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720263" cy="1079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>
        <p:scale>
          <a:sx n="140" d="100"/>
          <a:sy n="140" d="100"/>
        </p:scale>
        <p:origin x="-632" y="-1216"/>
      </p:cViewPr>
      <p:guideLst>
        <p:guide orient="horz" pos="340"/>
        <p:guide pos="306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020" y="335345"/>
            <a:ext cx="8262224" cy="23139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8040" y="611719"/>
            <a:ext cx="6804184" cy="27587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E649-7166-D344-9ADC-D5262CCE6E57}" type="datetimeFigureOut">
              <a:rPr lang="en-US" smtClean="0"/>
              <a:t>11/06/2014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A36B-9377-1647-B556-BD6D3A0B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75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E649-7166-D344-9ADC-D5262CCE6E57}" type="datetimeFigureOut">
              <a:rPr lang="en-US" smtClean="0"/>
              <a:t>11/06/2014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A36B-9377-1647-B556-BD6D3A0B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8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7191" y="43232"/>
            <a:ext cx="2187060" cy="921074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6015" y="43232"/>
            <a:ext cx="6399173" cy="921074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E649-7166-D344-9ADC-D5262CCE6E57}" type="datetimeFigureOut">
              <a:rPr lang="en-US" smtClean="0"/>
              <a:t>11/06/2014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A36B-9377-1647-B556-BD6D3A0B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75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E649-7166-D344-9ADC-D5262CCE6E57}" type="datetimeFigureOut">
              <a:rPr lang="en-US" smtClean="0"/>
              <a:t>11/06/2014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A36B-9377-1647-B556-BD6D3A0B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94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34" y="693678"/>
            <a:ext cx="8262224" cy="21440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834" y="457539"/>
            <a:ext cx="8262224" cy="23614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E649-7166-D344-9ADC-D5262CCE6E57}" type="datetimeFigureOut">
              <a:rPr lang="en-US" smtClean="0"/>
              <a:t>11/06/2014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A36B-9377-1647-B556-BD6D3A0B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12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6014" y="251884"/>
            <a:ext cx="4293115" cy="7124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137" y="251884"/>
            <a:ext cx="4293115" cy="7124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E649-7166-D344-9ADC-D5262CCE6E57}" type="datetimeFigureOut">
              <a:rPr lang="en-US" smtClean="0"/>
              <a:t>11/06/2014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A36B-9377-1647-B556-BD6D3A0B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57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014" y="241639"/>
            <a:ext cx="4294804" cy="1007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14" y="342341"/>
            <a:ext cx="4294804" cy="6219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7764" y="241639"/>
            <a:ext cx="4296491" cy="1007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7764" y="342341"/>
            <a:ext cx="4296491" cy="6219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E649-7166-D344-9ADC-D5262CCE6E57}" type="datetimeFigureOut">
              <a:rPr lang="en-US" smtClean="0"/>
              <a:t>11/06/2014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A36B-9377-1647-B556-BD6D3A0B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1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E649-7166-D344-9ADC-D5262CCE6E57}" type="datetimeFigureOut">
              <a:rPr lang="en-US" smtClean="0"/>
              <a:t>11/06/2014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A36B-9377-1647-B556-BD6D3A0B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77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E649-7166-D344-9ADC-D5262CCE6E57}" type="datetimeFigureOut">
              <a:rPr lang="en-US" smtClean="0"/>
              <a:t>11/06/2014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A36B-9377-1647-B556-BD6D3A0B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02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15" y="42982"/>
            <a:ext cx="3197900" cy="18291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354" y="42982"/>
            <a:ext cx="5433897" cy="9213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015" y="225898"/>
            <a:ext cx="3197900" cy="73840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E649-7166-D344-9ADC-D5262CCE6E57}" type="datetimeFigureOut">
              <a:rPr lang="en-US" smtClean="0"/>
              <a:t>11/06/2014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A36B-9377-1647-B556-BD6D3A0B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3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240" y="755650"/>
            <a:ext cx="5832158" cy="8920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05240" y="96455"/>
            <a:ext cx="5832158" cy="647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5240" y="844860"/>
            <a:ext cx="5832158" cy="1266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E649-7166-D344-9ADC-D5262CCE6E57}" type="datetimeFigureOut">
              <a:rPr lang="en-US" smtClean="0"/>
              <a:t>11/06/2014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A36B-9377-1647-B556-BD6D3A0B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43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6016" y="43230"/>
            <a:ext cx="8748237" cy="179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016" y="251884"/>
            <a:ext cx="8748237" cy="712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6016" y="1000538"/>
            <a:ext cx="2268061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1E649-7166-D344-9ADC-D5262CCE6E57}" type="datetimeFigureOut">
              <a:rPr lang="en-US" smtClean="0"/>
              <a:t>11/06/2014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1092" y="1000538"/>
            <a:ext cx="3078083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66192" y="1000538"/>
            <a:ext cx="2268061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8A36B-9377-1647-B556-BD6D3A0B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79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ogo_uni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185" y="47990"/>
            <a:ext cx="2132822" cy="946973"/>
          </a:xfrm>
          <a:prstGeom prst="rect">
            <a:avLst/>
          </a:prstGeom>
        </p:spPr>
      </p:pic>
      <p:pic>
        <p:nvPicPr>
          <p:cNvPr id="12" name="Picture 11" descr="newcastle_master_co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116" y="65368"/>
            <a:ext cx="2774256" cy="974481"/>
          </a:xfrm>
          <a:prstGeom prst="rect">
            <a:avLst/>
          </a:prstGeom>
        </p:spPr>
      </p:pic>
      <p:pic>
        <p:nvPicPr>
          <p:cNvPr id="13" name="Picture 12" descr="reading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164" y="-543"/>
            <a:ext cx="2949917" cy="1073230"/>
          </a:xfrm>
          <a:prstGeom prst="rect">
            <a:avLst/>
          </a:prstGeom>
        </p:spPr>
      </p:pic>
      <p:pic>
        <p:nvPicPr>
          <p:cNvPr id="14" name="Picture 13" descr="RResLogoR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803925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044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Sheffield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Dylan Childs</dc:creator>
  <cp:lastModifiedBy>Dylan Childs</cp:lastModifiedBy>
  <cp:revision>5</cp:revision>
  <dcterms:created xsi:type="dcterms:W3CDTF">2014-06-11T09:05:05Z</dcterms:created>
  <dcterms:modified xsi:type="dcterms:W3CDTF">2014-06-11T10:39:16Z</dcterms:modified>
</cp:coreProperties>
</file>