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720263" cy="180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632" y="-832"/>
      </p:cViewPr>
      <p:guideLst>
        <p:guide orient="horz" pos="568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559731"/>
            <a:ext cx="8262224" cy="38622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040" y="1021030"/>
            <a:ext cx="6804184" cy="4604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7191" y="72159"/>
            <a:ext cx="2187060" cy="153738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13" y="72159"/>
            <a:ext cx="6399173" cy="153738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9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34" y="1157832"/>
            <a:ext cx="8262224" cy="357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834" y="763685"/>
            <a:ext cx="8262224" cy="3941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14" y="420424"/>
            <a:ext cx="4293115" cy="11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135" y="420424"/>
            <a:ext cx="4293115" cy="11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14" y="403323"/>
            <a:ext cx="4294804" cy="1680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14" y="571408"/>
            <a:ext cx="4294804" cy="10381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2" y="403323"/>
            <a:ext cx="4296491" cy="1680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2" y="571408"/>
            <a:ext cx="4296491" cy="10381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0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5" y="71741"/>
            <a:ext cx="3197900" cy="3053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352" y="71741"/>
            <a:ext cx="5433897" cy="15377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15" y="377049"/>
            <a:ext cx="3197900" cy="12324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240" y="1261269"/>
            <a:ext cx="5832158" cy="148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240" y="160995"/>
            <a:ext cx="5832158" cy="1081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240" y="1410170"/>
            <a:ext cx="5832158" cy="211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4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14" y="72156"/>
            <a:ext cx="8748237" cy="300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14" y="420424"/>
            <a:ext cx="8748237" cy="118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14" y="1670014"/>
            <a:ext cx="2268061" cy="95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090" y="1670014"/>
            <a:ext cx="3078083" cy="95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6190" y="1670014"/>
            <a:ext cx="2268061" cy="95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logo_uni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17" y="719244"/>
            <a:ext cx="2132822" cy="946973"/>
          </a:xfrm>
          <a:prstGeom prst="rect">
            <a:avLst/>
          </a:prstGeom>
        </p:spPr>
      </p:pic>
      <p:pic>
        <p:nvPicPr>
          <p:cNvPr id="18" name="Picture 17" descr="newcastle_master_co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899" y="754764"/>
            <a:ext cx="2774256" cy="974481"/>
          </a:xfrm>
          <a:prstGeom prst="rect">
            <a:avLst/>
          </a:prstGeom>
        </p:spPr>
      </p:pic>
      <p:pic>
        <p:nvPicPr>
          <p:cNvPr id="19" name="Picture 18" descr="reading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84" y="670711"/>
            <a:ext cx="2949917" cy="1073230"/>
          </a:xfrm>
          <a:prstGeom prst="rect">
            <a:avLst/>
          </a:prstGeom>
        </p:spPr>
      </p:pic>
      <p:pic>
        <p:nvPicPr>
          <p:cNvPr id="20" name="Picture 19" descr="RResLog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9" y="121170"/>
            <a:ext cx="1197565" cy="16080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87948" y="116746"/>
            <a:ext cx="8332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Helvetica"/>
                <a:cs typeface="Helvetica"/>
              </a:rPr>
              <a:t>Four institutions. One vision for black-grass management.</a:t>
            </a:r>
            <a:endParaRPr lang="en-US" sz="25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4304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Childs</dc:creator>
  <cp:lastModifiedBy>Dylan Childs</cp:lastModifiedBy>
  <cp:revision>4</cp:revision>
  <dcterms:created xsi:type="dcterms:W3CDTF">2014-06-11T09:05:05Z</dcterms:created>
  <dcterms:modified xsi:type="dcterms:W3CDTF">2014-06-11T09:54:16Z</dcterms:modified>
</cp:coreProperties>
</file>