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5220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384" y="-1200"/>
      </p:cViewPr>
      <p:guideLst>
        <p:guide orient="horz" pos="340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335346"/>
            <a:ext cx="9793764" cy="23139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611719"/>
            <a:ext cx="8065452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5" y="43232"/>
            <a:ext cx="2592468" cy="92107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6" y="43232"/>
            <a:ext cx="7585366" cy="92107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5" y="693679"/>
            <a:ext cx="9793764" cy="214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5" y="457540"/>
            <a:ext cx="9793764" cy="236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5" y="251884"/>
            <a:ext cx="50889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9" y="251884"/>
            <a:ext cx="5088915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241640"/>
            <a:ext cx="5090917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342341"/>
            <a:ext cx="5090917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61" y="241640"/>
            <a:ext cx="5092917" cy="1007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61" y="342341"/>
            <a:ext cx="5092917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42983"/>
            <a:ext cx="3790684" cy="182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3" y="42983"/>
            <a:ext cx="6441160" cy="921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6" y="225899"/>
            <a:ext cx="3790684" cy="738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8" y="755651"/>
            <a:ext cx="6913245" cy="89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8" y="96455"/>
            <a:ext cx="6913245" cy="647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8" y="844861"/>
            <a:ext cx="6913245" cy="126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8" y="43231"/>
            <a:ext cx="10369868" cy="1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8" y="251884"/>
            <a:ext cx="10369868" cy="7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8" y="1000539"/>
            <a:ext cx="26884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E649-7166-D344-9ADC-D5262CCE6E57}" type="datetimeFigureOut">
              <a:rPr lang="en-US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2" y="1000539"/>
            <a:ext cx="36486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92" y="1000539"/>
            <a:ext cx="268848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36B-9377-1647-B556-BD6D3A0B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uni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93" y="48533"/>
            <a:ext cx="2132822" cy="946973"/>
          </a:xfrm>
          <a:prstGeom prst="rect">
            <a:avLst/>
          </a:prstGeom>
        </p:spPr>
      </p:pic>
      <p:pic>
        <p:nvPicPr>
          <p:cNvPr id="7" name="Picture 6" descr="newcastle_master_co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24" y="65911"/>
            <a:ext cx="2774256" cy="974481"/>
          </a:xfrm>
          <a:prstGeom prst="rect">
            <a:avLst/>
          </a:prstGeom>
        </p:spPr>
      </p:pic>
      <p:pic>
        <p:nvPicPr>
          <p:cNvPr id="8" name="Picture 7" descr="reading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72" y="0"/>
            <a:ext cx="2949917" cy="1073230"/>
          </a:xfrm>
          <a:prstGeom prst="rect">
            <a:avLst/>
          </a:prstGeom>
        </p:spPr>
      </p:pic>
      <p:pic>
        <p:nvPicPr>
          <p:cNvPr id="9" name="Picture 8" descr="RResLog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" y="0"/>
            <a:ext cx="803925" cy="1079500"/>
          </a:xfrm>
          <a:prstGeom prst="rect">
            <a:avLst/>
          </a:prstGeom>
        </p:spPr>
      </p:pic>
      <p:pic>
        <p:nvPicPr>
          <p:cNvPr id="2" name="Picture 1" descr="edinburgh_university_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865" y="-39108"/>
            <a:ext cx="116021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4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6</cp:revision>
  <dcterms:created xsi:type="dcterms:W3CDTF">2014-06-11T09:05:05Z</dcterms:created>
  <dcterms:modified xsi:type="dcterms:W3CDTF">2014-06-11T13:39:46Z</dcterms:modified>
</cp:coreProperties>
</file>