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52207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480" y="-1680"/>
      </p:cViewPr>
      <p:guideLst>
        <p:guide orient="horz" pos="340"/>
        <p:guide pos="36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335346"/>
            <a:ext cx="9793764" cy="23139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2" y="611719"/>
            <a:ext cx="8065452" cy="275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5" y="43232"/>
            <a:ext cx="2592468" cy="92107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6" y="43232"/>
            <a:ext cx="7585366" cy="92107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5" y="693679"/>
            <a:ext cx="9793764" cy="2144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5" y="457540"/>
            <a:ext cx="9793764" cy="236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5" y="251884"/>
            <a:ext cx="5088915" cy="7124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9" y="251884"/>
            <a:ext cx="5088915" cy="7124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241640"/>
            <a:ext cx="5090917" cy="1007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5" y="342341"/>
            <a:ext cx="5090917" cy="621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61" y="241640"/>
            <a:ext cx="5092917" cy="1007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61" y="342341"/>
            <a:ext cx="5092917" cy="621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6" y="42983"/>
            <a:ext cx="3790684" cy="1829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3" y="42983"/>
            <a:ext cx="6441160" cy="9213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6" y="225899"/>
            <a:ext cx="3790684" cy="7384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8" y="755651"/>
            <a:ext cx="6913245" cy="892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8" y="96455"/>
            <a:ext cx="6913245" cy="647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8" y="844861"/>
            <a:ext cx="6913245" cy="1266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4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8" y="43231"/>
            <a:ext cx="10369868" cy="17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8" y="251884"/>
            <a:ext cx="10369868" cy="71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8" y="1000539"/>
            <a:ext cx="2688484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E649-7166-D344-9ADC-D5262CCE6E57}" type="datetimeFigureOut">
              <a:rPr lang="en-US" smtClean="0"/>
              <a:t>04/10/2014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12" y="1000539"/>
            <a:ext cx="364865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92" y="1000539"/>
            <a:ext cx="2688484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uni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09" y="48533"/>
            <a:ext cx="2132822" cy="946973"/>
          </a:xfrm>
          <a:prstGeom prst="rect">
            <a:avLst/>
          </a:prstGeom>
        </p:spPr>
      </p:pic>
      <p:pic>
        <p:nvPicPr>
          <p:cNvPr id="7" name="Picture 6" descr="newcastle_master_co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95" y="65911"/>
            <a:ext cx="2774256" cy="974481"/>
          </a:xfrm>
          <a:prstGeom prst="rect">
            <a:avLst/>
          </a:prstGeom>
        </p:spPr>
      </p:pic>
      <p:pic>
        <p:nvPicPr>
          <p:cNvPr id="9" name="Picture 8" descr="RResLog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" y="18053"/>
            <a:ext cx="803925" cy="1079500"/>
          </a:xfrm>
          <a:prstGeom prst="rect">
            <a:avLst/>
          </a:prstGeom>
        </p:spPr>
      </p:pic>
      <p:pic>
        <p:nvPicPr>
          <p:cNvPr id="2" name="Picture 1" descr="edinburgh_university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876" y="-73379"/>
            <a:ext cx="1240722" cy="1154411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06" y="37092"/>
            <a:ext cx="1908117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4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Childs</dc:creator>
  <cp:lastModifiedBy>Dylan Childs</cp:lastModifiedBy>
  <cp:revision>10</cp:revision>
  <dcterms:created xsi:type="dcterms:W3CDTF">2014-06-11T09:05:05Z</dcterms:created>
  <dcterms:modified xsi:type="dcterms:W3CDTF">2014-10-04T10:44:56Z</dcterms:modified>
</cp:coreProperties>
</file>