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A565A-1523-047D-F99A-F7CAFC30FA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2501FC73-1985-8EE0-46B8-1A5AC33136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046BC9AE-552F-0C41-5F37-6E97F5D4D32A}"/>
              </a:ext>
            </a:extLst>
          </p:cNvPr>
          <p:cNvSpPr>
            <a:spLocks noGrp="1"/>
          </p:cNvSpPr>
          <p:nvPr>
            <p:ph type="dt" sz="half" idx="10"/>
          </p:nvPr>
        </p:nvSpPr>
        <p:spPr/>
        <p:txBody>
          <a:bodyPr/>
          <a:lstStyle/>
          <a:p>
            <a:fld id="{FE1DD808-CB77-4855-B3FF-4812081EE9AE}" type="datetimeFigureOut">
              <a:rPr lang="en-SG" smtClean="0"/>
              <a:t>4/5/2022</a:t>
            </a:fld>
            <a:endParaRPr lang="en-SG"/>
          </a:p>
        </p:txBody>
      </p:sp>
      <p:sp>
        <p:nvSpPr>
          <p:cNvPr id="5" name="Footer Placeholder 4">
            <a:extLst>
              <a:ext uri="{FF2B5EF4-FFF2-40B4-BE49-F238E27FC236}">
                <a16:creationId xmlns:a16="http://schemas.microsoft.com/office/drawing/2014/main" id="{67DF42F2-6F43-C205-0145-DDA4D19140D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DDDCB8D-B4D4-90B4-B299-CB9060B712BA}"/>
              </a:ext>
            </a:extLst>
          </p:cNvPr>
          <p:cNvSpPr>
            <a:spLocks noGrp="1"/>
          </p:cNvSpPr>
          <p:nvPr>
            <p:ph type="sldNum" sz="quarter" idx="12"/>
          </p:nvPr>
        </p:nvSpPr>
        <p:spPr/>
        <p:txBody>
          <a:bodyPr/>
          <a:lstStyle/>
          <a:p>
            <a:fld id="{07519E62-6FF6-4347-A2AC-EAAE1DBF58A4}" type="slidenum">
              <a:rPr lang="en-SG" smtClean="0"/>
              <a:t>‹#›</a:t>
            </a:fld>
            <a:endParaRPr lang="en-SG"/>
          </a:p>
        </p:txBody>
      </p:sp>
    </p:spTree>
    <p:extLst>
      <p:ext uri="{BB962C8B-B14F-4D97-AF65-F5344CB8AC3E}">
        <p14:creationId xmlns:p14="http://schemas.microsoft.com/office/powerpoint/2010/main" val="2605161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0534E-E130-0D64-3F95-0FFFC10D6116}"/>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EE7B450D-80BB-B773-AE40-B7F7B12634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06675B6-34B4-1562-8ABC-43E76531F86A}"/>
              </a:ext>
            </a:extLst>
          </p:cNvPr>
          <p:cNvSpPr>
            <a:spLocks noGrp="1"/>
          </p:cNvSpPr>
          <p:nvPr>
            <p:ph type="dt" sz="half" idx="10"/>
          </p:nvPr>
        </p:nvSpPr>
        <p:spPr/>
        <p:txBody>
          <a:bodyPr/>
          <a:lstStyle/>
          <a:p>
            <a:fld id="{FE1DD808-CB77-4855-B3FF-4812081EE9AE}" type="datetimeFigureOut">
              <a:rPr lang="en-SG" smtClean="0"/>
              <a:t>4/5/2022</a:t>
            </a:fld>
            <a:endParaRPr lang="en-SG"/>
          </a:p>
        </p:txBody>
      </p:sp>
      <p:sp>
        <p:nvSpPr>
          <p:cNvPr id="5" name="Footer Placeholder 4">
            <a:extLst>
              <a:ext uri="{FF2B5EF4-FFF2-40B4-BE49-F238E27FC236}">
                <a16:creationId xmlns:a16="http://schemas.microsoft.com/office/drawing/2014/main" id="{9E10D801-F318-B6C9-ACFC-E808556580B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1BCB352-1959-128E-495F-5B31DAD2344A}"/>
              </a:ext>
            </a:extLst>
          </p:cNvPr>
          <p:cNvSpPr>
            <a:spLocks noGrp="1"/>
          </p:cNvSpPr>
          <p:nvPr>
            <p:ph type="sldNum" sz="quarter" idx="12"/>
          </p:nvPr>
        </p:nvSpPr>
        <p:spPr/>
        <p:txBody>
          <a:bodyPr/>
          <a:lstStyle/>
          <a:p>
            <a:fld id="{07519E62-6FF6-4347-A2AC-EAAE1DBF58A4}" type="slidenum">
              <a:rPr lang="en-SG" smtClean="0"/>
              <a:t>‹#›</a:t>
            </a:fld>
            <a:endParaRPr lang="en-SG"/>
          </a:p>
        </p:txBody>
      </p:sp>
    </p:spTree>
    <p:extLst>
      <p:ext uri="{BB962C8B-B14F-4D97-AF65-F5344CB8AC3E}">
        <p14:creationId xmlns:p14="http://schemas.microsoft.com/office/powerpoint/2010/main" val="1632708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731817-CF21-20E2-5C22-C90B1B7E7C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E506E0EC-A99D-6793-84D0-C1C37A7C31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96882A7-E01E-7CBF-18F8-354D44326908}"/>
              </a:ext>
            </a:extLst>
          </p:cNvPr>
          <p:cNvSpPr>
            <a:spLocks noGrp="1"/>
          </p:cNvSpPr>
          <p:nvPr>
            <p:ph type="dt" sz="half" idx="10"/>
          </p:nvPr>
        </p:nvSpPr>
        <p:spPr/>
        <p:txBody>
          <a:bodyPr/>
          <a:lstStyle/>
          <a:p>
            <a:fld id="{FE1DD808-CB77-4855-B3FF-4812081EE9AE}" type="datetimeFigureOut">
              <a:rPr lang="en-SG" smtClean="0"/>
              <a:t>4/5/2022</a:t>
            </a:fld>
            <a:endParaRPr lang="en-SG"/>
          </a:p>
        </p:txBody>
      </p:sp>
      <p:sp>
        <p:nvSpPr>
          <p:cNvPr id="5" name="Footer Placeholder 4">
            <a:extLst>
              <a:ext uri="{FF2B5EF4-FFF2-40B4-BE49-F238E27FC236}">
                <a16:creationId xmlns:a16="http://schemas.microsoft.com/office/drawing/2014/main" id="{43A483C4-8DBE-9665-4E3D-72BE640BF76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C37A89D-1AF0-0AD3-83BD-D749C6B51F7D}"/>
              </a:ext>
            </a:extLst>
          </p:cNvPr>
          <p:cNvSpPr>
            <a:spLocks noGrp="1"/>
          </p:cNvSpPr>
          <p:nvPr>
            <p:ph type="sldNum" sz="quarter" idx="12"/>
          </p:nvPr>
        </p:nvSpPr>
        <p:spPr/>
        <p:txBody>
          <a:bodyPr/>
          <a:lstStyle/>
          <a:p>
            <a:fld id="{07519E62-6FF6-4347-A2AC-EAAE1DBF58A4}" type="slidenum">
              <a:rPr lang="en-SG" smtClean="0"/>
              <a:t>‹#›</a:t>
            </a:fld>
            <a:endParaRPr lang="en-SG"/>
          </a:p>
        </p:txBody>
      </p:sp>
    </p:spTree>
    <p:extLst>
      <p:ext uri="{BB962C8B-B14F-4D97-AF65-F5344CB8AC3E}">
        <p14:creationId xmlns:p14="http://schemas.microsoft.com/office/powerpoint/2010/main" val="2183772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8E26D-8D0D-4799-9F57-EC9ED702A850}"/>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EF6BCCB-2620-1511-24A8-FB394BF663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2C0B884-46F7-C774-42D6-370EEF47851D}"/>
              </a:ext>
            </a:extLst>
          </p:cNvPr>
          <p:cNvSpPr>
            <a:spLocks noGrp="1"/>
          </p:cNvSpPr>
          <p:nvPr>
            <p:ph type="dt" sz="half" idx="10"/>
          </p:nvPr>
        </p:nvSpPr>
        <p:spPr/>
        <p:txBody>
          <a:bodyPr/>
          <a:lstStyle/>
          <a:p>
            <a:fld id="{FE1DD808-CB77-4855-B3FF-4812081EE9AE}" type="datetimeFigureOut">
              <a:rPr lang="en-SG" smtClean="0"/>
              <a:t>4/5/2022</a:t>
            </a:fld>
            <a:endParaRPr lang="en-SG"/>
          </a:p>
        </p:txBody>
      </p:sp>
      <p:sp>
        <p:nvSpPr>
          <p:cNvPr id="5" name="Footer Placeholder 4">
            <a:extLst>
              <a:ext uri="{FF2B5EF4-FFF2-40B4-BE49-F238E27FC236}">
                <a16:creationId xmlns:a16="http://schemas.microsoft.com/office/drawing/2014/main" id="{C7BD877E-BC72-6F4D-252A-E794BDE033D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6CDF014-7BFC-0BF6-8688-D5C3D509E3AC}"/>
              </a:ext>
            </a:extLst>
          </p:cNvPr>
          <p:cNvSpPr>
            <a:spLocks noGrp="1"/>
          </p:cNvSpPr>
          <p:nvPr>
            <p:ph type="sldNum" sz="quarter" idx="12"/>
          </p:nvPr>
        </p:nvSpPr>
        <p:spPr/>
        <p:txBody>
          <a:bodyPr/>
          <a:lstStyle/>
          <a:p>
            <a:fld id="{07519E62-6FF6-4347-A2AC-EAAE1DBF58A4}" type="slidenum">
              <a:rPr lang="en-SG" smtClean="0"/>
              <a:t>‹#›</a:t>
            </a:fld>
            <a:endParaRPr lang="en-SG"/>
          </a:p>
        </p:txBody>
      </p:sp>
    </p:spTree>
    <p:extLst>
      <p:ext uri="{BB962C8B-B14F-4D97-AF65-F5344CB8AC3E}">
        <p14:creationId xmlns:p14="http://schemas.microsoft.com/office/powerpoint/2010/main" val="1701640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9AC5-8F4D-03E4-6ED2-9D82B954E6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AD20A611-08EC-E84B-1C76-04DDE5D26C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D7F827-CD25-E649-7B32-FB0347BE3924}"/>
              </a:ext>
            </a:extLst>
          </p:cNvPr>
          <p:cNvSpPr>
            <a:spLocks noGrp="1"/>
          </p:cNvSpPr>
          <p:nvPr>
            <p:ph type="dt" sz="half" idx="10"/>
          </p:nvPr>
        </p:nvSpPr>
        <p:spPr/>
        <p:txBody>
          <a:bodyPr/>
          <a:lstStyle/>
          <a:p>
            <a:fld id="{FE1DD808-CB77-4855-B3FF-4812081EE9AE}" type="datetimeFigureOut">
              <a:rPr lang="en-SG" smtClean="0"/>
              <a:t>4/5/2022</a:t>
            </a:fld>
            <a:endParaRPr lang="en-SG"/>
          </a:p>
        </p:txBody>
      </p:sp>
      <p:sp>
        <p:nvSpPr>
          <p:cNvPr id="5" name="Footer Placeholder 4">
            <a:extLst>
              <a:ext uri="{FF2B5EF4-FFF2-40B4-BE49-F238E27FC236}">
                <a16:creationId xmlns:a16="http://schemas.microsoft.com/office/drawing/2014/main" id="{824E434A-DC7B-6872-33AF-2A6006D1F4A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C34961A-D1D5-A967-5BF9-A5B601F99A26}"/>
              </a:ext>
            </a:extLst>
          </p:cNvPr>
          <p:cNvSpPr>
            <a:spLocks noGrp="1"/>
          </p:cNvSpPr>
          <p:nvPr>
            <p:ph type="sldNum" sz="quarter" idx="12"/>
          </p:nvPr>
        </p:nvSpPr>
        <p:spPr/>
        <p:txBody>
          <a:bodyPr/>
          <a:lstStyle/>
          <a:p>
            <a:fld id="{07519E62-6FF6-4347-A2AC-EAAE1DBF58A4}" type="slidenum">
              <a:rPr lang="en-SG" smtClean="0"/>
              <a:t>‹#›</a:t>
            </a:fld>
            <a:endParaRPr lang="en-SG"/>
          </a:p>
        </p:txBody>
      </p:sp>
    </p:spTree>
    <p:extLst>
      <p:ext uri="{BB962C8B-B14F-4D97-AF65-F5344CB8AC3E}">
        <p14:creationId xmlns:p14="http://schemas.microsoft.com/office/powerpoint/2010/main" val="1517756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35B1F-0A27-397E-03D7-D5449656B98A}"/>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3C14AE5-6022-5593-949A-3B33ABD06D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DBEC33A8-16E7-0EE5-8BBA-538E14D20A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68F3C0FA-7F9A-B99D-3932-A3F063E1E01B}"/>
              </a:ext>
            </a:extLst>
          </p:cNvPr>
          <p:cNvSpPr>
            <a:spLocks noGrp="1"/>
          </p:cNvSpPr>
          <p:nvPr>
            <p:ph type="dt" sz="half" idx="10"/>
          </p:nvPr>
        </p:nvSpPr>
        <p:spPr/>
        <p:txBody>
          <a:bodyPr/>
          <a:lstStyle/>
          <a:p>
            <a:fld id="{FE1DD808-CB77-4855-B3FF-4812081EE9AE}" type="datetimeFigureOut">
              <a:rPr lang="en-SG" smtClean="0"/>
              <a:t>4/5/2022</a:t>
            </a:fld>
            <a:endParaRPr lang="en-SG"/>
          </a:p>
        </p:txBody>
      </p:sp>
      <p:sp>
        <p:nvSpPr>
          <p:cNvPr id="6" name="Footer Placeholder 5">
            <a:extLst>
              <a:ext uri="{FF2B5EF4-FFF2-40B4-BE49-F238E27FC236}">
                <a16:creationId xmlns:a16="http://schemas.microsoft.com/office/drawing/2014/main" id="{F000DBE5-E0EF-BAD6-687F-0859DF71AB31}"/>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5C92072C-5F1F-82AC-C599-28DC38C92406}"/>
              </a:ext>
            </a:extLst>
          </p:cNvPr>
          <p:cNvSpPr>
            <a:spLocks noGrp="1"/>
          </p:cNvSpPr>
          <p:nvPr>
            <p:ph type="sldNum" sz="quarter" idx="12"/>
          </p:nvPr>
        </p:nvSpPr>
        <p:spPr/>
        <p:txBody>
          <a:bodyPr/>
          <a:lstStyle/>
          <a:p>
            <a:fld id="{07519E62-6FF6-4347-A2AC-EAAE1DBF58A4}" type="slidenum">
              <a:rPr lang="en-SG" smtClean="0"/>
              <a:t>‹#›</a:t>
            </a:fld>
            <a:endParaRPr lang="en-SG"/>
          </a:p>
        </p:txBody>
      </p:sp>
    </p:spTree>
    <p:extLst>
      <p:ext uri="{BB962C8B-B14F-4D97-AF65-F5344CB8AC3E}">
        <p14:creationId xmlns:p14="http://schemas.microsoft.com/office/powerpoint/2010/main" val="3656368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60066-375D-4346-DF4F-0ADC8CB35306}"/>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E6782000-6DA8-8C13-4015-EBDE4846D8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8F8FB5-B98A-B6A2-C3E3-E9B84889B4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099C4C79-3C7C-15F1-C584-2693218499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0C952C-D514-4D2F-7A1F-14F5BDB4AB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398F8238-BF72-802C-2D5C-C13BBDDD1751}"/>
              </a:ext>
            </a:extLst>
          </p:cNvPr>
          <p:cNvSpPr>
            <a:spLocks noGrp="1"/>
          </p:cNvSpPr>
          <p:nvPr>
            <p:ph type="dt" sz="half" idx="10"/>
          </p:nvPr>
        </p:nvSpPr>
        <p:spPr/>
        <p:txBody>
          <a:bodyPr/>
          <a:lstStyle/>
          <a:p>
            <a:fld id="{FE1DD808-CB77-4855-B3FF-4812081EE9AE}" type="datetimeFigureOut">
              <a:rPr lang="en-SG" smtClean="0"/>
              <a:t>4/5/2022</a:t>
            </a:fld>
            <a:endParaRPr lang="en-SG"/>
          </a:p>
        </p:txBody>
      </p:sp>
      <p:sp>
        <p:nvSpPr>
          <p:cNvPr id="8" name="Footer Placeholder 7">
            <a:extLst>
              <a:ext uri="{FF2B5EF4-FFF2-40B4-BE49-F238E27FC236}">
                <a16:creationId xmlns:a16="http://schemas.microsoft.com/office/drawing/2014/main" id="{A342442C-2923-DFA6-E5DB-3478374C73ED}"/>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07545518-3D1A-8808-B079-0D8EB3753D6E}"/>
              </a:ext>
            </a:extLst>
          </p:cNvPr>
          <p:cNvSpPr>
            <a:spLocks noGrp="1"/>
          </p:cNvSpPr>
          <p:nvPr>
            <p:ph type="sldNum" sz="quarter" idx="12"/>
          </p:nvPr>
        </p:nvSpPr>
        <p:spPr/>
        <p:txBody>
          <a:bodyPr/>
          <a:lstStyle/>
          <a:p>
            <a:fld id="{07519E62-6FF6-4347-A2AC-EAAE1DBF58A4}" type="slidenum">
              <a:rPr lang="en-SG" smtClean="0"/>
              <a:t>‹#›</a:t>
            </a:fld>
            <a:endParaRPr lang="en-SG"/>
          </a:p>
        </p:txBody>
      </p:sp>
    </p:spTree>
    <p:extLst>
      <p:ext uri="{BB962C8B-B14F-4D97-AF65-F5344CB8AC3E}">
        <p14:creationId xmlns:p14="http://schemas.microsoft.com/office/powerpoint/2010/main" val="3976410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B6EB-8936-7CE3-CF45-9EBEFD5830C6}"/>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92C0A5A3-B6F0-5B0F-06CE-F1E5FA0BA7FF}"/>
              </a:ext>
            </a:extLst>
          </p:cNvPr>
          <p:cNvSpPr>
            <a:spLocks noGrp="1"/>
          </p:cNvSpPr>
          <p:nvPr>
            <p:ph type="dt" sz="half" idx="10"/>
          </p:nvPr>
        </p:nvSpPr>
        <p:spPr/>
        <p:txBody>
          <a:bodyPr/>
          <a:lstStyle/>
          <a:p>
            <a:fld id="{FE1DD808-CB77-4855-B3FF-4812081EE9AE}" type="datetimeFigureOut">
              <a:rPr lang="en-SG" smtClean="0"/>
              <a:t>4/5/2022</a:t>
            </a:fld>
            <a:endParaRPr lang="en-SG"/>
          </a:p>
        </p:txBody>
      </p:sp>
      <p:sp>
        <p:nvSpPr>
          <p:cNvPr id="4" name="Footer Placeholder 3">
            <a:extLst>
              <a:ext uri="{FF2B5EF4-FFF2-40B4-BE49-F238E27FC236}">
                <a16:creationId xmlns:a16="http://schemas.microsoft.com/office/drawing/2014/main" id="{10CC6F97-C484-0B84-FED7-B5229533182D}"/>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C10A7BF9-1DDF-60F1-1C75-05F80ACF86D6}"/>
              </a:ext>
            </a:extLst>
          </p:cNvPr>
          <p:cNvSpPr>
            <a:spLocks noGrp="1"/>
          </p:cNvSpPr>
          <p:nvPr>
            <p:ph type="sldNum" sz="quarter" idx="12"/>
          </p:nvPr>
        </p:nvSpPr>
        <p:spPr/>
        <p:txBody>
          <a:bodyPr/>
          <a:lstStyle/>
          <a:p>
            <a:fld id="{07519E62-6FF6-4347-A2AC-EAAE1DBF58A4}" type="slidenum">
              <a:rPr lang="en-SG" smtClean="0"/>
              <a:t>‹#›</a:t>
            </a:fld>
            <a:endParaRPr lang="en-SG"/>
          </a:p>
        </p:txBody>
      </p:sp>
    </p:spTree>
    <p:extLst>
      <p:ext uri="{BB962C8B-B14F-4D97-AF65-F5344CB8AC3E}">
        <p14:creationId xmlns:p14="http://schemas.microsoft.com/office/powerpoint/2010/main" val="237918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54D283-C563-5DD6-6174-230D864AE6B3}"/>
              </a:ext>
            </a:extLst>
          </p:cNvPr>
          <p:cNvSpPr>
            <a:spLocks noGrp="1"/>
          </p:cNvSpPr>
          <p:nvPr>
            <p:ph type="dt" sz="half" idx="10"/>
          </p:nvPr>
        </p:nvSpPr>
        <p:spPr/>
        <p:txBody>
          <a:bodyPr/>
          <a:lstStyle/>
          <a:p>
            <a:fld id="{FE1DD808-CB77-4855-B3FF-4812081EE9AE}" type="datetimeFigureOut">
              <a:rPr lang="en-SG" smtClean="0"/>
              <a:t>4/5/2022</a:t>
            </a:fld>
            <a:endParaRPr lang="en-SG"/>
          </a:p>
        </p:txBody>
      </p:sp>
      <p:sp>
        <p:nvSpPr>
          <p:cNvPr id="3" name="Footer Placeholder 2">
            <a:extLst>
              <a:ext uri="{FF2B5EF4-FFF2-40B4-BE49-F238E27FC236}">
                <a16:creationId xmlns:a16="http://schemas.microsoft.com/office/drawing/2014/main" id="{F8442CA9-A3D1-9E26-7F70-AC492952D708}"/>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E70B62A9-EE55-CFB8-FE6C-33C7D77C4FA8}"/>
              </a:ext>
            </a:extLst>
          </p:cNvPr>
          <p:cNvSpPr>
            <a:spLocks noGrp="1"/>
          </p:cNvSpPr>
          <p:nvPr>
            <p:ph type="sldNum" sz="quarter" idx="12"/>
          </p:nvPr>
        </p:nvSpPr>
        <p:spPr/>
        <p:txBody>
          <a:bodyPr/>
          <a:lstStyle/>
          <a:p>
            <a:fld id="{07519E62-6FF6-4347-A2AC-EAAE1DBF58A4}" type="slidenum">
              <a:rPr lang="en-SG" smtClean="0"/>
              <a:t>‹#›</a:t>
            </a:fld>
            <a:endParaRPr lang="en-SG"/>
          </a:p>
        </p:txBody>
      </p:sp>
    </p:spTree>
    <p:extLst>
      <p:ext uri="{BB962C8B-B14F-4D97-AF65-F5344CB8AC3E}">
        <p14:creationId xmlns:p14="http://schemas.microsoft.com/office/powerpoint/2010/main" val="3796948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E4F55-0F45-A1E4-F7C5-09D14C38D5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09AEF7DE-A173-107B-6A27-B23480891E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36D0DE61-948F-FC60-6603-F37FC3FDCF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D85B58-E589-B9CC-65DE-9692BBCD5C14}"/>
              </a:ext>
            </a:extLst>
          </p:cNvPr>
          <p:cNvSpPr>
            <a:spLocks noGrp="1"/>
          </p:cNvSpPr>
          <p:nvPr>
            <p:ph type="dt" sz="half" idx="10"/>
          </p:nvPr>
        </p:nvSpPr>
        <p:spPr/>
        <p:txBody>
          <a:bodyPr/>
          <a:lstStyle/>
          <a:p>
            <a:fld id="{FE1DD808-CB77-4855-B3FF-4812081EE9AE}" type="datetimeFigureOut">
              <a:rPr lang="en-SG" smtClean="0"/>
              <a:t>4/5/2022</a:t>
            </a:fld>
            <a:endParaRPr lang="en-SG"/>
          </a:p>
        </p:txBody>
      </p:sp>
      <p:sp>
        <p:nvSpPr>
          <p:cNvPr id="6" name="Footer Placeholder 5">
            <a:extLst>
              <a:ext uri="{FF2B5EF4-FFF2-40B4-BE49-F238E27FC236}">
                <a16:creationId xmlns:a16="http://schemas.microsoft.com/office/drawing/2014/main" id="{78F27EC2-7C25-A644-2158-EE62572AB7C4}"/>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FA73682A-B57F-E984-D202-B7FC5F20E209}"/>
              </a:ext>
            </a:extLst>
          </p:cNvPr>
          <p:cNvSpPr>
            <a:spLocks noGrp="1"/>
          </p:cNvSpPr>
          <p:nvPr>
            <p:ph type="sldNum" sz="quarter" idx="12"/>
          </p:nvPr>
        </p:nvSpPr>
        <p:spPr/>
        <p:txBody>
          <a:bodyPr/>
          <a:lstStyle/>
          <a:p>
            <a:fld id="{07519E62-6FF6-4347-A2AC-EAAE1DBF58A4}" type="slidenum">
              <a:rPr lang="en-SG" smtClean="0"/>
              <a:t>‹#›</a:t>
            </a:fld>
            <a:endParaRPr lang="en-SG"/>
          </a:p>
        </p:txBody>
      </p:sp>
    </p:spTree>
    <p:extLst>
      <p:ext uri="{BB962C8B-B14F-4D97-AF65-F5344CB8AC3E}">
        <p14:creationId xmlns:p14="http://schemas.microsoft.com/office/powerpoint/2010/main" val="2954164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07F14-3699-1F0E-CBA2-D1E95549F6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C0E6966B-85D5-1E78-CB4D-683E37C46E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D12E5AB3-8F8D-D6BE-4BB2-1E66F6314E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A4F7FF-D979-0DDF-FC8B-0D530D02C621}"/>
              </a:ext>
            </a:extLst>
          </p:cNvPr>
          <p:cNvSpPr>
            <a:spLocks noGrp="1"/>
          </p:cNvSpPr>
          <p:nvPr>
            <p:ph type="dt" sz="half" idx="10"/>
          </p:nvPr>
        </p:nvSpPr>
        <p:spPr/>
        <p:txBody>
          <a:bodyPr/>
          <a:lstStyle/>
          <a:p>
            <a:fld id="{FE1DD808-CB77-4855-B3FF-4812081EE9AE}" type="datetimeFigureOut">
              <a:rPr lang="en-SG" smtClean="0"/>
              <a:t>4/5/2022</a:t>
            </a:fld>
            <a:endParaRPr lang="en-SG"/>
          </a:p>
        </p:txBody>
      </p:sp>
      <p:sp>
        <p:nvSpPr>
          <p:cNvPr id="6" name="Footer Placeholder 5">
            <a:extLst>
              <a:ext uri="{FF2B5EF4-FFF2-40B4-BE49-F238E27FC236}">
                <a16:creationId xmlns:a16="http://schemas.microsoft.com/office/drawing/2014/main" id="{ADA21F99-3B90-6446-B9A6-B000E54F51D2}"/>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552DF485-D34B-10EE-A5D4-A2B22670FDF3}"/>
              </a:ext>
            </a:extLst>
          </p:cNvPr>
          <p:cNvSpPr>
            <a:spLocks noGrp="1"/>
          </p:cNvSpPr>
          <p:nvPr>
            <p:ph type="sldNum" sz="quarter" idx="12"/>
          </p:nvPr>
        </p:nvSpPr>
        <p:spPr/>
        <p:txBody>
          <a:bodyPr/>
          <a:lstStyle/>
          <a:p>
            <a:fld id="{07519E62-6FF6-4347-A2AC-EAAE1DBF58A4}" type="slidenum">
              <a:rPr lang="en-SG" smtClean="0"/>
              <a:t>‹#›</a:t>
            </a:fld>
            <a:endParaRPr lang="en-SG"/>
          </a:p>
        </p:txBody>
      </p:sp>
    </p:spTree>
    <p:extLst>
      <p:ext uri="{BB962C8B-B14F-4D97-AF65-F5344CB8AC3E}">
        <p14:creationId xmlns:p14="http://schemas.microsoft.com/office/powerpoint/2010/main" val="3164641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4F3025-C5CE-D3A4-75EF-29753E610E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21B11D4F-BBC2-BFC0-FEEA-B6C2B998A0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2301F21-B7A1-E3D8-EA78-947EDB2425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1DD808-CB77-4855-B3FF-4812081EE9AE}" type="datetimeFigureOut">
              <a:rPr lang="en-SG" smtClean="0"/>
              <a:t>4/5/2022</a:t>
            </a:fld>
            <a:endParaRPr lang="en-SG"/>
          </a:p>
        </p:txBody>
      </p:sp>
      <p:sp>
        <p:nvSpPr>
          <p:cNvPr id="5" name="Footer Placeholder 4">
            <a:extLst>
              <a:ext uri="{FF2B5EF4-FFF2-40B4-BE49-F238E27FC236}">
                <a16:creationId xmlns:a16="http://schemas.microsoft.com/office/drawing/2014/main" id="{7D87AAA4-0D6D-3FB5-1D67-AB4DF75F06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1C2F7DCE-4C4A-2849-D26F-D635844EE4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519E62-6FF6-4347-A2AC-EAAE1DBF58A4}" type="slidenum">
              <a:rPr lang="en-SG" smtClean="0"/>
              <a:t>‹#›</a:t>
            </a:fld>
            <a:endParaRPr lang="en-SG"/>
          </a:p>
        </p:txBody>
      </p:sp>
    </p:spTree>
    <p:extLst>
      <p:ext uri="{BB962C8B-B14F-4D97-AF65-F5344CB8AC3E}">
        <p14:creationId xmlns:p14="http://schemas.microsoft.com/office/powerpoint/2010/main" val="3962409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FEDC0-3579-275F-7864-781885113E2A}"/>
              </a:ext>
            </a:extLst>
          </p:cNvPr>
          <p:cNvSpPr>
            <a:spLocks noGrp="1"/>
          </p:cNvSpPr>
          <p:nvPr>
            <p:ph type="ctrTitle"/>
          </p:nvPr>
        </p:nvSpPr>
        <p:spPr>
          <a:xfrm>
            <a:off x="-137020" y="82128"/>
            <a:ext cx="7334774" cy="1016830"/>
          </a:xfrm>
        </p:spPr>
        <p:txBody>
          <a:bodyPr/>
          <a:lstStyle/>
          <a:p>
            <a:r>
              <a:rPr lang="en-SG" dirty="0"/>
              <a:t>Problem Statement</a:t>
            </a:r>
          </a:p>
        </p:txBody>
      </p:sp>
      <p:sp>
        <p:nvSpPr>
          <p:cNvPr id="3" name="Subtitle 2">
            <a:extLst>
              <a:ext uri="{FF2B5EF4-FFF2-40B4-BE49-F238E27FC236}">
                <a16:creationId xmlns:a16="http://schemas.microsoft.com/office/drawing/2014/main" id="{3299C71F-78FF-4BE3-E3AC-EE9A86C2358D}"/>
              </a:ext>
            </a:extLst>
          </p:cNvPr>
          <p:cNvSpPr>
            <a:spLocks noGrp="1"/>
          </p:cNvSpPr>
          <p:nvPr>
            <p:ph type="subTitle" idx="1"/>
          </p:nvPr>
        </p:nvSpPr>
        <p:spPr>
          <a:xfrm>
            <a:off x="651545" y="1303455"/>
            <a:ext cx="9144000" cy="1655762"/>
          </a:xfrm>
        </p:spPr>
        <p:txBody>
          <a:bodyPr/>
          <a:lstStyle/>
          <a:p>
            <a:pPr algn="l"/>
            <a:r>
              <a:rPr lang="en-SG" dirty="0"/>
              <a:t>Predicting Olympic medal winners using weight and height</a:t>
            </a:r>
          </a:p>
        </p:txBody>
      </p:sp>
    </p:spTree>
    <p:extLst>
      <p:ext uri="{BB962C8B-B14F-4D97-AF65-F5344CB8AC3E}">
        <p14:creationId xmlns:p14="http://schemas.microsoft.com/office/powerpoint/2010/main" val="798923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7B99E-298A-43AE-EE20-340C9334EF77}"/>
              </a:ext>
            </a:extLst>
          </p:cNvPr>
          <p:cNvSpPr>
            <a:spLocks noGrp="1"/>
          </p:cNvSpPr>
          <p:nvPr>
            <p:ph type="title"/>
          </p:nvPr>
        </p:nvSpPr>
        <p:spPr/>
        <p:txBody>
          <a:bodyPr/>
          <a:lstStyle/>
          <a:p>
            <a:r>
              <a:rPr lang="en-US" dirty="0"/>
              <a:t>Data Cleaning</a:t>
            </a:r>
            <a:endParaRPr lang="en-SG" dirty="0"/>
          </a:p>
        </p:txBody>
      </p:sp>
      <p:sp>
        <p:nvSpPr>
          <p:cNvPr id="3" name="Content Placeholder 2">
            <a:extLst>
              <a:ext uri="{FF2B5EF4-FFF2-40B4-BE49-F238E27FC236}">
                <a16:creationId xmlns:a16="http://schemas.microsoft.com/office/drawing/2014/main" id="{69A6CE6D-9B62-47E9-044F-3596D7DE9776}"/>
              </a:ext>
            </a:extLst>
          </p:cNvPr>
          <p:cNvSpPr>
            <a:spLocks noGrp="1"/>
          </p:cNvSpPr>
          <p:nvPr>
            <p:ph idx="1"/>
          </p:nvPr>
        </p:nvSpPr>
        <p:spPr/>
        <p:txBody>
          <a:bodyPr/>
          <a:lstStyle/>
          <a:p>
            <a:r>
              <a:rPr lang="en-US" dirty="0"/>
              <a:t>Dropping </a:t>
            </a:r>
            <a:r>
              <a:rPr lang="en-US" dirty="0" err="1"/>
              <a:t>NaN</a:t>
            </a:r>
            <a:r>
              <a:rPr lang="en-US" dirty="0"/>
              <a:t> values in height, weight, age</a:t>
            </a:r>
            <a:br>
              <a:rPr lang="en-US" dirty="0"/>
            </a:br>
            <a:r>
              <a:rPr lang="en-US" dirty="0"/>
              <a:t>since the selected parameters need to be</a:t>
            </a:r>
            <a:br>
              <a:rPr lang="en-SG" dirty="0"/>
            </a:br>
            <a:r>
              <a:rPr lang="en-SG" dirty="0"/>
              <a:t>available</a:t>
            </a:r>
          </a:p>
          <a:p>
            <a:r>
              <a:rPr lang="en-SG" dirty="0"/>
              <a:t>Filling out Nan values for no medal winners</a:t>
            </a:r>
            <a:endParaRPr lang="en-US" dirty="0"/>
          </a:p>
        </p:txBody>
      </p:sp>
      <p:pic>
        <p:nvPicPr>
          <p:cNvPr id="7" name="Picture 6">
            <a:extLst>
              <a:ext uri="{FF2B5EF4-FFF2-40B4-BE49-F238E27FC236}">
                <a16:creationId xmlns:a16="http://schemas.microsoft.com/office/drawing/2014/main" id="{F633FB2F-B59A-7E2F-0880-330EAE8FC1A6}"/>
              </a:ext>
            </a:extLst>
          </p:cNvPr>
          <p:cNvPicPr>
            <a:picLocks noChangeAspect="1"/>
          </p:cNvPicPr>
          <p:nvPr/>
        </p:nvPicPr>
        <p:blipFill>
          <a:blip r:embed="rId2"/>
          <a:stretch>
            <a:fillRect/>
          </a:stretch>
        </p:blipFill>
        <p:spPr>
          <a:xfrm>
            <a:off x="7590251" y="1468439"/>
            <a:ext cx="4367556" cy="5024436"/>
          </a:xfrm>
          <a:prstGeom prst="rect">
            <a:avLst/>
          </a:prstGeom>
        </p:spPr>
      </p:pic>
    </p:spTree>
    <p:extLst>
      <p:ext uri="{BB962C8B-B14F-4D97-AF65-F5344CB8AC3E}">
        <p14:creationId xmlns:p14="http://schemas.microsoft.com/office/powerpoint/2010/main" val="1939665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D5E0C-A460-6F51-88B2-527EA4D585D3}"/>
              </a:ext>
            </a:extLst>
          </p:cNvPr>
          <p:cNvSpPr>
            <a:spLocks noGrp="1"/>
          </p:cNvSpPr>
          <p:nvPr>
            <p:ph type="title"/>
          </p:nvPr>
        </p:nvSpPr>
        <p:spPr/>
        <p:txBody>
          <a:bodyPr/>
          <a:lstStyle/>
          <a:p>
            <a:r>
              <a:rPr lang="en-SG" dirty="0"/>
              <a:t>Medal Winners</a:t>
            </a:r>
          </a:p>
        </p:txBody>
      </p:sp>
      <p:sp>
        <p:nvSpPr>
          <p:cNvPr id="3" name="Content Placeholder 2">
            <a:extLst>
              <a:ext uri="{FF2B5EF4-FFF2-40B4-BE49-F238E27FC236}">
                <a16:creationId xmlns:a16="http://schemas.microsoft.com/office/drawing/2014/main" id="{E58F314A-CDA0-764E-CA25-F9D2D1B153CD}"/>
              </a:ext>
            </a:extLst>
          </p:cNvPr>
          <p:cNvSpPr>
            <a:spLocks noGrp="1"/>
          </p:cNvSpPr>
          <p:nvPr>
            <p:ph idx="1"/>
          </p:nvPr>
        </p:nvSpPr>
        <p:spPr/>
        <p:txBody>
          <a:bodyPr/>
          <a:lstStyle/>
          <a:p>
            <a:r>
              <a:rPr lang="en-SG" dirty="0"/>
              <a:t>By country, over the last 120 years from Y1896 to Y2016</a:t>
            </a:r>
          </a:p>
        </p:txBody>
      </p:sp>
      <p:pic>
        <p:nvPicPr>
          <p:cNvPr id="1026" name="Picture 2" descr="wAAAABJRU5ErkJggg== (420×434)">
            <a:extLst>
              <a:ext uri="{FF2B5EF4-FFF2-40B4-BE49-F238E27FC236}">
                <a16:creationId xmlns:a16="http://schemas.microsoft.com/office/drawing/2014/main" id="{B5E308CB-92DE-D60A-A959-A603FEE95D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1500" y="2614434"/>
            <a:ext cx="4000500" cy="413385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A22292F1-FA88-FBD8-49DB-1A1F3343F87A}"/>
              </a:ext>
            </a:extLst>
          </p:cNvPr>
          <p:cNvPicPr>
            <a:picLocks noChangeAspect="1"/>
          </p:cNvPicPr>
          <p:nvPr/>
        </p:nvPicPr>
        <p:blipFill>
          <a:blip r:embed="rId3"/>
          <a:stretch>
            <a:fillRect/>
          </a:stretch>
        </p:blipFill>
        <p:spPr>
          <a:xfrm>
            <a:off x="580248" y="2983550"/>
            <a:ext cx="7282214" cy="3328350"/>
          </a:xfrm>
          <a:prstGeom prst="rect">
            <a:avLst/>
          </a:prstGeom>
        </p:spPr>
      </p:pic>
    </p:spTree>
    <p:extLst>
      <p:ext uri="{BB962C8B-B14F-4D97-AF65-F5344CB8AC3E}">
        <p14:creationId xmlns:p14="http://schemas.microsoft.com/office/powerpoint/2010/main" val="3712431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78835-C7C5-FD6B-FBA7-62964CFDA98C}"/>
              </a:ext>
            </a:extLst>
          </p:cNvPr>
          <p:cNvSpPr>
            <a:spLocks noGrp="1"/>
          </p:cNvSpPr>
          <p:nvPr>
            <p:ph type="title"/>
          </p:nvPr>
        </p:nvSpPr>
        <p:spPr>
          <a:xfrm>
            <a:off x="401973" y="197345"/>
            <a:ext cx="10515600" cy="1325563"/>
          </a:xfrm>
        </p:spPr>
        <p:txBody>
          <a:bodyPr/>
          <a:lstStyle/>
          <a:p>
            <a:r>
              <a:rPr lang="en-US" dirty="0"/>
              <a:t>Participation by Sex</a:t>
            </a:r>
            <a:endParaRPr lang="en-SG" dirty="0"/>
          </a:p>
        </p:txBody>
      </p:sp>
      <p:pic>
        <p:nvPicPr>
          <p:cNvPr id="5" name="Content Placeholder 4">
            <a:extLst>
              <a:ext uri="{FF2B5EF4-FFF2-40B4-BE49-F238E27FC236}">
                <a16:creationId xmlns:a16="http://schemas.microsoft.com/office/drawing/2014/main" id="{6CF3CF20-48DA-4CEB-A033-A409D3780090}"/>
              </a:ext>
            </a:extLst>
          </p:cNvPr>
          <p:cNvPicPr>
            <a:picLocks noGrp="1" noChangeAspect="1"/>
          </p:cNvPicPr>
          <p:nvPr>
            <p:ph idx="1"/>
          </p:nvPr>
        </p:nvPicPr>
        <p:blipFill>
          <a:blip r:embed="rId2"/>
          <a:stretch>
            <a:fillRect/>
          </a:stretch>
        </p:blipFill>
        <p:spPr>
          <a:xfrm>
            <a:off x="401973" y="2977259"/>
            <a:ext cx="6641176" cy="3064647"/>
          </a:xfrm>
        </p:spPr>
      </p:pic>
      <p:pic>
        <p:nvPicPr>
          <p:cNvPr id="2050" name="Picture 2">
            <a:extLst>
              <a:ext uri="{FF2B5EF4-FFF2-40B4-BE49-F238E27FC236}">
                <a16:creationId xmlns:a16="http://schemas.microsoft.com/office/drawing/2014/main" id="{F0EE383A-D9EB-2A08-44B6-2F0536A6DE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025" y="3077928"/>
            <a:ext cx="4767229" cy="306464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4283F42-99F2-4451-E56B-AC2F0D54D8B8}"/>
              </a:ext>
            </a:extLst>
          </p:cNvPr>
          <p:cNvSpPr txBox="1"/>
          <p:nvPr/>
        </p:nvSpPr>
        <p:spPr>
          <a:xfrm>
            <a:off x="401973" y="1522908"/>
            <a:ext cx="11415319" cy="646331"/>
          </a:xfrm>
          <a:prstGeom prst="rect">
            <a:avLst/>
          </a:prstGeom>
          <a:noFill/>
        </p:spPr>
        <p:txBody>
          <a:bodyPr wrap="square">
            <a:spAutoFit/>
          </a:bodyPr>
          <a:lstStyle/>
          <a:p>
            <a:pPr marL="285750" indent="-285750">
              <a:buFont typeface="Arial" panose="020B0604020202020204" pitchFamily="34" charset="0"/>
              <a:buChar char="•"/>
            </a:pPr>
            <a:r>
              <a:rPr lang="en-US" dirty="0"/>
              <a:t>Increasing trend over the years will give a much higher or better accuracy for finding the medal winners with chosen parameters</a:t>
            </a:r>
            <a:endParaRPr lang="en-SG" dirty="0"/>
          </a:p>
        </p:txBody>
      </p:sp>
    </p:spTree>
    <p:extLst>
      <p:ext uri="{BB962C8B-B14F-4D97-AF65-F5344CB8AC3E}">
        <p14:creationId xmlns:p14="http://schemas.microsoft.com/office/powerpoint/2010/main" val="30171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6C588-8C55-70B0-726F-3FA1AEC5F82F}"/>
              </a:ext>
            </a:extLst>
          </p:cNvPr>
          <p:cNvSpPr>
            <a:spLocks noGrp="1"/>
          </p:cNvSpPr>
          <p:nvPr>
            <p:ph type="title"/>
          </p:nvPr>
        </p:nvSpPr>
        <p:spPr>
          <a:xfrm>
            <a:off x="99969" y="0"/>
            <a:ext cx="10515600" cy="1325563"/>
          </a:xfrm>
        </p:spPr>
        <p:txBody>
          <a:bodyPr/>
          <a:lstStyle/>
          <a:p>
            <a:r>
              <a:rPr lang="en-US" dirty="0"/>
              <a:t>Weight and Height Variation</a:t>
            </a:r>
            <a:endParaRPr lang="en-SG" dirty="0"/>
          </a:p>
        </p:txBody>
      </p:sp>
      <p:pic>
        <p:nvPicPr>
          <p:cNvPr id="9" name="Content Placeholder 8">
            <a:extLst>
              <a:ext uri="{FF2B5EF4-FFF2-40B4-BE49-F238E27FC236}">
                <a16:creationId xmlns:a16="http://schemas.microsoft.com/office/drawing/2014/main" id="{688E5BEB-BC69-F3C2-FCE9-B529FB6D3A0E}"/>
              </a:ext>
            </a:extLst>
          </p:cNvPr>
          <p:cNvPicPr>
            <a:picLocks noGrp="1" noChangeAspect="1"/>
          </p:cNvPicPr>
          <p:nvPr>
            <p:ph idx="1"/>
          </p:nvPr>
        </p:nvPicPr>
        <p:blipFill>
          <a:blip r:embed="rId2"/>
          <a:stretch>
            <a:fillRect/>
          </a:stretch>
        </p:blipFill>
        <p:spPr>
          <a:xfrm>
            <a:off x="6076682" y="3368883"/>
            <a:ext cx="6115318" cy="3361888"/>
          </a:xfrm>
        </p:spPr>
      </p:pic>
      <p:pic>
        <p:nvPicPr>
          <p:cNvPr id="7" name="Picture 6">
            <a:extLst>
              <a:ext uri="{FF2B5EF4-FFF2-40B4-BE49-F238E27FC236}">
                <a16:creationId xmlns:a16="http://schemas.microsoft.com/office/drawing/2014/main" id="{8BE423D7-D312-E798-F8B8-E972868E7E35}"/>
              </a:ext>
            </a:extLst>
          </p:cNvPr>
          <p:cNvPicPr>
            <a:picLocks noChangeAspect="1"/>
          </p:cNvPicPr>
          <p:nvPr/>
        </p:nvPicPr>
        <p:blipFill>
          <a:blip r:embed="rId3"/>
          <a:stretch>
            <a:fillRect/>
          </a:stretch>
        </p:blipFill>
        <p:spPr>
          <a:xfrm>
            <a:off x="0" y="3429000"/>
            <a:ext cx="5927080" cy="3422005"/>
          </a:xfrm>
          <a:prstGeom prst="rect">
            <a:avLst/>
          </a:prstGeom>
        </p:spPr>
      </p:pic>
      <p:sp>
        <p:nvSpPr>
          <p:cNvPr id="11" name="TextBox 10">
            <a:extLst>
              <a:ext uri="{FF2B5EF4-FFF2-40B4-BE49-F238E27FC236}">
                <a16:creationId xmlns:a16="http://schemas.microsoft.com/office/drawing/2014/main" id="{DBE1CC1B-8F3E-0A9B-11A5-D81DEB9860DD}"/>
              </a:ext>
            </a:extLst>
          </p:cNvPr>
          <p:cNvSpPr txBox="1"/>
          <p:nvPr/>
        </p:nvSpPr>
        <p:spPr>
          <a:xfrm>
            <a:off x="99968" y="1157410"/>
            <a:ext cx="12092031" cy="1477328"/>
          </a:xfrm>
          <a:prstGeom prst="rect">
            <a:avLst/>
          </a:prstGeom>
          <a:noFill/>
        </p:spPr>
        <p:txBody>
          <a:bodyPr wrap="square">
            <a:spAutoFit/>
          </a:bodyPr>
          <a:lstStyle/>
          <a:p>
            <a:pPr marL="285750" indent="-285750">
              <a:buFont typeface="Arial" panose="020B0604020202020204" pitchFamily="34" charset="0"/>
              <a:buChar char="•"/>
            </a:pPr>
            <a:r>
              <a:rPr lang="en-US" dirty="0"/>
              <a:t>There are many kinds of sports that the bigger they are, the higher chances of winning. Therefore, the sport is narrowed to alpine skiing, a sport that requires agility and speed.</a:t>
            </a:r>
          </a:p>
          <a:p>
            <a:pPr marL="285750" indent="-285750">
              <a:buFont typeface="Arial" panose="020B0604020202020204" pitchFamily="34" charset="0"/>
              <a:buChar char="•"/>
            </a:pPr>
            <a:r>
              <a:rPr lang="en-US" dirty="0"/>
              <a:t>Increasing weight trend has been shown up till 21</a:t>
            </a:r>
            <a:r>
              <a:rPr lang="en-US" baseline="30000" dirty="0"/>
              <a:t>st</a:t>
            </a:r>
            <a:r>
              <a:rPr lang="en-US" dirty="0"/>
              <a:t> century but from year 1952 to 1960 there seems to be a notion that any heavier is not good. But that was not the case due to athletes being heavier up to year 2014. In earlier years up till year 1956, weight and height of athletes were shown to be quite varied but has reduced over the years.</a:t>
            </a:r>
          </a:p>
        </p:txBody>
      </p:sp>
    </p:spTree>
    <p:extLst>
      <p:ext uri="{BB962C8B-B14F-4D97-AF65-F5344CB8AC3E}">
        <p14:creationId xmlns:p14="http://schemas.microsoft.com/office/powerpoint/2010/main" val="29529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13E13-5147-14AB-C42D-484EAF4BACF1}"/>
              </a:ext>
            </a:extLst>
          </p:cNvPr>
          <p:cNvSpPr>
            <a:spLocks noGrp="1"/>
          </p:cNvSpPr>
          <p:nvPr>
            <p:ph type="title"/>
          </p:nvPr>
        </p:nvSpPr>
        <p:spPr/>
        <p:txBody>
          <a:bodyPr/>
          <a:lstStyle/>
          <a:p>
            <a:r>
              <a:rPr lang="en-US" dirty="0"/>
              <a:t>Regression of the Parameters</a:t>
            </a:r>
            <a:endParaRPr lang="en-SG" dirty="0"/>
          </a:p>
        </p:txBody>
      </p:sp>
      <p:sp>
        <p:nvSpPr>
          <p:cNvPr id="3" name="Content Placeholder 2">
            <a:extLst>
              <a:ext uri="{FF2B5EF4-FFF2-40B4-BE49-F238E27FC236}">
                <a16:creationId xmlns:a16="http://schemas.microsoft.com/office/drawing/2014/main" id="{AD73C143-9160-E4D8-75DB-ACA784FB998B}"/>
              </a:ext>
            </a:extLst>
          </p:cNvPr>
          <p:cNvSpPr>
            <a:spLocks noGrp="1"/>
          </p:cNvSpPr>
          <p:nvPr>
            <p:ph idx="1"/>
          </p:nvPr>
        </p:nvSpPr>
        <p:spPr/>
        <p:txBody>
          <a:bodyPr/>
          <a:lstStyle/>
          <a:p>
            <a:r>
              <a:rPr lang="en-US" dirty="0"/>
              <a:t>The trained data resulted in a </a:t>
            </a:r>
            <a:br>
              <a:rPr lang="en-US" dirty="0"/>
            </a:br>
            <a:r>
              <a:rPr lang="en-US" dirty="0"/>
              <a:t>positive skew</a:t>
            </a:r>
            <a:r>
              <a:rPr lang="en-SG" dirty="0"/>
              <a:t> of 0.916 showing </a:t>
            </a:r>
            <a:br>
              <a:rPr lang="en-SG" dirty="0"/>
            </a:br>
            <a:r>
              <a:rPr lang="en-SG" dirty="0"/>
              <a:t>that </a:t>
            </a:r>
            <a:r>
              <a:rPr lang="en-US" dirty="0"/>
              <a:t>bigger athletes</a:t>
            </a:r>
            <a:r>
              <a:rPr lang="en-SG" dirty="0"/>
              <a:t> in a speedy </a:t>
            </a:r>
            <a:br>
              <a:rPr lang="en-SG" dirty="0"/>
            </a:br>
            <a:r>
              <a:rPr lang="en-SG" dirty="0"/>
              <a:t>sport do make bigger impact</a:t>
            </a:r>
            <a:endParaRPr lang="en-US" dirty="0"/>
          </a:p>
        </p:txBody>
      </p:sp>
      <p:pic>
        <p:nvPicPr>
          <p:cNvPr id="7" name="Picture 6">
            <a:extLst>
              <a:ext uri="{FF2B5EF4-FFF2-40B4-BE49-F238E27FC236}">
                <a16:creationId xmlns:a16="http://schemas.microsoft.com/office/drawing/2014/main" id="{97F95762-7BA9-7284-177E-6652C93B4A31}"/>
              </a:ext>
            </a:extLst>
          </p:cNvPr>
          <p:cNvPicPr>
            <a:picLocks noChangeAspect="1"/>
          </p:cNvPicPr>
          <p:nvPr/>
        </p:nvPicPr>
        <p:blipFill>
          <a:blip r:embed="rId2"/>
          <a:stretch>
            <a:fillRect/>
          </a:stretch>
        </p:blipFill>
        <p:spPr>
          <a:xfrm>
            <a:off x="6705294" y="1690688"/>
            <a:ext cx="4984066" cy="4927669"/>
          </a:xfrm>
          <a:prstGeom prst="rect">
            <a:avLst/>
          </a:prstGeom>
        </p:spPr>
      </p:pic>
      <p:pic>
        <p:nvPicPr>
          <p:cNvPr id="9" name="Picture 8">
            <a:extLst>
              <a:ext uri="{FF2B5EF4-FFF2-40B4-BE49-F238E27FC236}">
                <a16:creationId xmlns:a16="http://schemas.microsoft.com/office/drawing/2014/main" id="{84137039-3E75-6324-B4B4-77734173EEFA}"/>
              </a:ext>
            </a:extLst>
          </p:cNvPr>
          <p:cNvPicPr>
            <a:picLocks noChangeAspect="1"/>
          </p:cNvPicPr>
          <p:nvPr/>
        </p:nvPicPr>
        <p:blipFill>
          <a:blip r:embed="rId3"/>
          <a:stretch>
            <a:fillRect/>
          </a:stretch>
        </p:blipFill>
        <p:spPr>
          <a:xfrm>
            <a:off x="3228669" y="5653088"/>
            <a:ext cx="3476625" cy="523875"/>
          </a:xfrm>
          <a:prstGeom prst="rect">
            <a:avLst/>
          </a:prstGeom>
        </p:spPr>
      </p:pic>
    </p:spTree>
    <p:extLst>
      <p:ext uri="{BB962C8B-B14F-4D97-AF65-F5344CB8AC3E}">
        <p14:creationId xmlns:p14="http://schemas.microsoft.com/office/powerpoint/2010/main" val="30501492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217</Words>
  <Application>Microsoft Office PowerPoint</Application>
  <PresentationFormat>Widescreen</PresentationFormat>
  <Paragraphs>14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Problem Statement</vt:lpstr>
      <vt:lpstr>Data Cleaning</vt:lpstr>
      <vt:lpstr>Medal Winners</vt:lpstr>
      <vt:lpstr>Participation by Sex</vt:lpstr>
      <vt:lpstr>Weight and Height Variation</vt:lpstr>
      <vt:lpstr>Regression of the Parameters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#CHUA DING ZHANG#</dc:creator>
  <cp:lastModifiedBy>#CHUA DING ZHANG#</cp:lastModifiedBy>
  <cp:revision>2</cp:revision>
  <dcterms:created xsi:type="dcterms:W3CDTF">2022-05-04T03:46:21Z</dcterms:created>
  <dcterms:modified xsi:type="dcterms:W3CDTF">2022-05-04T03:56:42Z</dcterms:modified>
</cp:coreProperties>
</file>