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28" name="Rezervirano mjesto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17" name="Rezervirano mjesto podnožj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Rezervirano mjesto broja slajd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hr-H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Pritisnite ikonu za dodavanje slike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zervirano mjesto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3" name="Rezervirano mjesto tekst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4" name="Rezervirano mjesto datum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CDBB86-4B8E-460E-8E79-33EA1C0D36CC}" type="datetimeFigureOut">
              <a:rPr lang="hr-HR" smtClean="0"/>
              <a:t>27.03.2018.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Rezervirano mjesto broja slajda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C59513-5789-4863-B7AB-5665D834BABA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23528" y="2780928"/>
            <a:ext cx="4355976" cy="893961"/>
          </a:xfrm>
        </p:spPr>
        <p:txBody>
          <a:bodyPr/>
          <a:lstStyle/>
          <a:p>
            <a:r>
              <a:rPr lang="hr-HR" sz="5400" dirty="0" smtClean="0">
                <a:solidFill>
                  <a:schemeClr val="bg1"/>
                </a:solidFill>
              </a:rPr>
              <a:t>LABITETRIS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4" name="Slika 3" descr="Tetr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052736"/>
            <a:ext cx="4608975" cy="3803845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251520" y="515719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Mihael </a:t>
            </a:r>
            <a:r>
              <a:rPr lang="hr-HR" dirty="0" err="1" smtClean="0">
                <a:solidFill>
                  <a:schemeClr val="bg1"/>
                </a:solidFill>
              </a:rPr>
              <a:t>Maltar</a:t>
            </a:r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Josipa </a:t>
            </a:r>
            <a:r>
              <a:rPr lang="hr-HR" dirty="0" err="1" smtClean="0">
                <a:solidFill>
                  <a:schemeClr val="bg1"/>
                </a:solidFill>
              </a:rPr>
              <a:t>Surić</a:t>
            </a:r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Mateja Šarić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Ana Vidović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Dinko </a:t>
            </a:r>
            <a:r>
              <a:rPr lang="hr-HR" dirty="0" err="1" smtClean="0">
                <a:solidFill>
                  <a:schemeClr val="bg1"/>
                </a:solidFill>
              </a:rPr>
              <a:t>Ždravac</a:t>
            </a:r>
            <a:endParaRPr lang="hr-H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/>
          <p:cNvSpPr txBox="1"/>
          <p:nvPr/>
        </p:nvSpPr>
        <p:spPr>
          <a:xfrm>
            <a:off x="1331640" y="2348880"/>
            <a:ext cx="64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dirty="0" smtClean="0">
                <a:solidFill>
                  <a:srgbClr val="C00000"/>
                </a:solidFill>
                <a:latin typeface="+mj-lt"/>
              </a:rPr>
              <a:t>HVALA NA PAŽNJI!!</a:t>
            </a:r>
          </a:p>
          <a:p>
            <a:pPr algn="ctr"/>
            <a:r>
              <a:rPr lang="hr-HR" sz="44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</a:t>
            </a:r>
            <a:endParaRPr lang="hr-HR" sz="44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OPIS ZADATKA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/>
              </a:solidFill>
              <a:latin typeface="Lucida Sans" pitchFamily="34" charset="0"/>
            </a:endParaRPr>
          </a:p>
          <a:p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Napraviti igricu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koja omogućava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igranje labirinta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i </a:t>
            </a:r>
            <a:r>
              <a:rPr lang="hr-HR" dirty="0" err="1" smtClean="0">
                <a:solidFill>
                  <a:schemeClr val="bg1"/>
                </a:solidFill>
                <a:latin typeface="Lucida Sans" pitchFamily="34" charset="0"/>
              </a:rPr>
              <a:t>tetrisa</a:t>
            </a:r>
            <a:endParaRPr lang="hr-HR" dirty="0" smtClean="0">
              <a:solidFill>
                <a:schemeClr val="bg1"/>
              </a:solidFill>
              <a:latin typeface="Lucida Sans" pitchFamily="34" charset="0"/>
            </a:endParaRPr>
          </a:p>
          <a:p>
            <a:pPr>
              <a:buNone/>
            </a:pPr>
            <a:endParaRPr lang="hr-HR" dirty="0" smtClean="0">
              <a:solidFill>
                <a:schemeClr val="bg1"/>
              </a:solidFill>
              <a:latin typeface="Lucida Sans" pitchFamily="34" charset="0"/>
            </a:endParaRPr>
          </a:p>
          <a:p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Igrica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je oblikovana tako da igrač može pogledati pravila obje igrice, ukoliko nije upoznat s njima, birati koju od dvije ponuđene igrice želi igrati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te </a:t>
            </a:r>
            <a:r>
              <a:rPr lang="hr-HR" dirty="0" smtClean="0">
                <a:solidFill>
                  <a:schemeClr val="bg1"/>
                </a:solidFill>
                <a:latin typeface="Lucida Sans" pitchFamily="34" charset="0"/>
              </a:rPr>
              <a:t>prikupljati bodove tokom igranja</a:t>
            </a:r>
            <a:endParaRPr lang="hr-HR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0" y="40466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solidFill>
                  <a:schemeClr val="bg1"/>
                </a:solidFill>
                <a:latin typeface="+mj-lt"/>
              </a:rPr>
              <a:t>U početku imamo glavni izbornik u kojem biramo koju od dvije igrice želimo igrati</a:t>
            </a: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91680" y="1484784"/>
            <a:ext cx="576072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kutnik 2"/>
          <p:cNvSpPr/>
          <p:nvPr/>
        </p:nvSpPr>
        <p:spPr>
          <a:xfrm>
            <a:off x="0" y="33265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dirty="0">
                <a:solidFill>
                  <a:schemeClr val="bg1"/>
                </a:solidFill>
                <a:latin typeface="+mj-lt"/>
              </a:rPr>
              <a:t>Poželjno je da igrač prije početka igranja pročita pravila igrice koju želi igrati</a:t>
            </a:r>
          </a:p>
        </p:txBody>
      </p:sp>
      <p:pic>
        <p:nvPicPr>
          <p:cNvPr id="5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59632" y="1844824"/>
            <a:ext cx="6696784" cy="4318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87624" y="836712"/>
            <a:ext cx="6768752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/>
          <p:cNvSpPr txBox="1"/>
          <p:nvPr/>
        </p:nvSpPr>
        <p:spPr>
          <a:xfrm>
            <a:off x="539552" y="476672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  <a:latin typeface="+mj-lt"/>
              </a:rPr>
              <a:t>U </a:t>
            </a:r>
            <a:r>
              <a:rPr lang="hr-HR" sz="2800" dirty="0">
                <a:solidFill>
                  <a:schemeClr val="bg1"/>
                </a:solidFill>
                <a:latin typeface="+mj-lt"/>
              </a:rPr>
              <a:t>glavnom izborniku imamo mogućnost da uključimo/isključimo zvuk u igrici</a:t>
            </a:r>
          </a:p>
        </p:txBody>
      </p:sp>
      <p:pic>
        <p:nvPicPr>
          <p:cNvPr id="3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47664" y="2708920"/>
            <a:ext cx="1800200" cy="1728192"/>
          </a:xfrm>
          <a:prstGeom prst="rect">
            <a:avLst/>
          </a:prstGeom>
        </p:spPr>
      </p:pic>
      <p:pic>
        <p:nvPicPr>
          <p:cNvPr id="4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64088" y="2708920"/>
            <a:ext cx="1901223" cy="17572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creenshot 2018-03-27 14.14.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1844824"/>
            <a:ext cx="5832648" cy="3581524"/>
          </a:xfrm>
          <a:prstGeom prst="rect">
            <a:avLst/>
          </a:prstGeom>
        </p:spPr>
      </p:pic>
      <p:sp>
        <p:nvSpPr>
          <p:cNvPr id="3" name="TekstniOkvir 2"/>
          <p:cNvSpPr txBox="1"/>
          <p:nvPr/>
        </p:nvSpPr>
        <p:spPr>
          <a:xfrm>
            <a:off x="467544" y="40466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  <a:latin typeface="+mj-lt"/>
              </a:rPr>
              <a:t>Odabirom igrice </a:t>
            </a:r>
            <a:r>
              <a:rPr lang="hr-HR" sz="2800" dirty="0" err="1">
                <a:solidFill>
                  <a:schemeClr val="bg1"/>
                </a:solidFill>
                <a:latin typeface="+mj-lt"/>
              </a:rPr>
              <a:t>tetris</a:t>
            </a:r>
            <a:r>
              <a:rPr lang="hr-HR" sz="2800" dirty="0">
                <a:solidFill>
                  <a:schemeClr val="bg1"/>
                </a:solidFill>
                <a:latin typeface="+mj-lt"/>
              </a:rPr>
              <a:t>, otvara se sljedeća forma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/>
          <p:cNvSpPr txBox="1"/>
          <p:nvPr/>
        </p:nvSpPr>
        <p:spPr>
          <a:xfrm>
            <a:off x="323528" y="404664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solidFill>
                  <a:schemeClr val="bg1"/>
                </a:solidFill>
                <a:latin typeface="+mj-lt"/>
              </a:rPr>
              <a:t>Nakon što je igrica odigrana, </a:t>
            </a:r>
            <a:r>
              <a:rPr lang="hr-HR" sz="2800" dirty="0" smtClean="0">
                <a:solidFill>
                  <a:schemeClr val="bg1"/>
                </a:solidFill>
                <a:latin typeface="+mj-lt"/>
              </a:rPr>
              <a:t>s lijeve </a:t>
            </a:r>
            <a:r>
              <a:rPr lang="hr-HR" sz="2800" dirty="0">
                <a:solidFill>
                  <a:schemeClr val="bg1"/>
                </a:solidFill>
                <a:latin typeface="+mj-lt"/>
              </a:rPr>
              <a:t>strane je ispisan postignuti rezultat</a:t>
            </a:r>
          </a:p>
        </p:txBody>
      </p:sp>
      <p:pic>
        <p:nvPicPr>
          <p:cNvPr id="3" name="Slika 2" descr="Screenshot 2018-03-27 14.26.2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1412776"/>
            <a:ext cx="5760720" cy="5102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/>
          <p:cNvSpPr txBox="1"/>
          <p:nvPr/>
        </p:nvSpPr>
        <p:spPr>
          <a:xfrm>
            <a:off x="467544" y="404664"/>
            <a:ext cx="867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  <a:latin typeface="+mj-lt"/>
              </a:rPr>
              <a:t>Odabirom igrice </a:t>
            </a:r>
            <a:r>
              <a:rPr lang="hr-HR" sz="2800" dirty="0">
                <a:solidFill>
                  <a:schemeClr val="bg1"/>
                </a:solidFill>
                <a:latin typeface="+mj-lt"/>
              </a:rPr>
              <a:t>„Labirint“, dobivamo sljedeću formu</a:t>
            </a:r>
            <a:r>
              <a:rPr lang="hr-HR" sz="2800" dirty="0" smtClean="0">
                <a:solidFill>
                  <a:schemeClr val="bg1"/>
                </a:solidFill>
                <a:latin typeface="+mj-lt"/>
              </a:rPr>
              <a:t>:</a:t>
            </a:r>
            <a:endParaRPr lang="hr-HR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Slika 2" descr="Screenshot 2018-03-27 14.30.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1340768"/>
            <a:ext cx="5760720" cy="532955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h">
  <a:themeElements>
    <a:clrScheme name="Vrh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h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h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124</Words>
  <Application>Microsoft Office PowerPoint</Application>
  <PresentationFormat>Prikaz na zaslonu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1" baseType="lpstr">
      <vt:lpstr>Vrh</vt:lpstr>
      <vt:lpstr>LABITETRIS</vt:lpstr>
      <vt:lpstr>OPIS ZADATKA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LABITETRIS</dc:title>
  <dc:creator>Zvonimir</dc:creator>
  <cp:lastModifiedBy>Zvonimir</cp:lastModifiedBy>
  <cp:revision>4</cp:revision>
  <dcterms:created xsi:type="dcterms:W3CDTF">2018-03-27T12:37:00Z</dcterms:created>
  <dcterms:modified xsi:type="dcterms:W3CDTF">2018-03-27T13:02:33Z</dcterms:modified>
</cp:coreProperties>
</file>