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handoutMasterIdLst>
    <p:handoutMasterId r:id="rId37"/>
  </p:handoutMasterIdLst>
  <p:sldIdLst>
    <p:sldId id="256" r:id="rId2"/>
    <p:sldId id="257" r:id="rId3"/>
    <p:sldId id="258" r:id="rId4"/>
    <p:sldId id="259" r:id="rId5"/>
    <p:sldId id="260" r:id="rId6"/>
    <p:sldId id="263" r:id="rId7"/>
    <p:sldId id="261" r:id="rId8"/>
    <p:sldId id="262" r:id="rId9"/>
    <p:sldId id="264" r:id="rId10"/>
    <p:sldId id="265" r:id="rId11"/>
    <p:sldId id="266" r:id="rId12"/>
    <p:sldId id="272" r:id="rId13"/>
    <p:sldId id="267" r:id="rId14"/>
    <p:sldId id="273" r:id="rId15"/>
    <p:sldId id="268" r:id="rId16"/>
    <p:sldId id="274" r:id="rId17"/>
    <p:sldId id="269" r:id="rId18"/>
    <p:sldId id="275" r:id="rId19"/>
    <p:sldId id="270" r:id="rId20"/>
    <p:sldId id="276" r:id="rId21"/>
    <p:sldId id="271" r:id="rId22"/>
    <p:sldId id="278" r:id="rId23"/>
    <p:sldId id="279" r:id="rId24"/>
    <p:sldId id="277" r:id="rId25"/>
    <p:sldId id="280" r:id="rId26"/>
    <p:sldId id="281" r:id="rId27"/>
    <p:sldId id="288" r:id="rId28"/>
    <p:sldId id="287" r:id="rId29"/>
    <p:sldId id="289" r:id="rId30"/>
    <p:sldId id="282" r:id="rId31"/>
    <p:sldId id="283" r:id="rId32"/>
    <p:sldId id="284" r:id="rId33"/>
    <p:sldId id="285" r:id="rId34"/>
    <p:sldId id="286" r:id="rId35"/>
  </p:sldIdLst>
  <p:sldSz cx="12192000" cy="6858000"/>
  <p:notesSz cx="6865938" cy="999807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840" userDrawn="1">
          <p15:clr>
            <a:srgbClr val="A4A3A4"/>
          </p15:clr>
        </p15:guide>
        <p15:guide id="5" orient="horz" pos="119" userDrawn="1">
          <p15:clr>
            <a:srgbClr val="A4A3A4"/>
          </p15:clr>
        </p15:guide>
        <p15:guide id="6" orient="horz" pos="3884" userDrawn="1">
          <p15:clr>
            <a:srgbClr val="A4A3A4"/>
          </p15:clr>
        </p15:guide>
        <p15:guide id="7" pos="347" userDrawn="1">
          <p15:clr>
            <a:srgbClr val="A4A3A4"/>
          </p15:clr>
        </p15:guide>
        <p15:guide id="8" pos="7333" userDrawn="1">
          <p15:clr>
            <a:srgbClr val="A4A3A4"/>
          </p15:clr>
        </p15:guide>
        <p15:guide id="9" orient="horz" pos="572" userDrawn="1">
          <p15:clr>
            <a:srgbClr val="A4A3A4"/>
          </p15:clr>
        </p15:guide>
        <p15:guide id="10"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illekamp" initials="CCH" lastIdx="3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1FF"/>
    <a:srgbClr val="585858"/>
    <a:srgbClr val="9DB0D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987" autoAdjust="0"/>
  </p:normalViewPr>
  <p:slideViewPr>
    <p:cSldViewPr snapToGrid="0" showGuides="1">
      <p:cViewPr varScale="1">
        <p:scale>
          <a:sx n="118" d="100"/>
          <a:sy n="118" d="100"/>
        </p:scale>
        <p:origin x="272" y="88"/>
      </p:cViewPr>
      <p:guideLst>
        <p:guide pos="3840"/>
        <p:guide orient="horz" pos="119"/>
        <p:guide orient="horz" pos="3884"/>
        <p:guide pos="347"/>
        <p:guide pos="7333"/>
        <p:guide orient="horz" pos="572"/>
        <p:guide orient="horz" pos="2160"/>
      </p:guideLst>
    </p:cSldViewPr>
  </p:slideViewPr>
  <p:notesTextViewPr>
    <p:cViewPr>
      <p:scale>
        <a:sx n="125" d="100"/>
        <a:sy n="125" d="100"/>
      </p:scale>
      <p:origin x="0" y="0"/>
    </p:cViewPr>
  </p:notesTextViewPr>
  <p:sorterViewPr>
    <p:cViewPr>
      <p:scale>
        <a:sx n="58" d="100"/>
        <a:sy n="58" d="100"/>
      </p:scale>
      <p:origin x="0" y="-10452"/>
    </p:cViewPr>
  </p:sorterViewPr>
  <p:notesViewPr>
    <p:cSldViewPr snapToGrid="0" showGuides="1">
      <p:cViewPr varScale="1">
        <p:scale>
          <a:sx n="78" d="100"/>
          <a:sy n="78" d="100"/>
        </p:scale>
        <p:origin x="1566"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5240" cy="501640"/>
          </a:xfrm>
          <a:prstGeom prst="rect">
            <a:avLst/>
          </a:prstGeom>
        </p:spPr>
        <p:txBody>
          <a:bodyPr vert="horz" lIns="96359" tIns="48180" rIns="96359" bIns="48180" rtlCol="0"/>
          <a:lstStyle>
            <a:lvl1pPr algn="l">
              <a:defRPr sz="1300"/>
            </a:lvl1pPr>
          </a:lstStyle>
          <a:p>
            <a:endParaRPr lang="de-DE"/>
          </a:p>
        </p:txBody>
      </p:sp>
      <p:sp>
        <p:nvSpPr>
          <p:cNvPr id="3" name="Datumsplatzhalter 2"/>
          <p:cNvSpPr>
            <a:spLocks noGrp="1"/>
          </p:cNvSpPr>
          <p:nvPr>
            <p:ph type="dt" sz="quarter" idx="1"/>
          </p:nvPr>
        </p:nvSpPr>
        <p:spPr>
          <a:xfrm>
            <a:off x="3889109" y="0"/>
            <a:ext cx="2975240" cy="501640"/>
          </a:xfrm>
          <a:prstGeom prst="rect">
            <a:avLst/>
          </a:prstGeom>
        </p:spPr>
        <p:txBody>
          <a:bodyPr vert="horz" lIns="96359" tIns="48180" rIns="96359" bIns="48180" rtlCol="0"/>
          <a:lstStyle>
            <a:lvl1pPr algn="r">
              <a:defRPr sz="1300"/>
            </a:lvl1pPr>
          </a:lstStyle>
          <a:p>
            <a:fld id="{265264BF-C1BC-4487-96E8-D4B892543B5A}" type="datetimeFigureOut">
              <a:rPr lang="de-DE" smtClean="0"/>
              <a:t>30.01.2021</a:t>
            </a:fld>
            <a:endParaRPr lang="de-DE"/>
          </a:p>
        </p:txBody>
      </p:sp>
      <p:sp>
        <p:nvSpPr>
          <p:cNvPr id="4" name="Fußzeilenplatzhalter 3"/>
          <p:cNvSpPr>
            <a:spLocks noGrp="1"/>
          </p:cNvSpPr>
          <p:nvPr>
            <p:ph type="ftr" sz="quarter" idx="2"/>
          </p:nvPr>
        </p:nvSpPr>
        <p:spPr>
          <a:xfrm>
            <a:off x="0" y="9496437"/>
            <a:ext cx="2975240" cy="501639"/>
          </a:xfrm>
          <a:prstGeom prst="rect">
            <a:avLst/>
          </a:prstGeom>
        </p:spPr>
        <p:txBody>
          <a:bodyPr vert="horz" lIns="96359" tIns="48180" rIns="96359" bIns="48180" rtlCol="0" anchor="b"/>
          <a:lstStyle>
            <a:lvl1pPr algn="l">
              <a:defRPr sz="1300"/>
            </a:lvl1pPr>
          </a:lstStyle>
          <a:p>
            <a:endParaRPr lang="de-DE"/>
          </a:p>
        </p:txBody>
      </p:sp>
      <p:sp>
        <p:nvSpPr>
          <p:cNvPr id="5" name="Foliennummernplatzhalter 4"/>
          <p:cNvSpPr>
            <a:spLocks noGrp="1"/>
          </p:cNvSpPr>
          <p:nvPr>
            <p:ph type="sldNum" sz="quarter" idx="3"/>
          </p:nvPr>
        </p:nvSpPr>
        <p:spPr>
          <a:xfrm>
            <a:off x="3889109" y="9496437"/>
            <a:ext cx="2975240" cy="501639"/>
          </a:xfrm>
          <a:prstGeom prst="rect">
            <a:avLst/>
          </a:prstGeom>
        </p:spPr>
        <p:txBody>
          <a:bodyPr vert="horz" lIns="96359" tIns="48180" rIns="96359" bIns="48180" rtlCol="0" anchor="b"/>
          <a:lstStyle>
            <a:lvl1pPr algn="r">
              <a:defRPr sz="1300"/>
            </a:lvl1pPr>
          </a:lstStyle>
          <a:p>
            <a:fld id="{E0503139-2B5F-459E-8F02-69D3B4D831F1}" type="slidenum">
              <a:rPr lang="de-DE" smtClean="0"/>
              <a:t>‹Nr.›</a:t>
            </a:fld>
            <a:endParaRPr lang="de-DE"/>
          </a:p>
        </p:txBody>
      </p:sp>
    </p:spTree>
    <p:extLst>
      <p:ext uri="{BB962C8B-B14F-4D97-AF65-F5344CB8AC3E}">
        <p14:creationId xmlns:p14="http://schemas.microsoft.com/office/powerpoint/2010/main" val="2762332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5240" cy="501640"/>
          </a:xfrm>
          <a:prstGeom prst="rect">
            <a:avLst/>
          </a:prstGeom>
        </p:spPr>
        <p:txBody>
          <a:bodyPr vert="horz" lIns="96359" tIns="48180" rIns="96359" bIns="48180" rtlCol="0"/>
          <a:lstStyle>
            <a:lvl1pPr algn="l">
              <a:defRPr sz="1300"/>
            </a:lvl1pPr>
          </a:lstStyle>
          <a:p>
            <a:endParaRPr lang="de-DE"/>
          </a:p>
        </p:txBody>
      </p:sp>
      <p:sp>
        <p:nvSpPr>
          <p:cNvPr id="3" name="Datumsplatzhalter 2"/>
          <p:cNvSpPr>
            <a:spLocks noGrp="1"/>
          </p:cNvSpPr>
          <p:nvPr>
            <p:ph type="dt" idx="1"/>
          </p:nvPr>
        </p:nvSpPr>
        <p:spPr>
          <a:xfrm>
            <a:off x="3889109" y="0"/>
            <a:ext cx="2975240" cy="501640"/>
          </a:xfrm>
          <a:prstGeom prst="rect">
            <a:avLst/>
          </a:prstGeom>
        </p:spPr>
        <p:txBody>
          <a:bodyPr vert="horz" lIns="96359" tIns="48180" rIns="96359" bIns="48180" rtlCol="0"/>
          <a:lstStyle>
            <a:lvl1pPr algn="r">
              <a:defRPr sz="1300"/>
            </a:lvl1pPr>
          </a:lstStyle>
          <a:p>
            <a:fld id="{AE2DE115-FA53-464A-A2EA-90113F807A49}" type="datetimeFigureOut">
              <a:rPr lang="de-DE" smtClean="0"/>
              <a:t>30.01.2021</a:t>
            </a:fld>
            <a:endParaRPr lang="de-DE"/>
          </a:p>
        </p:txBody>
      </p:sp>
      <p:sp>
        <p:nvSpPr>
          <p:cNvPr id="4" name="Folienbildplatzhalter 3"/>
          <p:cNvSpPr>
            <a:spLocks noGrp="1" noRot="1" noChangeAspect="1"/>
          </p:cNvSpPr>
          <p:nvPr>
            <p:ph type="sldImg" idx="2"/>
          </p:nvPr>
        </p:nvSpPr>
        <p:spPr>
          <a:xfrm>
            <a:off x="434975" y="1249363"/>
            <a:ext cx="5997575" cy="3375025"/>
          </a:xfrm>
          <a:prstGeom prst="rect">
            <a:avLst/>
          </a:prstGeom>
          <a:noFill/>
          <a:ln w="12700">
            <a:solidFill>
              <a:prstClr val="black"/>
            </a:solidFill>
          </a:ln>
        </p:spPr>
        <p:txBody>
          <a:bodyPr vert="horz" lIns="96359" tIns="48180" rIns="96359" bIns="48180" rtlCol="0" anchor="ctr"/>
          <a:lstStyle/>
          <a:p>
            <a:endParaRPr lang="de-DE"/>
          </a:p>
        </p:txBody>
      </p:sp>
      <p:sp>
        <p:nvSpPr>
          <p:cNvPr id="5" name="Notizenplatzhalter 4"/>
          <p:cNvSpPr>
            <a:spLocks noGrp="1"/>
          </p:cNvSpPr>
          <p:nvPr>
            <p:ph type="body" sz="quarter" idx="3"/>
          </p:nvPr>
        </p:nvSpPr>
        <p:spPr>
          <a:xfrm>
            <a:off x="686594" y="4811574"/>
            <a:ext cx="5492750" cy="3936742"/>
          </a:xfrm>
          <a:prstGeom prst="rect">
            <a:avLst/>
          </a:prstGeom>
        </p:spPr>
        <p:txBody>
          <a:bodyPr vert="horz" lIns="96359" tIns="48180" rIns="96359" bIns="4818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496437"/>
            <a:ext cx="2975240" cy="501639"/>
          </a:xfrm>
          <a:prstGeom prst="rect">
            <a:avLst/>
          </a:prstGeom>
        </p:spPr>
        <p:txBody>
          <a:bodyPr vert="horz" lIns="96359" tIns="48180" rIns="96359" bIns="48180" rtlCol="0" anchor="b"/>
          <a:lstStyle>
            <a:lvl1pPr algn="l">
              <a:defRPr sz="1300"/>
            </a:lvl1pPr>
          </a:lstStyle>
          <a:p>
            <a:endParaRPr lang="de-DE"/>
          </a:p>
        </p:txBody>
      </p:sp>
      <p:sp>
        <p:nvSpPr>
          <p:cNvPr id="7" name="Foliennummernplatzhalter 6"/>
          <p:cNvSpPr>
            <a:spLocks noGrp="1"/>
          </p:cNvSpPr>
          <p:nvPr>
            <p:ph type="sldNum" sz="quarter" idx="5"/>
          </p:nvPr>
        </p:nvSpPr>
        <p:spPr>
          <a:xfrm>
            <a:off x="3889109" y="9496437"/>
            <a:ext cx="2975240" cy="501639"/>
          </a:xfrm>
          <a:prstGeom prst="rect">
            <a:avLst/>
          </a:prstGeom>
        </p:spPr>
        <p:txBody>
          <a:bodyPr vert="horz" lIns="96359" tIns="48180" rIns="96359" bIns="48180" rtlCol="0" anchor="b"/>
          <a:lstStyle>
            <a:lvl1pPr algn="r">
              <a:defRPr sz="1300"/>
            </a:lvl1pPr>
          </a:lstStyle>
          <a:p>
            <a:fld id="{851EC89A-E65F-4C75-B910-56E13484754C}" type="slidenum">
              <a:rPr lang="de-DE" smtClean="0"/>
              <a:t>‹Nr.›</a:t>
            </a:fld>
            <a:endParaRPr lang="de-DE"/>
          </a:p>
        </p:txBody>
      </p:sp>
    </p:spTree>
    <p:extLst>
      <p:ext uri="{BB962C8B-B14F-4D97-AF65-F5344CB8AC3E}">
        <p14:creationId xmlns:p14="http://schemas.microsoft.com/office/powerpoint/2010/main" val="1441385028"/>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900" kern="1200">
        <a:solidFill>
          <a:schemeClr val="tx1"/>
        </a:solidFill>
        <a:latin typeface="+mn-lt"/>
        <a:ea typeface="+mn-ea"/>
        <a:cs typeface="+mn-cs"/>
      </a:defRPr>
    </a:lvl2pPr>
    <a:lvl3pPr marL="914400" algn="l" defTabSz="914400" rtl="0" eaLnBrk="1" latinLnBrk="0" hangingPunct="1">
      <a:defRPr sz="900" kern="1200">
        <a:solidFill>
          <a:schemeClr val="tx1"/>
        </a:solidFill>
        <a:latin typeface="+mn-lt"/>
        <a:ea typeface="+mn-ea"/>
        <a:cs typeface="+mn-cs"/>
      </a:defRPr>
    </a:lvl3pPr>
    <a:lvl4pPr marL="1371600" algn="l" defTabSz="914400" rtl="0" eaLnBrk="1" latinLnBrk="0" hangingPunct="1">
      <a:defRPr sz="900" kern="1200">
        <a:solidFill>
          <a:schemeClr val="tx1"/>
        </a:solidFill>
        <a:latin typeface="+mn-lt"/>
        <a:ea typeface="+mn-ea"/>
        <a:cs typeface="+mn-cs"/>
      </a:defRPr>
    </a:lvl4pPr>
    <a:lvl5pPr marL="1828800" algn="l" defTabSz="914400" rtl="0" eaLnBrk="1" latinLnBrk="0" hangingPunct="1">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A (White Logotype)">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stretch>
            <a:fillRect/>
          </a:stretch>
        </p:blipFill>
        <p:spPr>
          <a:xfrm>
            <a:off x="3049" y="-14022"/>
            <a:ext cx="12170986" cy="4715915"/>
          </a:xfrm>
          <a:prstGeom prst="rect">
            <a:avLst/>
          </a:prstGeom>
        </p:spPr>
      </p:pic>
      <p:sp>
        <p:nvSpPr>
          <p:cNvPr id="515" name="Rechteck 514"/>
          <p:cNvSpPr>
            <a:spLocks/>
          </p:cNvSpPr>
          <p:nvPr userDrawn="1"/>
        </p:nvSpPr>
        <p:spPr>
          <a:xfrm>
            <a:off x="9296400" y="0"/>
            <a:ext cx="2877636" cy="1219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de-DE" sz="2200" dirty="0">
              <a:solidFill>
                <a:schemeClr val="accent2"/>
              </a:solidFill>
            </a:endParaRPr>
          </a:p>
        </p:txBody>
      </p:sp>
      <p:sp>
        <p:nvSpPr>
          <p:cNvPr id="10" name="正方形/長方形 13"/>
          <p:cNvSpPr/>
          <p:nvPr userDrawn="1"/>
        </p:nvSpPr>
        <p:spPr bwMode="gray">
          <a:xfrm>
            <a:off x="0" y="4714043"/>
            <a:ext cx="12192119" cy="21547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de-DE" altLang="ja-JP" sz="1800" b="0" i="0" dirty="0">
              <a:latin typeface="HGPGothicE" charset="-128"/>
              <a:ea typeface="HGPGothicE" charset="-128"/>
            </a:endParaRPr>
          </a:p>
        </p:txBody>
      </p:sp>
      <p:sp>
        <p:nvSpPr>
          <p:cNvPr id="11" name="Titel 1"/>
          <p:cNvSpPr>
            <a:spLocks noGrp="1"/>
          </p:cNvSpPr>
          <p:nvPr userDrawn="1">
            <p:ph type="ctrTitle" hasCustomPrompt="1"/>
          </p:nvPr>
        </p:nvSpPr>
        <p:spPr bwMode="gray">
          <a:xfrm>
            <a:off x="2202769" y="4941167"/>
            <a:ext cx="9438369" cy="936105"/>
          </a:xfrm>
        </p:spPr>
        <p:txBody>
          <a:bodyPr anchor="b"/>
          <a:lstStyle>
            <a:lvl1pPr algn="l">
              <a:defRPr sz="3600" cap="all" baseline="0">
                <a:solidFill>
                  <a:schemeClr val="bg1"/>
                </a:solidFill>
              </a:defRPr>
            </a:lvl1pPr>
          </a:lstStyle>
          <a:p>
            <a:r>
              <a:rPr lang="de-DE" dirty="0" err="1"/>
              <a:t>Presentation</a:t>
            </a:r>
            <a:r>
              <a:rPr lang="de-DE" dirty="0"/>
              <a:t> Title</a:t>
            </a:r>
          </a:p>
        </p:txBody>
      </p:sp>
      <p:sp>
        <p:nvSpPr>
          <p:cNvPr id="12" name="Untertitel 2"/>
          <p:cNvSpPr>
            <a:spLocks noGrp="1"/>
          </p:cNvSpPr>
          <p:nvPr userDrawn="1">
            <p:ph type="subTitle" idx="1" hasCustomPrompt="1"/>
          </p:nvPr>
        </p:nvSpPr>
        <p:spPr bwMode="gray">
          <a:xfrm>
            <a:off x="2202769" y="5908008"/>
            <a:ext cx="9438369" cy="257842"/>
          </a:xfrm>
        </p:spPr>
        <p:txBody>
          <a:bodyPr anchor="t"/>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err="1"/>
              <a:t>Presentation</a:t>
            </a:r>
            <a:r>
              <a:rPr lang="de-DE" dirty="0"/>
              <a:t> </a:t>
            </a:r>
            <a:r>
              <a:rPr lang="de-DE" dirty="0" err="1"/>
              <a:t>Subtitle</a:t>
            </a:r>
            <a:endParaRPr lang="de-DE" dirty="0"/>
          </a:p>
        </p:txBody>
      </p:sp>
      <p:sp>
        <p:nvSpPr>
          <p:cNvPr id="14" name="Textplatzhalter 7"/>
          <p:cNvSpPr>
            <a:spLocks noGrp="1"/>
          </p:cNvSpPr>
          <p:nvPr userDrawn="1">
            <p:ph type="body" sz="quarter" idx="13" hasCustomPrompt="1"/>
          </p:nvPr>
        </p:nvSpPr>
        <p:spPr bwMode="gray">
          <a:xfrm>
            <a:off x="2202769" y="6381328"/>
            <a:ext cx="9438369" cy="360785"/>
          </a:xfrm>
        </p:spPr>
        <p:txBody>
          <a:bodyPr anchor="b"/>
          <a:lstStyle>
            <a:lvl1pPr>
              <a:buFontTx/>
              <a:buNone/>
              <a:defRPr sz="1400">
                <a:solidFill>
                  <a:schemeClr val="bg1"/>
                </a:solidFill>
              </a:defRPr>
            </a:lvl1pPr>
            <a:lvl2pPr marL="0" indent="0">
              <a:buFontTx/>
              <a:buNone/>
              <a:defRPr sz="1400">
                <a:solidFill>
                  <a:schemeClr val="bg1"/>
                </a:solidFill>
              </a:defRPr>
            </a:lvl2pPr>
            <a:lvl3pPr marL="216000" indent="0">
              <a:buFontTx/>
              <a:buNone/>
              <a:defRPr sz="1400">
                <a:solidFill>
                  <a:schemeClr val="bg1"/>
                </a:solidFill>
              </a:defRPr>
            </a:lvl3pPr>
            <a:lvl4pPr marL="432000" indent="0">
              <a:buFontTx/>
              <a:buNone/>
              <a:defRPr sz="1400">
                <a:solidFill>
                  <a:schemeClr val="bg1"/>
                </a:solidFill>
              </a:defRPr>
            </a:lvl4pPr>
            <a:lvl5pPr marL="648000" indent="0">
              <a:buFontTx/>
              <a:buNone/>
              <a:defRPr sz="1400">
                <a:solidFill>
                  <a:schemeClr val="bg1"/>
                </a:solidFill>
              </a:defRPr>
            </a:lvl5pPr>
          </a:lstStyle>
          <a:p>
            <a:pPr lvl="0"/>
            <a:r>
              <a:rPr lang="de-DE" dirty="0"/>
              <a:t>Name, Date</a:t>
            </a:r>
          </a:p>
        </p:txBody>
      </p:sp>
      <p:pic>
        <p:nvPicPr>
          <p:cNvPr id="8" name="図 1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421200"/>
            <a:ext cx="3575998" cy="6436801"/>
          </a:xfrm>
          <a:prstGeom prst="rect">
            <a:avLst/>
          </a:prstGeom>
        </p:spPr>
      </p:pic>
      <p:pic>
        <p:nvPicPr>
          <p:cNvPr id="152" name="図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561999" y="537479"/>
            <a:ext cx="2286000" cy="603885"/>
          </a:xfrm>
          <a:prstGeom prst="rect">
            <a:avLst/>
          </a:prstGeom>
        </p:spPr>
      </p:pic>
    </p:spTree>
    <p:extLst>
      <p:ext uri="{BB962C8B-B14F-4D97-AF65-F5344CB8AC3E}">
        <p14:creationId xmlns:p14="http://schemas.microsoft.com/office/powerpoint/2010/main" val="415282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with Title and Text">
    <p:spTree>
      <p:nvGrpSpPr>
        <p:cNvPr id="1" name=""/>
        <p:cNvGrpSpPr/>
        <p:nvPr/>
      </p:nvGrpSpPr>
      <p:grpSpPr>
        <a:xfrm>
          <a:off x="0" y="0"/>
          <a:ext cx="0" cy="0"/>
          <a:chOff x="0" y="0"/>
          <a:chExt cx="0" cy="0"/>
        </a:xfrm>
      </p:grpSpPr>
      <p:sp>
        <p:nvSpPr>
          <p:cNvPr id="7" name="Bildplatzhalter 6"/>
          <p:cNvSpPr>
            <a:spLocks noGrp="1"/>
          </p:cNvSpPr>
          <p:nvPr>
            <p:ph type="pic" sz="quarter" idx="14" hasCustomPrompt="1"/>
          </p:nvPr>
        </p:nvSpPr>
        <p:spPr bwMode="gray">
          <a:xfrm>
            <a:off x="0" y="-1"/>
            <a:ext cx="12192000" cy="6858001"/>
          </a:xfrm>
          <a:solidFill>
            <a:schemeClr val="accent4"/>
          </a:solidFill>
        </p:spPr>
        <p:txBody>
          <a:bodyPr/>
          <a:lstStyle>
            <a:lvl1pPr marL="0" marR="0" indent="0" algn="l" defTabSz="914400" rtl="0" eaLnBrk="1" fontAlgn="auto" latinLnBrk="0" hangingPunct="1">
              <a:lnSpc>
                <a:spcPct val="100000"/>
              </a:lnSpc>
              <a:spcBef>
                <a:spcPts val="600"/>
              </a:spcBef>
              <a:spcAft>
                <a:spcPts val="0"/>
              </a:spcAft>
              <a:buClrTx/>
              <a:buSzTx/>
              <a:buFontTx/>
              <a:buNone/>
              <a:tabLst/>
              <a:defRPr sz="1800"/>
            </a:lvl1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de-DE" dirty="0"/>
              <a:t>Bild durch Klicken auf das Icon hinzufügen und anschließend in den Hintergrund setzen!</a:t>
            </a:r>
          </a:p>
          <a:p>
            <a:endParaRPr lang="de-DE" dirty="0"/>
          </a:p>
        </p:txBody>
      </p:sp>
      <p:sp>
        <p:nvSpPr>
          <p:cNvPr id="2" name="Titel 1"/>
          <p:cNvSpPr>
            <a:spLocks noGrp="1"/>
          </p:cNvSpPr>
          <p:nvPr>
            <p:ph type="title"/>
          </p:nvPr>
        </p:nvSpPr>
        <p:spPr bwMode="gray">
          <a:xfrm>
            <a:off x="1" y="908050"/>
            <a:ext cx="11641138" cy="528639"/>
          </a:xfrm>
          <a:solidFill>
            <a:schemeClr val="bg1">
              <a:alpha val="85000"/>
            </a:schemeClr>
          </a:solidFill>
        </p:spPr>
        <p:txBody>
          <a:bodyPr vert="horz" lIns="540000" tIns="72000" rIns="216000" bIns="72000" rtlCol="0" anchor="ctr">
            <a:noAutofit/>
          </a:bodyPr>
          <a:lstStyle>
            <a:lvl1pPr algn="ctr">
              <a:defRPr lang="de-DE">
                <a:solidFill>
                  <a:schemeClr val="tx1">
                    <a:alpha val="87000"/>
                  </a:schemeClr>
                </a:solidFill>
                <a:latin typeface="+mn-lt"/>
                <a:ea typeface="+mn-ea"/>
                <a:cs typeface="+mn-cs"/>
              </a:defRPr>
            </a:lvl1pPr>
          </a:lstStyle>
          <a:p>
            <a:pPr marL="0" lvl="0" indent="0" algn="ctr">
              <a:lnSpc>
                <a:spcPct val="100000"/>
              </a:lnSpc>
              <a:spcBef>
                <a:spcPts val="600"/>
              </a:spcBef>
              <a:buFontTx/>
            </a:pPr>
            <a:r>
              <a:rPr lang="de-DE" smtClean="0"/>
              <a:t>Titelmasterformat durch Klicken bearbeiten</a:t>
            </a:r>
            <a:endParaRPr lang="de-DE" dirty="0"/>
          </a:p>
        </p:txBody>
      </p:sp>
      <p:sp>
        <p:nvSpPr>
          <p:cNvPr id="6" name="Textplatzhalter 3"/>
          <p:cNvSpPr>
            <a:spLocks noGrp="1"/>
          </p:cNvSpPr>
          <p:nvPr>
            <p:ph type="body" sz="quarter" idx="13"/>
          </p:nvPr>
        </p:nvSpPr>
        <p:spPr bwMode="gray">
          <a:xfrm>
            <a:off x="6675344" y="2736850"/>
            <a:ext cx="4968000" cy="3429000"/>
          </a:xfrm>
          <a:solidFill>
            <a:schemeClr val="bg1">
              <a:alpha val="80000"/>
            </a:schemeClr>
          </a:solidFill>
        </p:spPr>
        <p:txBody>
          <a:bodyPr lIns="180000" tIns="432000" rIns="180000" bIns="10800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13"/>
          <p:cNvSpPr>
            <a:spLocks noGrp="1"/>
          </p:cNvSpPr>
          <p:nvPr>
            <p:ph type="body" sz="quarter" idx="17" hasCustomPrompt="1"/>
          </p:nvPr>
        </p:nvSpPr>
        <p:spPr bwMode="gray">
          <a:xfrm>
            <a:off x="10538271" y="6503752"/>
            <a:ext cx="1178351" cy="296174"/>
          </a:xfrm>
          <a:blipFill>
            <a:blip r:embed="rId2">
              <a:extLst>
                <a:ext uri="{28A0092B-C50C-407E-A947-70E740481C1C}">
                  <a14:useLocalDpi xmlns:a14="http://schemas.microsoft.com/office/drawing/2010/main" val="0"/>
                </a:ext>
              </a:extLst>
            </a:blip>
            <a:stretch>
              <a:fillRect/>
            </a:stretch>
          </a:blipFill>
        </p:spPr>
        <p:txBody>
          <a:bodyPr/>
          <a:lstStyle>
            <a:lvl1pPr>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de-DE" dirty="0"/>
              <a:t>.</a:t>
            </a:r>
          </a:p>
        </p:txBody>
      </p:sp>
      <p:sp>
        <p:nvSpPr>
          <p:cNvPr id="9" name="Textplatzhalter 13"/>
          <p:cNvSpPr>
            <a:spLocks noGrp="1"/>
          </p:cNvSpPr>
          <p:nvPr>
            <p:ph type="body" sz="quarter" idx="16" hasCustomPrompt="1"/>
          </p:nvPr>
        </p:nvSpPr>
        <p:spPr bwMode="gray">
          <a:xfrm>
            <a:off x="6855343" y="2959100"/>
            <a:ext cx="4608000" cy="72000"/>
          </a:xfrm>
          <a:solidFill>
            <a:schemeClr val="accent1"/>
          </a:solidFill>
        </p:spPr>
        <p:txBody>
          <a:bodyPr/>
          <a:lstStyle>
            <a:lvl1pPr>
              <a:defRPr sz="100">
                <a:solidFill>
                  <a:schemeClr val="accent2"/>
                </a:solidFill>
              </a:defRPr>
            </a:lvl1pPr>
          </a:lstStyle>
          <a:p>
            <a:pPr lvl="0"/>
            <a:r>
              <a:rPr lang="de-DE" dirty="0"/>
              <a:t>.</a:t>
            </a:r>
          </a:p>
        </p:txBody>
      </p:sp>
    </p:spTree>
    <p:extLst>
      <p:ext uri="{BB962C8B-B14F-4D97-AF65-F5344CB8AC3E}">
        <p14:creationId xmlns:p14="http://schemas.microsoft.com/office/powerpoint/2010/main" val="400212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with Inscription-Box">
    <p:spTree>
      <p:nvGrpSpPr>
        <p:cNvPr id="1" name=""/>
        <p:cNvGrpSpPr/>
        <p:nvPr/>
      </p:nvGrpSpPr>
      <p:grpSpPr>
        <a:xfrm>
          <a:off x="0" y="0"/>
          <a:ext cx="0" cy="0"/>
          <a:chOff x="0" y="0"/>
          <a:chExt cx="0" cy="0"/>
        </a:xfrm>
      </p:grpSpPr>
      <p:sp>
        <p:nvSpPr>
          <p:cNvPr id="7" name="Bildplatzhalter 6"/>
          <p:cNvSpPr>
            <a:spLocks noGrp="1"/>
          </p:cNvSpPr>
          <p:nvPr>
            <p:ph type="pic" sz="quarter" idx="14" hasCustomPrompt="1"/>
          </p:nvPr>
        </p:nvSpPr>
        <p:spPr bwMode="gray">
          <a:xfrm>
            <a:off x="0" y="-1"/>
            <a:ext cx="12192000" cy="6858001"/>
          </a:xfrm>
          <a:solidFill>
            <a:schemeClr val="accent4"/>
          </a:solidFill>
        </p:spPr>
        <p:txBody>
          <a:bodyPr/>
          <a:lstStyle>
            <a:lvl1pPr marL="0" marR="0" indent="0" algn="l" defTabSz="914400" rtl="0" eaLnBrk="1" fontAlgn="auto" latinLnBrk="0" hangingPunct="1">
              <a:lnSpc>
                <a:spcPct val="100000"/>
              </a:lnSpc>
              <a:spcBef>
                <a:spcPts val="600"/>
              </a:spcBef>
              <a:spcAft>
                <a:spcPts val="0"/>
              </a:spcAft>
              <a:buClrTx/>
              <a:buSzTx/>
              <a:buFontTx/>
              <a:buNone/>
              <a:tabLst/>
              <a:defRPr sz="1800"/>
            </a:lvl1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de-DE" dirty="0"/>
              <a:t>Bild durch Klicken auf das Icon hinzufügen und anschließend in den Hintergrund setzen!</a:t>
            </a:r>
          </a:p>
          <a:p>
            <a:endParaRPr lang="de-DE" dirty="0"/>
          </a:p>
        </p:txBody>
      </p:sp>
      <p:sp>
        <p:nvSpPr>
          <p:cNvPr id="6" name="Textplatzhalter 3"/>
          <p:cNvSpPr>
            <a:spLocks noGrp="1"/>
          </p:cNvSpPr>
          <p:nvPr>
            <p:ph type="body" sz="quarter" idx="13"/>
          </p:nvPr>
        </p:nvSpPr>
        <p:spPr bwMode="gray">
          <a:xfrm>
            <a:off x="6675344" y="1714499"/>
            <a:ext cx="4968000" cy="3429000"/>
          </a:xfrm>
          <a:solidFill>
            <a:schemeClr val="bg1">
              <a:alpha val="80000"/>
            </a:schemeClr>
          </a:solidFill>
        </p:spPr>
        <p:txBody>
          <a:bodyPr lIns="180000" tIns="432000" rIns="180000" bIns="10800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13"/>
          <p:cNvSpPr>
            <a:spLocks noGrp="1"/>
          </p:cNvSpPr>
          <p:nvPr>
            <p:ph type="body" sz="quarter" idx="16" hasCustomPrompt="1"/>
          </p:nvPr>
        </p:nvSpPr>
        <p:spPr bwMode="gray">
          <a:xfrm>
            <a:off x="6855343" y="1933784"/>
            <a:ext cx="4608000" cy="72000"/>
          </a:xfrm>
          <a:solidFill>
            <a:schemeClr val="accent1"/>
          </a:solidFill>
        </p:spPr>
        <p:txBody>
          <a:bodyPr/>
          <a:lstStyle>
            <a:lvl1pPr>
              <a:defRPr sz="100">
                <a:solidFill>
                  <a:schemeClr val="accent2"/>
                </a:solidFill>
              </a:defRPr>
            </a:lvl1pPr>
          </a:lstStyle>
          <a:p>
            <a:pPr lvl="0"/>
            <a:r>
              <a:rPr lang="de-DE" dirty="0"/>
              <a:t>.</a:t>
            </a:r>
          </a:p>
        </p:txBody>
      </p:sp>
      <p:sp>
        <p:nvSpPr>
          <p:cNvPr id="5" name="Textplatzhalter 13"/>
          <p:cNvSpPr>
            <a:spLocks noGrp="1"/>
          </p:cNvSpPr>
          <p:nvPr>
            <p:ph type="body" sz="quarter" idx="17" hasCustomPrompt="1"/>
          </p:nvPr>
        </p:nvSpPr>
        <p:spPr bwMode="gray">
          <a:xfrm>
            <a:off x="10538271" y="6503752"/>
            <a:ext cx="1178351" cy="296174"/>
          </a:xfrm>
          <a:blipFill>
            <a:blip r:embed="rId2">
              <a:extLst>
                <a:ext uri="{28A0092B-C50C-407E-A947-70E740481C1C}">
                  <a14:useLocalDpi xmlns:a14="http://schemas.microsoft.com/office/drawing/2010/main" val="0"/>
                </a:ext>
              </a:extLst>
            </a:blip>
            <a:stretch>
              <a:fillRect/>
            </a:stretch>
          </a:blipFill>
        </p:spPr>
        <p:txBody>
          <a:bodyPr/>
          <a:lstStyle>
            <a:lvl1pPr>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de-DE" dirty="0"/>
              <a:t>.</a:t>
            </a:r>
          </a:p>
        </p:txBody>
      </p:sp>
    </p:spTree>
    <p:extLst>
      <p:ext uri="{BB962C8B-B14F-4D97-AF65-F5344CB8AC3E}">
        <p14:creationId xmlns:p14="http://schemas.microsoft.com/office/powerpoint/2010/main" val="1127553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icture">
    <p:spTree>
      <p:nvGrpSpPr>
        <p:cNvPr id="1" name=""/>
        <p:cNvGrpSpPr/>
        <p:nvPr/>
      </p:nvGrpSpPr>
      <p:grpSpPr>
        <a:xfrm>
          <a:off x="0" y="0"/>
          <a:ext cx="0" cy="0"/>
          <a:chOff x="0" y="0"/>
          <a:chExt cx="0" cy="0"/>
        </a:xfrm>
      </p:grpSpPr>
      <p:grpSp>
        <p:nvGrpSpPr>
          <p:cNvPr id="17" name="Gruppieren 16"/>
          <p:cNvGrpSpPr/>
          <p:nvPr userDrawn="1"/>
        </p:nvGrpSpPr>
        <p:grpSpPr bwMode="gray">
          <a:xfrm>
            <a:off x="550863" y="909216"/>
            <a:ext cx="11090275" cy="4885809"/>
            <a:chOff x="550863" y="909216"/>
            <a:chExt cx="11090275" cy="4885809"/>
          </a:xfrm>
        </p:grpSpPr>
        <p:sp>
          <p:nvSpPr>
            <p:cNvPr id="18" name="Rechteck 17"/>
            <p:cNvSpPr>
              <a:spLocks noChangeAspect="1"/>
            </p:cNvSpPr>
            <p:nvPr/>
          </p:nvSpPr>
          <p:spPr bwMode="gray">
            <a:xfrm>
              <a:off x="550863"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9" name="Rechteck 18"/>
            <p:cNvSpPr>
              <a:spLocks noChangeAspect="1"/>
            </p:cNvSpPr>
            <p:nvPr/>
          </p:nvSpPr>
          <p:spPr bwMode="gray">
            <a:xfrm>
              <a:off x="550863" y="1354433"/>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0" name="Rechteck 19"/>
            <p:cNvSpPr>
              <a:spLocks noChangeAspect="1"/>
            </p:cNvSpPr>
            <p:nvPr/>
          </p:nvSpPr>
          <p:spPr bwMode="gray">
            <a:xfrm>
              <a:off x="550863"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1" name="Rechteck 20"/>
            <p:cNvSpPr>
              <a:spLocks noChangeAspect="1"/>
            </p:cNvSpPr>
            <p:nvPr/>
          </p:nvSpPr>
          <p:spPr bwMode="gray">
            <a:xfrm>
              <a:off x="995914" y="909216"/>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2" name="Rechteck 21"/>
            <p:cNvSpPr>
              <a:spLocks noChangeAspect="1"/>
            </p:cNvSpPr>
            <p:nvPr/>
          </p:nvSpPr>
          <p:spPr bwMode="gray">
            <a:xfrm>
              <a:off x="995914"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3" name="Rechteck 22"/>
            <p:cNvSpPr>
              <a:spLocks noChangeAspect="1"/>
            </p:cNvSpPr>
            <p:nvPr/>
          </p:nvSpPr>
          <p:spPr bwMode="gray">
            <a:xfrm>
              <a:off x="995914"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4" name="Rechteck 23"/>
            <p:cNvSpPr>
              <a:spLocks noChangeAspect="1"/>
            </p:cNvSpPr>
            <p:nvPr/>
          </p:nvSpPr>
          <p:spPr bwMode="gray">
            <a:xfrm>
              <a:off x="1440965"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5" name="Rechteck 24"/>
            <p:cNvSpPr>
              <a:spLocks noChangeAspect="1"/>
            </p:cNvSpPr>
            <p:nvPr/>
          </p:nvSpPr>
          <p:spPr bwMode="gray">
            <a:xfrm>
              <a:off x="1440965"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6" name="Rechteck 25"/>
            <p:cNvSpPr>
              <a:spLocks noChangeAspect="1"/>
            </p:cNvSpPr>
            <p:nvPr/>
          </p:nvSpPr>
          <p:spPr bwMode="gray">
            <a:xfrm>
              <a:off x="1440965"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7" name="Rechteck 26"/>
            <p:cNvSpPr>
              <a:spLocks noChangeAspect="1"/>
            </p:cNvSpPr>
            <p:nvPr/>
          </p:nvSpPr>
          <p:spPr bwMode="gray">
            <a:xfrm>
              <a:off x="1886016"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8" name="Rechteck 27"/>
            <p:cNvSpPr>
              <a:spLocks noChangeAspect="1"/>
            </p:cNvSpPr>
            <p:nvPr/>
          </p:nvSpPr>
          <p:spPr bwMode="gray">
            <a:xfrm>
              <a:off x="1886016" y="1354433"/>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9" name="Rechteck 28"/>
            <p:cNvSpPr>
              <a:spLocks noChangeAspect="1"/>
            </p:cNvSpPr>
            <p:nvPr/>
          </p:nvSpPr>
          <p:spPr bwMode="gray">
            <a:xfrm>
              <a:off x="1886016"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30" name="Rechteck 29"/>
            <p:cNvSpPr>
              <a:spLocks noChangeAspect="1"/>
            </p:cNvSpPr>
            <p:nvPr/>
          </p:nvSpPr>
          <p:spPr bwMode="gray">
            <a:xfrm>
              <a:off x="2331067" y="909216"/>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31" name="Rechteck 30"/>
            <p:cNvSpPr>
              <a:spLocks noChangeAspect="1"/>
            </p:cNvSpPr>
            <p:nvPr/>
          </p:nvSpPr>
          <p:spPr bwMode="gray">
            <a:xfrm>
              <a:off x="2331067" y="3596910"/>
              <a:ext cx="409051" cy="4090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32" name="Rechteck 31"/>
            <p:cNvSpPr>
              <a:spLocks noChangeAspect="1"/>
            </p:cNvSpPr>
            <p:nvPr/>
          </p:nvSpPr>
          <p:spPr bwMode="gray">
            <a:xfrm>
              <a:off x="2331067"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33" name="Rechteck 32"/>
            <p:cNvSpPr>
              <a:spLocks noChangeAspect="1"/>
            </p:cNvSpPr>
            <p:nvPr/>
          </p:nvSpPr>
          <p:spPr bwMode="gray">
            <a:xfrm>
              <a:off x="2776118"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34" name="Rechteck 33"/>
            <p:cNvSpPr>
              <a:spLocks noChangeAspect="1"/>
            </p:cNvSpPr>
            <p:nvPr/>
          </p:nvSpPr>
          <p:spPr bwMode="gray">
            <a:xfrm>
              <a:off x="2776118"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35" name="Rechteck 34"/>
            <p:cNvSpPr>
              <a:spLocks noChangeAspect="1"/>
            </p:cNvSpPr>
            <p:nvPr/>
          </p:nvSpPr>
          <p:spPr bwMode="gray">
            <a:xfrm>
              <a:off x="2776118"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36" name="Rechteck 35"/>
            <p:cNvSpPr>
              <a:spLocks noChangeAspect="1"/>
            </p:cNvSpPr>
            <p:nvPr/>
          </p:nvSpPr>
          <p:spPr bwMode="gray">
            <a:xfrm>
              <a:off x="3221169"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37" name="Rechteck 36"/>
            <p:cNvSpPr>
              <a:spLocks noChangeAspect="1"/>
            </p:cNvSpPr>
            <p:nvPr/>
          </p:nvSpPr>
          <p:spPr bwMode="gray">
            <a:xfrm>
              <a:off x="3221169"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38" name="Rechteck 37"/>
            <p:cNvSpPr>
              <a:spLocks noChangeAspect="1"/>
            </p:cNvSpPr>
            <p:nvPr/>
          </p:nvSpPr>
          <p:spPr bwMode="gray">
            <a:xfrm>
              <a:off x="3221169"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39" name="Rechteck 38"/>
            <p:cNvSpPr>
              <a:spLocks noChangeAspect="1"/>
            </p:cNvSpPr>
            <p:nvPr/>
          </p:nvSpPr>
          <p:spPr bwMode="gray">
            <a:xfrm>
              <a:off x="3666220"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40" name="Rechteck 39"/>
            <p:cNvSpPr>
              <a:spLocks noChangeAspect="1"/>
            </p:cNvSpPr>
            <p:nvPr/>
          </p:nvSpPr>
          <p:spPr bwMode="gray">
            <a:xfrm>
              <a:off x="3666220"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41" name="Rechteck 40"/>
            <p:cNvSpPr>
              <a:spLocks noChangeAspect="1"/>
            </p:cNvSpPr>
            <p:nvPr/>
          </p:nvSpPr>
          <p:spPr bwMode="gray">
            <a:xfrm>
              <a:off x="3666220"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42" name="Rechteck 41"/>
            <p:cNvSpPr>
              <a:spLocks noChangeAspect="1"/>
            </p:cNvSpPr>
            <p:nvPr/>
          </p:nvSpPr>
          <p:spPr bwMode="gray">
            <a:xfrm>
              <a:off x="4111271"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43" name="Rechteck 42"/>
            <p:cNvSpPr>
              <a:spLocks noChangeAspect="1"/>
            </p:cNvSpPr>
            <p:nvPr/>
          </p:nvSpPr>
          <p:spPr bwMode="gray">
            <a:xfrm>
              <a:off x="4111271"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44" name="Rechteck 43"/>
            <p:cNvSpPr>
              <a:spLocks noChangeAspect="1"/>
            </p:cNvSpPr>
            <p:nvPr/>
          </p:nvSpPr>
          <p:spPr bwMode="gray">
            <a:xfrm>
              <a:off x="4111271"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45" name="Rechteck 44"/>
            <p:cNvSpPr>
              <a:spLocks noChangeAspect="1"/>
            </p:cNvSpPr>
            <p:nvPr/>
          </p:nvSpPr>
          <p:spPr bwMode="gray">
            <a:xfrm>
              <a:off x="4556322"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46" name="Rechteck 45"/>
            <p:cNvSpPr>
              <a:spLocks noChangeAspect="1"/>
            </p:cNvSpPr>
            <p:nvPr/>
          </p:nvSpPr>
          <p:spPr bwMode="gray">
            <a:xfrm>
              <a:off x="4556322"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47" name="Rechteck 46"/>
            <p:cNvSpPr>
              <a:spLocks noChangeAspect="1"/>
            </p:cNvSpPr>
            <p:nvPr/>
          </p:nvSpPr>
          <p:spPr bwMode="gray">
            <a:xfrm>
              <a:off x="5001373"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48" name="Rechteck 47"/>
            <p:cNvSpPr>
              <a:spLocks noChangeAspect="1"/>
            </p:cNvSpPr>
            <p:nvPr/>
          </p:nvSpPr>
          <p:spPr bwMode="gray">
            <a:xfrm>
              <a:off x="5001373"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49" name="Rechteck 48"/>
            <p:cNvSpPr>
              <a:spLocks noChangeAspect="1"/>
            </p:cNvSpPr>
            <p:nvPr/>
          </p:nvSpPr>
          <p:spPr bwMode="gray">
            <a:xfrm>
              <a:off x="5001373"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50" name="Rechteck 49"/>
            <p:cNvSpPr>
              <a:spLocks noChangeAspect="1"/>
            </p:cNvSpPr>
            <p:nvPr/>
          </p:nvSpPr>
          <p:spPr bwMode="gray">
            <a:xfrm>
              <a:off x="5446424"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51" name="Rechteck 50"/>
            <p:cNvSpPr>
              <a:spLocks noChangeAspect="1"/>
            </p:cNvSpPr>
            <p:nvPr/>
          </p:nvSpPr>
          <p:spPr bwMode="gray">
            <a:xfrm>
              <a:off x="5446424"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52" name="Rechteck 51"/>
            <p:cNvSpPr>
              <a:spLocks noChangeAspect="1"/>
            </p:cNvSpPr>
            <p:nvPr/>
          </p:nvSpPr>
          <p:spPr bwMode="gray">
            <a:xfrm>
              <a:off x="5446424"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53" name="Rechteck 52"/>
            <p:cNvSpPr>
              <a:spLocks noChangeAspect="1"/>
            </p:cNvSpPr>
            <p:nvPr/>
          </p:nvSpPr>
          <p:spPr bwMode="gray">
            <a:xfrm>
              <a:off x="5891475"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54" name="Rechteck 53"/>
            <p:cNvSpPr>
              <a:spLocks noChangeAspect="1"/>
            </p:cNvSpPr>
            <p:nvPr/>
          </p:nvSpPr>
          <p:spPr bwMode="gray">
            <a:xfrm>
              <a:off x="5891475"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55" name="Rechteck 54"/>
            <p:cNvSpPr>
              <a:spLocks noChangeAspect="1"/>
            </p:cNvSpPr>
            <p:nvPr/>
          </p:nvSpPr>
          <p:spPr bwMode="gray">
            <a:xfrm>
              <a:off x="5891475"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56" name="Rechteck 55"/>
            <p:cNvSpPr>
              <a:spLocks noChangeAspect="1"/>
            </p:cNvSpPr>
            <p:nvPr/>
          </p:nvSpPr>
          <p:spPr bwMode="gray">
            <a:xfrm>
              <a:off x="6336526"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57" name="Rechteck 56"/>
            <p:cNvSpPr>
              <a:spLocks noChangeAspect="1"/>
            </p:cNvSpPr>
            <p:nvPr/>
          </p:nvSpPr>
          <p:spPr bwMode="gray">
            <a:xfrm>
              <a:off x="6336526" y="1354433"/>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58" name="Rechteck 57"/>
            <p:cNvSpPr>
              <a:spLocks noChangeAspect="1"/>
            </p:cNvSpPr>
            <p:nvPr/>
          </p:nvSpPr>
          <p:spPr bwMode="gray">
            <a:xfrm>
              <a:off x="6336526"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59" name="Rechteck 58"/>
            <p:cNvSpPr>
              <a:spLocks noChangeAspect="1"/>
            </p:cNvSpPr>
            <p:nvPr/>
          </p:nvSpPr>
          <p:spPr bwMode="gray">
            <a:xfrm>
              <a:off x="6781577"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60" name="Rechteck 59"/>
            <p:cNvSpPr>
              <a:spLocks noChangeAspect="1"/>
            </p:cNvSpPr>
            <p:nvPr/>
          </p:nvSpPr>
          <p:spPr bwMode="gray">
            <a:xfrm>
              <a:off x="6781577"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61" name="Rechteck 60"/>
            <p:cNvSpPr>
              <a:spLocks noChangeAspect="1"/>
            </p:cNvSpPr>
            <p:nvPr/>
          </p:nvSpPr>
          <p:spPr bwMode="gray">
            <a:xfrm>
              <a:off x="6781577"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62" name="Rechteck 61"/>
            <p:cNvSpPr>
              <a:spLocks noChangeAspect="1"/>
            </p:cNvSpPr>
            <p:nvPr/>
          </p:nvSpPr>
          <p:spPr bwMode="gray">
            <a:xfrm>
              <a:off x="7226628"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63" name="Rechteck 62"/>
            <p:cNvSpPr>
              <a:spLocks noChangeAspect="1"/>
            </p:cNvSpPr>
            <p:nvPr/>
          </p:nvSpPr>
          <p:spPr bwMode="gray">
            <a:xfrm>
              <a:off x="7226628"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64" name="Rechteck 63"/>
            <p:cNvSpPr>
              <a:spLocks noChangeAspect="1"/>
            </p:cNvSpPr>
            <p:nvPr/>
          </p:nvSpPr>
          <p:spPr bwMode="gray">
            <a:xfrm>
              <a:off x="7226628" y="1803748"/>
              <a:ext cx="409051" cy="4090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65" name="Rechteck 64"/>
            <p:cNvSpPr>
              <a:spLocks noChangeAspect="1"/>
            </p:cNvSpPr>
            <p:nvPr/>
          </p:nvSpPr>
          <p:spPr bwMode="gray">
            <a:xfrm>
              <a:off x="7671679"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66" name="Rechteck 65"/>
            <p:cNvSpPr>
              <a:spLocks noChangeAspect="1"/>
            </p:cNvSpPr>
            <p:nvPr/>
          </p:nvSpPr>
          <p:spPr bwMode="gray">
            <a:xfrm>
              <a:off x="7671679"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67" name="Rechteck 66"/>
            <p:cNvSpPr>
              <a:spLocks noChangeAspect="1"/>
            </p:cNvSpPr>
            <p:nvPr/>
          </p:nvSpPr>
          <p:spPr bwMode="gray">
            <a:xfrm>
              <a:off x="7671679"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68" name="Rechteck 67"/>
            <p:cNvSpPr>
              <a:spLocks noChangeAspect="1"/>
            </p:cNvSpPr>
            <p:nvPr/>
          </p:nvSpPr>
          <p:spPr bwMode="gray">
            <a:xfrm>
              <a:off x="8116730"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69" name="Rechteck 68"/>
            <p:cNvSpPr>
              <a:spLocks noChangeAspect="1"/>
            </p:cNvSpPr>
            <p:nvPr/>
          </p:nvSpPr>
          <p:spPr bwMode="gray">
            <a:xfrm>
              <a:off x="8116730"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70" name="Rechteck 69"/>
            <p:cNvSpPr>
              <a:spLocks noChangeAspect="1"/>
            </p:cNvSpPr>
            <p:nvPr/>
          </p:nvSpPr>
          <p:spPr bwMode="gray">
            <a:xfrm>
              <a:off x="8116730"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71" name="Rechteck 70"/>
            <p:cNvSpPr>
              <a:spLocks noChangeAspect="1"/>
            </p:cNvSpPr>
            <p:nvPr/>
          </p:nvSpPr>
          <p:spPr bwMode="gray">
            <a:xfrm>
              <a:off x="8561781" y="909216"/>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72" name="Rechteck 71"/>
            <p:cNvSpPr>
              <a:spLocks noChangeAspect="1"/>
            </p:cNvSpPr>
            <p:nvPr/>
          </p:nvSpPr>
          <p:spPr bwMode="gray">
            <a:xfrm>
              <a:off x="8561781"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73" name="Rechteck 72"/>
            <p:cNvSpPr>
              <a:spLocks noChangeAspect="1"/>
            </p:cNvSpPr>
            <p:nvPr/>
          </p:nvSpPr>
          <p:spPr bwMode="gray">
            <a:xfrm>
              <a:off x="8561781"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74" name="Rechteck 73"/>
            <p:cNvSpPr>
              <a:spLocks noChangeAspect="1"/>
            </p:cNvSpPr>
            <p:nvPr/>
          </p:nvSpPr>
          <p:spPr bwMode="gray">
            <a:xfrm>
              <a:off x="9006832"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75" name="Rechteck 74"/>
            <p:cNvSpPr>
              <a:spLocks noChangeAspect="1"/>
            </p:cNvSpPr>
            <p:nvPr/>
          </p:nvSpPr>
          <p:spPr bwMode="gray">
            <a:xfrm>
              <a:off x="9006832"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76" name="Rechteck 75"/>
            <p:cNvSpPr>
              <a:spLocks noChangeAspect="1"/>
            </p:cNvSpPr>
            <p:nvPr/>
          </p:nvSpPr>
          <p:spPr bwMode="gray">
            <a:xfrm>
              <a:off x="9006832"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77" name="Rechteck 76"/>
            <p:cNvSpPr>
              <a:spLocks noChangeAspect="1"/>
            </p:cNvSpPr>
            <p:nvPr/>
          </p:nvSpPr>
          <p:spPr bwMode="gray">
            <a:xfrm>
              <a:off x="9451883"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78" name="Rechteck 77"/>
            <p:cNvSpPr>
              <a:spLocks noChangeAspect="1"/>
            </p:cNvSpPr>
            <p:nvPr/>
          </p:nvSpPr>
          <p:spPr bwMode="gray">
            <a:xfrm>
              <a:off x="9451883"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79" name="Rechteck 78"/>
            <p:cNvSpPr>
              <a:spLocks noChangeAspect="1"/>
            </p:cNvSpPr>
            <p:nvPr/>
          </p:nvSpPr>
          <p:spPr bwMode="gray">
            <a:xfrm>
              <a:off x="9451883"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80" name="Rechteck 79"/>
            <p:cNvSpPr>
              <a:spLocks noChangeAspect="1"/>
            </p:cNvSpPr>
            <p:nvPr/>
          </p:nvSpPr>
          <p:spPr bwMode="gray">
            <a:xfrm>
              <a:off x="9896934"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81" name="Rechteck 80"/>
            <p:cNvSpPr>
              <a:spLocks noChangeAspect="1"/>
            </p:cNvSpPr>
            <p:nvPr/>
          </p:nvSpPr>
          <p:spPr bwMode="gray">
            <a:xfrm>
              <a:off x="9896934"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82" name="Rechteck 81"/>
            <p:cNvSpPr>
              <a:spLocks noChangeAspect="1"/>
            </p:cNvSpPr>
            <p:nvPr/>
          </p:nvSpPr>
          <p:spPr bwMode="gray">
            <a:xfrm>
              <a:off x="9896934"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83" name="Rechteck 82"/>
            <p:cNvSpPr>
              <a:spLocks noChangeAspect="1"/>
            </p:cNvSpPr>
            <p:nvPr/>
          </p:nvSpPr>
          <p:spPr bwMode="gray">
            <a:xfrm>
              <a:off x="10341985"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84" name="Rechteck 83"/>
            <p:cNvSpPr>
              <a:spLocks noChangeAspect="1"/>
            </p:cNvSpPr>
            <p:nvPr/>
          </p:nvSpPr>
          <p:spPr bwMode="gray">
            <a:xfrm>
              <a:off x="10341985"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85" name="Rechteck 84"/>
            <p:cNvSpPr>
              <a:spLocks noChangeAspect="1"/>
            </p:cNvSpPr>
            <p:nvPr/>
          </p:nvSpPr>
          <p:spPr bwMode="gray">
            <a:xfrm>
              <a:off x="10341985"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86" name="Rechteck 85"/>
            <p:cNvSpPr>
              <a:spLocks noChangeAspect="1"/>
            </p:cNvSpPr>
            <p:nvPr/>
          </p:nvSpPr>
          <p:spPr bwMode="gray">
            <a:xfrm>
              <a:off x="10787036"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87" name="Rechteck 86"/>
            <p:cNvSpPr>
              <a:spLocks noChangeAspect="1"/>
            </p:cNvSpPr>
            <p:nvPr/>
          </p:nvSpPr>
          <p:spPr bwMode="gray">
            <a:xfrm>
              <a:off x="10787036"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88" name="Rechteck 87"/>
            <p:cNvSpPr>
              <a:spLocks noChangeAspect="1"/>
            </p:cNvSpPr>
            <p:nvPr/>
          </p:nvSpPr>
          <p:spPr bwMode="gray">
            <a:xfrm>
              <a:off x="10787036" y="1803748"/>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89" name="Rechteck 88"/>
            <p:cNvSpPr>
              <a:spLocks noChangeAspect="1"/>
            </p:cNvSpPr>
            <p:nvPr/>
          </p:nvSpPr>
          <p:spPr bwMode="gray">
            <a:xfrm>
              <a:off x="11232087" y="909216"/>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90" name="Rechteck 89"/>
            <p:cNvSpPr>
              <a:spLocks noChangeAspect="1"/>
            </p:cNvSpPr>
            <p:nvPr/>
          </p:nvSpPr>
          <p:spPr bwMode="gray">
            <a:xfrm>
              <a:off x="11232087"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91" name="Rechteck 90"/>
            <p:cNvSpPr>
              <a:spLocks noChangeAspect="1"/>
            </p:cNvSpPr>
            <p:nvPr/>
          </p:nvSpPr>
          <p:spPr bwMode="gray">
            <a:xfrm>
              <a:off x="11232087" y="1803748"/>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92" name="Rechteck 91"/>
            <p:cNvSpPr>
              <a:spLocks noChangeAspect="1"/>
            </p:cNvSpPr>
            <p:nvPr/>
          </p:nvSpPr>
          <p:spPr bwMode="gray">
            <a:xfrm>
              <a:off x="550863"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93" name="Rechteck 92"/>
            <p:cNvSpPr>
              <a:spLocks noChangeAspect="1"/>
            </p:cNvSpPr>
            <p:nvPr/>
          </p:nvSpPr>
          <p:spPr bwMode="gray">
            <a:xfrm>
              <a:off x="550863"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94" name="Rechteck 93"/>
            <p:cNvSpPr>
              <a:spLocks noChangeAspect="1"/>
            </p:cNvSpPr>
            <p:nvPr/>
          </p:nvSpPr>
          <p:spPr bwMode="gray">
            <a:xfrm>
              <a:off x="550863"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95" name="Rechteck 94"/>
            <p:cNvSpPr>
              <a:spLocks noChangeAspect="1"/>
            </p:cNvSpPr>
            <p:nvPr/>
          </p:nvSpPr>
          <p:spPr bwMode="gray">
            <a:xfrm>
              <a:off x="995914"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96" name="Rechteck 95"/>
            <p:cNvSpPr>
              <a:spLocks noChangeAspect="1"/>
            </p:cNvSpPr>
            <p:nvPr/>
          </p:nvSpPr>
          <p:spPr bwMode="gray">
            <a:xfrm>
              <a:off x="995914"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97" name="Rechteck 96"/>
            <p:cNvSpPr>
              <a:spLocks noChangeAspect="1"/>
            </p:cNvSpPr>
            <p:nvPr/>
          </p:nvSpPr>
          <p:spPr bwMode="gray">
            <a:xfrm>
              <a:off x="995914"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98" name="Rechteck 97"/>
            <p:cNvSpPr>
              <a:spLocks noChangeAspect="1"/>
            </p:cNvSpPr>
            <p:nvPr/>
          </p:nvSpPr>
          <p:spPr bwMode="gray">
            <a:xfrm>
              <a:off x="1440965"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99" name="Rechteck 98"/>
            <p:cNvSpPr>
              <a:spLocks noChangeAspect="1"/>
            </p:cNvSpPr>
            <p:nvPr/>
          </p:nvSpPr>
          <p:spPr bwMode="gray">
            <a:xfrm>
              <a:off x="1440965"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00" name="Rechteck 99"/>
            <p:cNvSpPr>
              <a:spLocks noChangeAspect="1"/>
            </p:cNvSpPr>
            <p:nvPr/>
          </p:nvSpPr>
          <p:spPr bwMode="gray">
            <a:xfrm>
              <a:off x="1440965"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01" name="Rechteck 100"/>
            <p:cNvSpPr>
              <a:spLocks noChangeAspect="1"/>
            </p:cNvSpPr>
            <p:nvPr/>
          </p:nvSpPr>
          <p:spPr bwMode="gray">
            <a:xfrm>
              <a:off x="1886016"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02" name="Rechteck 101"/>
            <p:cNvSpPr>
              <a:spLocks noChangeAspect="1"/>
            </p:cNvSpPr>
            <p:nvPr/>
          </p:nvSpPr>
          <p:spPr bwMode="gray">
            <a:xfrm>
              <a:off x="1886016"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03" name="Rechteck 102"/>
            <p:cNvSpPr>
              <a:spLocks noChangeAspect="1"/>
            </p:cNvSpPr>
            <p:nvPr/>
          </p:nvSpPr>
          <p:spPr bwMode="gray">
            <a:xfrm>
              <a:off x="1886016"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04" name="Rechteck 103"/>
            <p:cNvSpPr>
              <a:spLocks noChangeAspect="1"/>
            </p:cNvSpPr>
            <p:nvPr/>
          </p:nvSpPr>
          <p:spPr bwMode="gray">
            <a:xfrm>
              <a:off x="2331067"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05" name="Rechteck 104"/>
            <p:cNvSpPr>
              <a:spLocks noChangeAspect="1"/>
            </p:cNvSpPr>
            <p:nvPr/>
          </p:nvSpPr>
          <p:spPr bwMode="gray">
            <a:xfrm>
              <a:off x="2331067"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06" name="Rechteck 105"/>
            <p:cNvSpPr>
              <a:spLocks noChangeAspect="1"/>
            </p:cNvSpPr>
            <p:nvPr/>
          </p:nvSpPr>
          <p:spPr bwMode="gray">
            <a:xfrm>
              <a:off x="2331067"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07" name="Rechteck 106"/>
            <p:cNvSpPr>
              <a:spLocks noChangeAspect="1"/>
            </p:cNvSpPr>
            <p:nvPr/>
          </p:nvSpPr>
          <p:spPr bwMode="gray">
            <a:xfrm>
              <a:off x="2776118"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08" name="Rechteck 107"/>
            <p:cNvSpPr>
              <a:spLocks noChangeAspect="1"/>
            </p:cNvSpPr>
            <p:nvPr/>
          </p:nvSpPr>
          <p:spPr bwMode="gray">
            <a:xfrm>
              <a:off x="2776118"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09" name="Rechteck 108"/>
            <p:cNvSpPr>
              <a:spLocks noChangeAspect="1"/>
            </p:cNvSpPr>
            <p:nvPr/>
          </p:nvSpPr>
          <p:spPr bwMode="gray">
            <a:xfrm>
              <a:off x="2776118"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10" name="Rechteck 109"/>
            <p:cNvSpPr>
              <a:spLocks noChangeAspect="1"/>
            </p:cNvSpPr>
            <p:nvPr/>
          </p:nvSpPr>
          <p:spPr bwMode="gray">
            <a:xfrm>
              <a:off x="3221169"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11" name="Rechteck 110"/>
            <p:cNvSpPr>
              <a:spLocks noChangeAspect="1"/>
            </p:cNvSpPr>
            <p:nvPr/>
          </p:nvSpPr>
          <p:spPr bwMode="gray">
            <a:xfrm>
              <a:off x="3221169"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12" name="Rechteck 111"/>
            <p:cNvSpPr>
              <a:spLocks noChangeAspect="1"/>
            </p:cNvSpPr>
            <p:nvPr/>
          </p:nvSpPr>
          <p:spPr bwMode="gray">
            <a:xfrm>
              <a:off x="3221169"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13" name="Rechteck 112"/>
            <p:cNvSpPr>
              <a:spLocks noChangeAspect="1"/>
            </p:cNvSpPr>
            <p:nvPr/>
          </p:nvSpPr>
          <p:spPr bwMode="gray">
            <a:xfrm>
              <a:off x="3666220"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14" name="Rechteck 113"/>
            <p:cNvSpPr>
              <a:spLocks noChangeAspect="1"/>
            </p:cNvSpPr>
            <p:nvPr/>
          </p:nvSpPr>
          <p:spPr bwMode="gray">
            <a:xfrm>
              <a:off x="3666220"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15" name="Rechteck 114"/>
            <p:cNvSpPr>
              <a:spLocks noChangeAspect="1"/>
            </p:cNvSpPr>
            <p:nvPr/>
          </p:nvSpPr>
          <p:spPr bwMode="gray">
            <a:xfrm>
              <a:off x="3666220"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16" name="Rechteck 115"/>
            <p:cNvSpPr>
              <a:spLocks noChangeAspect="1"/>
            </p:cNvSpPr>
            <p:nvPr/>
          </p:nvSpPr>
          <p:spPr bwMode="gray">
            <a:xfrm>
              <a:off x="4111271"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17" name="Rechteck 116"/>
            <p:cNvSpPr>
              <a:spLocks noChangeAspect="1"/>
            </p:cNvSpPr>
            <p:nvPr/>
          </p:nvSpPr>
          <p:spPr bwMode="gray">
            <a:xfrm>
              <a:off x="4111271"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18" name="Rechteck 117"/>
            <p:cNvSpPr>
              <a:spLocks noChangeAspect="1"/>
            </p:cNvSpPr>
            <p:nvPr/>
          </p:nvSpPr>
          <p:spPr bwMode="gray">
            <a:xfrm>
              <a:off x="4111271"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19" name="Rechteck 118"/>
            <p:cNvSpPr>
              <a:spLocks noChangeAspect="1"/>
            </p:cNvSpPr>
            <p:nvPr/>
          </p:nvSpPr>
          <p:spPr bwMode="gray">
            <a:xfrm>
              <a:off x="4556322"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20" name="Rechteck 119"/>
            <p:cNvSpPr>
              <a:spLocks noChangeAspect="1"/>
            </p:cNvSpPr>
            <p:nvPr/>
          </p:nvSpPr>
          <p:spPr bwMode="gray">
            <a:xfrm>
              <a:off x="4556322"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21" name="Rechteck 120"/>
            <p:cNvSpPr>
              <a:spLocks noChangeAspect="1"/>
            </p:cNvSpPr>
            <p:nvPr/>
          </p:nvSpPr>
          <p:spPr bwMode="gray">
            <a:xfrm>
              <a:off x="4556322"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22" name="Rechteck 121"/>
            <p:cNvSpPr>
              <a:spLocks noChangeAspect="1"/>
            </p:cNvSpPr>
            <p:nvPr/>
          </p:nvSpPr>
          <p:spPr bwMode="gray">
            <a:xfrm>
              <a:off x="5001373"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23" name="Rechteck 122"/>
            <p:cNvSpPr>
              <a:spLocks noChangeAspect="1"/>
            </p:cNvSpPr>
            <p:nvPr/>
          </p:nvSpPr>
          <p:spPr bwMode="gray">
            <a:xfrm>
              <a:off x="5001373"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24" name="Rechteck 123"/>
            <p:cNvSpPr>
              <a:spLocks noChangeAspect="1"/>
            </p:cNvSpPr>
            <p:nvPr/>
          </p:nvSpPr>
          <p:spPr bwMode="gray">
            <a:xfrm>
              <a:off x="5001373"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25" name="Rechteck 124"/>
            <p:cNvSpPr>
              <a:spLocks noChangeAspect="1"/>
            </p:cNvSpPr>
            <p:nvPr/>
          </p:nvSpPr>
          <p:spPr bwMode="gray">
            <a:xfrm>
              <a:off x="5446424"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26" name="Rechteck 125"/>
            <p:cNvSpPr>
              <a:spLocks noChangeAspect="1"/>
            </p:cNvSpPr>
            <p:nvPr/>
          </p:nvSpPr>
          <p:spPr bwMode="gray">
            <a:xfrm>
              <a:off x="5446424"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27" name="Rechteck 126"/>
            <p:cNvSpPr>
              <a:spLocks noChangeAspect="1"/>
            </p:cNvSpPr>
            <p:nvPr/>
          </p:nvSpPr>
          <p:spPr bwMode="gray">
            <a:xfrm>
              <a:off x="5446424"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28" name="Rechteck 127"/>
            <p:cNvSpPr>
              <a:spLocks noChangeAspect="1"/>
            </p:cNvSpPr>
            <p:nvPr/>
          </p:nvSpPr>
          <p:spPr bwMode="gray">
            <a:xfrm>
              <a:off x="5891475"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29" name="Rechteck 128"/>
            <p:cNvSpPr>
              <a:spLocks noChangeAspect="1"/>
            </p:cNvSpPr>
            <p:nvPr/>
          </p:nvSpPr>
          <p:spPr bwMode="gray">
            <a:xfrm>
              <a:off x="5891475"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30" name="Rechteck 129"/>
            <p:cNvSpPr>
              <a:spLocks noChangeAspect="1"/>
            </p:cNvSpPr>
            <p:nvPr/>
          </p:nvSpPr>
          <p:spPr bwMode="gray">
            <a:xfrm>
              <a:off x="5891475"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31" name="Rechteck 130"/>
            <p:cNvSpPr>
              <a:spLocks noChangeAspect="1"/>
            </p:cNvSpPr>
            <p:nvPr/>
          </p:nvSpPr>
          <p:spPr bwMode="gray">
            <a:xfrm>
              <a:off x="6336526"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32" name="Rechteck 131"/>
            <p:cNvSpPr>
              <a:spLocks noChangeAspect="1"/>
            </p:cNvSpPr>
            <p:nvPr/>
          </p:nvSpPr>
          <p:spPr bwMode="gray">
            <a:xfrm>
              <a:off x="6336526" y="2698280"/>
              <a:ext cx="409051" cy="4090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33" name="Rechteck 132"/>
            <p:cNvSpPr>
              <a:spLocks noChangeAspect="1"/>
            </p:cNvSpPr>
            <p:nvPr/>
          </p:nvSpPr>
          <p:spPr bwMode="gray">
            <a:xfrm>
              <a:off x="6781577"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34" name="Rechteck 133"/>
            <p:cNvSpPr>
              <a:spLocks noChangeAspect="1"/>
            </p:cNvSpPr>
            <p:nvPr/>
          </p:nvSpPr>
          <p:spPr bwMode="gray">
            <a:xfrm>
              <a:off x="6781577" y="2698280"/>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35" name="Rechteck 134"/>
            <p:cNvSpPr>
              <a:spLocks noChangeAspect="1"/>
            </p:cNvSpPr>
            <p:nvPr/>
          </p:nvSpPr>
          <p:spPr bwMode="gray">
            <a:xfrm>
              <a:off x="6781577"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36" name="Rechteck 135"/>
            <p:cNvSpPr>
              <a:spLocks noChangeAspect="1"/>
            </p:cNvSpPr>
            <p:nvPr/>
          </p:nvSpPr>
          <p:spPr bwMode="gray">
            <a:xfrm>
              <a:off x="7226628"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37" name="Rechteck 136"/>
            <p:cNvSpPr>
              <a:spLocks noChangeAspect="1"/>
            </p:cNvSpPr>
            <p:nvPr/>
          </p:nvSpPr>
          <p:spPr bwMode="gray">
            <a:xfrm>
              <a:off x="7226628"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38" name="Rechteck 137"/>
            <p:cNvSpPr>
              <a:spLocks noChangeAspect="1"/>
            </p:cNvSpPr>
            <p:nvPr/>
          </p:nvSpPr>
          <p:spPr bwMode="gray">
            <a:xfrm>
              <a:off x="7226628"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39" name="Rechteck 138"/>
            <p:cNvSpPr>
              <a:spLocks noChangeAspect="1"/>
            </p:cNvSpPr>
            <p:nvPr/>
          </p:nvSpPr>
          <p:spPr bwMode="gray">
            <a:xfrm>
              <a:off x="7671679"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40" name="Rechteck 139"/>
            <p:cNvSpPr>
              <a:spLocks noChangeAspect="1"/>
            </p:cNvSpPr>
            <p:nvPr/>
          </p:nvSpPr>
          <p:spPr bwMode="gray">
            <a:xfrm>
              <a:off x="7671679"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41" name="Rechteck 140"/>
            <p:cNvSpPr>
              <a:spLocks noChangeAspect="1"/>
            </p:cNvSpPr>
            <p:nvPr/>
          </p:nvSpPr>
          <p:spPr bwMode="gray">
            <a:xfrm>
              <a:off x="7671679"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42" name="Rechteck 141"/>
            <p:cNvSpPr>
              <a:spLocks noChangeAspect="1"/>
            </p:cNvSpPr>
            <p:nvPr/>
          </p:nvSpPr>
          <p:spPr bwMode="gray">
            <a:xfrm>
              <a:off x="8116730"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43" name="Rechteck 142"/>
            <p:cNvSpPr>
              <a:spLocks noChangeAspect="1"/>
            </p:cNvSpPr>
            <p:nvPr/>
          </p:nvSpPr>
          <p:spPr bwMode="gray">
            <a:xfrm>
              <a:off x="8116730"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44" name="Rechteck 143"/>
            <p:cNvSpPr>
              <a:spLocks noChangeAspect="1"/>
            </p:cNvSpPr>
            <p:nvPr/>
          </p:nvSpPr>
          <p:spPr bwMode="gray">
            <a:xfrm>
              <a:off x="8116730" y="3147595"/>
              <a:ext cx="409051" cy="4090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45" name="Rechteck 144"/>
            <p:cNvSpPr>
              <a:spLocks noChangeAspect="1"/>
            </p:cNvSpPr>
            <p:nvPr/>
          </p:nvSpPr>
          <p:spPr bwMode="gray">
            <a:xfrm>
              <a:off x="8561781"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46" name="Rechteck 145"/>
            <p:cNvSpPr>
              <a:spLocks noChangeAspect="1"/>
            </p:cNvSpPr>
            <p:nvPr/>
          </p:nvSpPr>
          <p:spPr bwMode="gray">
            <a:xfrm>
              <a:off x="8561781"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47" name="Rechteck 146"/>
            <p:cNvSpPr>
              <a:spLocks noChangeAspect="1"/>
            </p:cNvSpPr>
            <p:nvPr/>
          </p:nvSpPr>
          <p:spPr bwMode="gray">
            <a:xfrm>
              <a:off x="8561781"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48" name="Rechteck 147"/>
            <p:cNvSpPr>
              <a:spLocks noChangeAspect="1"/>
            </p:cNvSpPr>
            <p:nvPr/>
          </p:nvSpPr>
          <p:spPr bwMode="gray">
            <a:xfrm>
              <a:off x="9006832"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49" name="Rechteck 148"/>
            <p:cNvSpPr>
              <a:spLocks noChangeAspect="1"/>
            </p:cNvSpPr>
            <p:nvPr/>
          </p:nvSpPr>
          <p:spPr bwMode="gray">
            <a:xfrm>
              <a:off x="9006832"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50" name="Rechteck 149"/>
            <p:cNvSpPr>
              <a:spLocks noChangeAspect="1"/>
            </p:cNvSpPr>
            <p:nvPr/>
          </p:nvSpPr>
          <p:spPr bwMode="gray">
            <a:xfrm>
              <a:off x="9006832"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51" name="Rechteck 150"/>
            <p:cNvSpPr>
              <a:spLocks noChangeAspect="1"/>
            </p:cNvSpPr>
            <p:nvPr/>
          </p:nvSpPr>
          <p:spPr bwMode="gray">
            <a:xfrm>
              <a:off x="9451883"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52" name="Rechteck 151"/>
            <p:cNvSpPr>
              <a:spLocks noChangeAspect="1"/>
            </p:cNvSpPr>
            <p:nvPr/>
          </p:nvSpPr>
          <p:spPr bwMode="gray">
            <a:xfrm>
              <a:off x="9451883"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53" name="Rechteck 152"/>
            <p:cNvSpPr>
              <a:spLocks noChangeAspect="1"/>
            </p:cNvSpPr>
            <p:nvPr/>
          </p:nvSpPr>
          <p:spPr bwMode="gray">
            <a:xfrm>
              <a:off x="9451883"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54" name="Rechteck 153"/>
            <p:cNvSpPr>
              <a:spLocks noChangeAspect="1"/>
            </p:cNvSpPr>
            <p:nvPr/>
          </p:nvSpPr>
          <p:spPr bwMode="gray">
            <a:xfrm>
              <a:off x="9896934"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55" name="Rechteck 154"/>
            <p:cNvSpPr>
              <a:spLocks noChangeAspect="1"/>
            </p:cNvSpPr>
            <p:nvPr/>
          </p:nvSpPr>
          <p:spPr bwMode="gray">
            <a:xfrm>
              <a:off x="9896934"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56" name="Rechteck 155"/>
            <p:cNvSpPr>
              <a:spLocks noChangeAspect="1"/>
            </p:cNvSpPr>
            <p:nvPr/>
          </p:nvSpPr>
          <p:spPr bwMode="gray">
            <a:xfrm>
              <a:off x="9896934"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57" name="Rechteck 156"/>
            <p:cNvSpPr>
              <a:spLocks noChangeAspect="1"/>
            </p:cNvSpPr>
            <p:nvPr/>
          </p:nvSpPr>
          <p:spPr bwMode="gray">
            <a:xfrm>
              <a:off x="10341985"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58" name="Rechteck 157"/>
            <p:cNvSpPr>
              <a:spLocks noChangeAspect="1"/>
            </p:cNvSpPr>
            <p:nvPr/>
          </p:nvSpPr>
          <p:spPr bwMode="gray">
            <a:xfrm>
              <a:off x="10341985"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59" name="Rechteck 158"/>
            <p:cNvSpPr>
              <a:spLocks noChangeAspect="1"/>
            </p:cNvSpPr>
            <p:nvPr/>
          </p:nvSpPr>
          <p:spPr bwMode="gray">
            <a:xfrm>
              <a:off x="10341985" y="3147595"/>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60" name="Rechteck 159"/>
            <p:cNvSpPr>
              <a:spLocks noChangeAspect="1"/>
            </p:cNvSpPr>
            <p:nvPr/>
          </p:nvSpPr>
          <p:spPr bwMode="gray">
            <a:xfrm>
              <a:off x="10787036"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61" name="Rechteck 160"/>
            <p:cNvSpPr>
              <a:spLocks noChangeAspect="1"/>
            </p:cNvSpPr>
            <p:nvPr/>
          </p:nvSpPr>
          <p:spPr bwMode="gray">
            <a:xfrm>
              <a:off x="10787036"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62" name="Rechteck 161"/>
            <p:cNvSpPr>
              <a:spLocks noChangeAspect="1"/>
            </p:cNvSpPr>
            <p:nvPr/>
          </p:nvSpPr>
          <p:spPr bwMode="gray">
            <a:xfrm>
              <a:off x="1440965"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63" name="Rechteck 162"/>
            <p:cNvSpPr>
              <a:spLocks noChangeAspect="1"/>
            </p:cNvSpPr>
            <p:nvPr/>
          </p:nvSpPr>
          <p:spPr bwMode="gray">
            <a:xfrm>
              <a:off x="11232087" y="225306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64" name="Rechteck 163"/>
            <p:cNvSpPr>
              <a:spLocks noChangeAspect="1"/>
            </p:cNvSpPr>
            <p:nvPr/>
          </p:nvSpPr>
          <p:spPr bwMode="gray">
            <a:xfrm>
              <a:off x="11232087" y="269828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65" name="Rechteck 164"/>
            <p:cNvSpPr>
              <a:spLocks noChangeAspect="1"/>
            </p:cNvSpPr>
            <p:nvPr/>
          </p:nvSpPr>
          <p:spPr bwMode="gray">
            <a:xfrm>
              <a:off x="11232087" y="3147595"/>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66" name="Rechteck 165"/>
            <p:cNvSpPr>
              <a:spLocks noChangeAspect="1"/>
            </p:cNvSpPr>
            <p:nvPr/>
          </p:nvSpPr>
          <p:spPr bwMode="gray">
            <a:xfrm>
              <a:off x="550863" y="3596910"/>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67" name="Rechteck 166"/>
            <p:cNvSpPr>
              <a:spLocks noChangeAspect="1"/>
            </p:cNvSpPr>
            <p:nvPr/>
          </p:nvSpPr>
          <p:spPr bwMode="gray">
            <a:xfrm>
              <a:off x="550863" y="4042127"/>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68" name="Rechteck 167"/>
            <p:cNvSpPr>
              <a:spLocks noChangeAspect="1"/>
            </p:cNvSpPr>
            <p:nvPr/>
          </p:nvSpPr>
          <p:spPr bwMode="gray">
            <a:xfrm>
              <a:off x="550863"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69" name="Rechteck 168"/>
            <p:cNvSpPr>
              <a:spLocks noChangeAspect="1"/>
            </p:cNvSpPr>
            <p:nvPr/>
          </p:nvSpPr>
          <p:spPr bwMode="gray">
            <a:xfrm>
              <a:off x="995914"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70" name="Rechteck 169"/>
            <p:cNvSpPr>
              <a:spLocks noChangeAspect="1"/>
            </p:cNvSpPr>
            <p:nvPr/>
          </p:nvSpPr>
          <p:spPr bwMode="gray">
            <a:xfrm>
              <a:off x="995914"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71" name="Rechteck 170"/>
            <p:cNvSpPr>
              <a:spLocks noChangeAspect="1"/>
            </p:cNvSpPr>
            <p:nvPr/>
          </p:nvSpPr>
          <p:spPr bwMode="gray">
            <a:xfrm>
              <a:off x="995914"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72" name="Rechteck 171"/>
            <p:cNvSpPr>
              <a:spLocks noChangeAspect="1"/>
            </p:cNvSpPr>
            <p:nvPr/>
          </p:nvSpPr>
          <p:spPr bwMode="gray">
            <a:xfrm>
              <a:off x="1440965"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73" name="Rechteck 172"/>
            <p:cNvSpPr>
              <a:spLocks noChangeAspect="1"/>
            </p:cNvSpPr>
            <p:nvPr/>
          </p:nvSpPr>
          <p:spPr bwMode="gray">
            <a:xfrm>
              <a:off x="1440965"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74" name="Rechteck 173"/>
            <p:cNvSpPr>
              <a:spLocks noChangeAspect="1"/>
            </p:cNvSpPr>
            <p:nvPr/>
          </p:nvSpPr>
          <p:spPr bwMode="gray">
            <a:xfrm>
              <a:off x="10787036" y="3147595"/>
              <a:ext cx="409051" cy="4090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75" name="Rechteck 174"/>
            <p:cNvSpPr>
              <a:spLocks noChangeAspect="1"/>
            </p:cNvSpPr>
            <p:nvPr/>
          </p:nvSpPr>
          <p:spPr bwMode="gray">
            <a:xfrm>
              <a:off x="1886016"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76" name="Rechteck 175"/>
            <p:cNvSpPr>
              <a:spLocks noChangeAspect="1"/>
            </p:cNvSpPr>
            <p:nvPr/>
          </p:nvSpPr>
          <p:spPr bwMode="gray">
            <a:xfrm>
              <a:off x="1886016"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77" name="Rechteck 176"/>
            <p:cNvSpPr>
              <a:spLocks noChangeAspect="1"/>
            </p:cNvSpPr>
            <p:nvPr/>
          </p:nvSpPr>
          <p:spPr bwMode="gray">
            <a:xfrm>
              <a:off x="1886016"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78" name="Rechteck 177"/>
            <p:cNvSpPr>
              <a:spLocks noChangeAspect="1"/>
            </p:cNvSpPr>
            <p:nvPr/>
          </p:nvSpPr>
          <p:spPr bwMode="gray">
            <a:xfrm>
              <a:off x="2331067" y="1354433"/>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79" name="Rechteck 178"/>
            <p:cNvSpPr>
              <a:spLocks noChangeAspect="1"/>
            </p:cNvSpPr>
            <p:nvPr/>
          </p:nvSpPr>
          <p:spPr bwMode="gray">
            <a:xfrm>
              <a:off x="2331067"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80" name="Rechteck 179"/>
            <p:cNvSpPr>
              <a:spLocks noChangeAspect="1"/>
            </p:cNvSpPr>
            <p:nvPr/>
          </p:nvSpPr>
          <p:spPr bwMode="gray">
            <a:xfrm>
              <a:off x="2331067"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81" name="Rechteck 180"/>
            <p:cNvSpPr>
              <a:spLocks noChangeAspect="1"/>
            </p:cNvSpPr>
            <p:nvPr/>
          </p:nvSpPr>
          <p:spPr bwMode="gray">
            <a:xfrm>
              <a:off x="2776118"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82" name="Rechteck 181"/>
            <p:cNvSpPr>
              <a:spLocks noChangeAspect="1"/>
            </p:cNvSpPr>
            <p:nvPr/>
          </p:nvSpPr>
          <p:spPr bwMode="gray">
            <a:xfrm>
              <a:off x="2776118"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83" name="Rechteck 182"/>
            <p:cNvSpPr>
              <a:spLocks noChangeAspect="1"/>
            </p:cNvSpPr>
            <p:nvPr/>
          </p:nvSpPr>
          <p:spPr bwMode="gray">
            <a:xfrm>
              <a:off x="2776118"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84" name="Rechteck 183"/>
            <p:cNvSpPr>
              <a:spLocks noChangeAspect="1"/>
            </p:cNvSpPr>
            <p:nvPr/>
          </p:nvSpPr>
          <p:spPr bwMode="gray">
            <a:xfrm>
              <a:off x="3221169"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85" name="Rechteck 184"/>
            <p:cNvSpPr>
              <a:spLocks noChangeAspect="1"/>
            </p:cNvSpPr>
            <p:nvPr/>
          </p:nvSpPr>
          <p:spPr bwMode="gray">
            <a:xfrm>
              <a:off x="3221169"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86" name="Rechteck 185"/>
            <p:cNvSpPr>
              <a:spLocks noChangeAspect="1"/>
            </p:cNvSpPr>
            <p:nvPr/>
          </p:nvSpPr>
          <p:spPr bwMode="gray">
            <a:xfrm>
              <a:off x="3221169"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87" name="Rechteck 186"/>
            <p:cNvSpPr>
              <a:spLocks noChangeAspect="1"/>
            </p:cNvSpPr>
            <p:nvPr/>
          </p:nvSpPr>
          <p:spPr bwMode="gray">
            <a:xfrm>
              <a:off x="3666220"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88" name="Rechteck 187"/>
            <p:cNvSpPr>
              <a:spLocks noChangeAspect="1"/>
            </p:cNvSpPr>
            <p:nvPr/>
          </p:nvSpPr>
          <p:spPr bwMode="gray">
            <a:xfrm>
              <a:off x="3666220"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89" name="Rechteck 188"/>
            <p:cNvSpPr>
              <a:spLocks noChangeAspect="1"/>
            </p:cNvSpPr>
            <p:nvPr/>
          </p:nvSpPr>
          <p:spPr bwMode="gray">
            <a:xfrm>
              <a:off x="3666220"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90" name="Rechteck 189"/>
            <p:cNvSpPr>
              <a:spLocks noChangeAspect="1"/>
            </p:cNvSpPr>
            <p:nvPr/>
          </p:nvSpPr>
          <p:spPr bwMode="gray">
            <a:xfrm>
              <a:off x="4111271"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91" name="Rechteck 190"/>
            <p:cNvSpPr>
              <a:spLocks noChangeAspect="1"/>
            </p:cNvSpPr>
            <p:nvPr/>
          </p:nvSpPr>
          <p:spPr bwMode="gray">
            <a:xfrm>
              <a:off x="4111271"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92" name="Rechteck 191"/>
            <p:cNvSpPr>
              <a:spLocks noChangeAspect="1"/>
            </p:cNvSpPr>
            <p:nvPr/>
          </p:nvSpPr>
          <p:spPr bwMode="gray">
            <a:xfrm>
              <a:off x="4111271"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93" name="Rechteck 192"/>
            <p:cNvSpPr>
              <a:spLocks noChangeAspect="1"/>
            </p:cNvSpPr>
            <p:nvPr/>
          </p:nvSpPr>
          <p:spPr bwMode="gray">
            <a:xfrm>
              <a:off x="4556322"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94" name="Rechteck 193"/>
            <p:cNvSpPr>
              <a:spLocks noChangeAspect="1"/>
            </p:cNvSpPr>
            <p:nvPr/>
          </p:nvSpPr>
          <p:spPr bwMode="gray">
            <a:xfrm>
              <a:off x="4556322"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95" name="Rechteck 194"/>
            <p:cNvSpPr>
              <a:spLocks noChangeAspect="1"/>
            </p:cNvSpPr>
            <p:nvPr/>
          </p:nvSpPr>
          <p:spPr bwMode="gray">
            <a:xfrm>
              <a:off x="4556322"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96" name="Rechteck 195"/>
            <p:cNvSpPr>
              <a:spLocks noChangeAspect="1"/>
            </p:cNvSpPr>
            <p:nvPr/>
          </p:nvSpPr>
          <p:spPr bwMode="gray">
            <a:xfrm>
              <a:off x="5001373"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97" name="Rechteck 196"/>
            <p:cNvSpPr>
              <a:spLocks noChangeAspect="1"/>
            </p:cNvSpPr>
            <p:nvPr/>
          </p:nvSpPr>
          <p:spPr bwMode="gray">
            <a:xfrm>
              <a:off x="5001373"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98" name="Rechteck 197"/>
            <p:cNvSpPr>
              <a:spLocks noChangeAspect="1"/>
            </p:cNvSpPr>
            <p:nvPr/>
          </p:nvSpPr>
          <p:spPr bwMode="gray">
            <a:xfrm>
              <a:off x="5001373"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199" name="Rechteck 198"/>
            <p:cNvSpPr>
              <a:spLocks noChangeAspect="1"/>
            </p:cNvSpPr>
            <p:nvPr/>
          </p:nvSpPr>
          <p:spPr bwMode="gray">
            <a:xfrm>
              <a:off x="5446424"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00" name="Rechteck 199"/>
            <p:cNvSpPr>
              <a:spLocks noChangeAspect="1"/>
            </p:cNvSpPr>
            <p:nvPr/>
          </p:nvSpPr>
          <p:spPr bwMode="gray">
            <a:xfrm>
              <a:off x="5446424"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01" name="Rechteck 200"/>
            <p:cNvSpPr>
              <a:spLocks noChangeAspect="1"/>
            </p:cNvSpPr>
            <p:nvPr/>
          </p:nvSpPr>
          <p:spPr bwMode="gray">
            <a:xfrm>
              <a:off x="5446424"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02" name="Rechteck 201"/>
            <p:cNvSpPr>
              <a:spLocks noChangeAspect="1"/>
            </p:cNvSpPr>
            <p:nvPr/>
          </p:nvSpPr>
          <p:spPr bwMode="gray">
            <a:xfrm>
              <a:off x="5891475"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03" name="Rechteck 202"/>
            <p:cNvSpPr>
              <a:spLocks noChangeAspect="1"/>
            </p:cNvSpPr>
            <p:nvPr/>
          </p:nvSpPr>
          <p:spPr bwMode="gray">
            <a:xfrm>
              <a:off x="5891475"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04" name="Rechteck 203"/>
            <p:cNvSpPr>
              <a:spLocks noChangeAspect="1"/>
            </p:cNvSpPr>
            <p:nvPr/>
          </p:nvSpPr>
          <p:spPr bwMode="gray">
            <a:xfrm>
              <a:off x="5891475"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05" name="Rechteck 204"/>
            <p:cNvSpPr>
              <a:spLocks noChangeAspect="1"/>
            </p:cNvSpPr>
            <p:nvPr/>
          </p:nvSpPr>
          <p:spPr bwMode="gray">
            <a:xfrm>
              <a:off x="6336526"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06" name="Rechteck 205"/>
            <p:cNvSpPr>
              <a:spLocks noChangeAspect="1"/>
            </p:cNvSpPr>
            <p:nvPr/>
          </p:nvSpPr>
          <p:spPr bwMode="gray">
            <a:xfrm>
              <a:off x="6336526"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07" name="Rechteck 206"/>
            <p:cNvSpPr>
              <a:spLocks noChangeAspect="1"/>
            </p:cNvSpPr>
            <p:nvPr/>
          </p:nvSpPr>
          <p:spPr bwMode="gray">
            <a:xfrm>
              <a:off x="6336526"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08" name="Rechteck 207"/>
            <p:cNvSpPr>
              <a:spLocks noChangeAspect="1"/>
            </p:cNvSpPr>
            <p:nvPr/>
          </p:nvSpPr>
          <p:spPr bwMode="gray">
            <a:xfrm>
              <a:off x="6781577" y="3596910"/>
              <a:ext cx="409051" cy="4090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09" name="Rechteck 208"/>
            <p:cNvSpPr>
              <a:spLocks noChangeAspect="1"/>
            </p:cNvSpPr>
            <p:nvPr/>
          </p:nvSpPr>
          <p:spPr bwMode="gray">
            <a:xfrm>
              <a:off x="6781577"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10" name="Rechteck 209"/>
            <p:cNvSpPr>
              <a:spLocks noChangeAspect="1"/>
            </p:cNvSpPr>
            <p:nvPr/>
          </p:nvSpPr>
          <p:spPr bwMode="gray">
            <a:xfrm>
              <a:off x="6781577"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11" name="Rechteck 210"/>
            <p:cNvSpPr>
              <a:spLocks noChangeAspect="1"/>
            </p:cNvSpPr>
            <p:nvPr/>
          </p:nvSpPr>
          <p:spPr bwMode="gray">
            <a:xfrm>
              <a:off x="7226628"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12" name="Rechteck 211"/>
            <p:cNvSpPr>
              <a:spLocks noChangeAspect="1"/>
            </p:cNvSpPr>
            <p:nvPr/>
          </p:nvSpPr>
          <p:spPr bwMode="gray">
            <a:xfrm>
              <a:off x="7226628"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13" name="Rechteck 212"/>
            <p:cNvSpPr>
              <a:spLocks noChangeAspect="1"/>
            </p:cNvSpPr>
            <p:nvPr/>
          </p:nvSpPr>
          <p:spPr bwMode="gray">
            <a:xfrm>
              <a:off x="7226628"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14" name="Rechteck 213"/>
            <p:cNvSpPr>
              <a:spLocks noChangeAspect="1"/>
            </p:cNvSpPr>
            <p:nvPr/>
          </p:nvSpPr>
          <p:spPr bwMode="gray">
            <a:xfrm>
              <a:off x="7671679"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15" name="Rechteck 214"/>
            <p:cNvSpPr>
              <a:spLocks noChangeAspect="1"/>
            </p:cNvSpPr>
            <p:nvPr/>
          </p:nvSpPr>
          <p:spPr bwMode="gray">
            <a:xfrm>
              <a:off x="7671679"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16" name="Rechteck 215"/>
            <p:cNvSpPr>
              <a:spLocks noChangeAspect="1"/>
            </p:cNvSpPr>
            <p:nvPr/>
          </p:nvSpPr>
          <p:spPr bwMode="gray">
            <a:xfrm>
              <a:off x="7671679"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17" name="Rechteck 216"/>
            <p:cNvSpPr>
              <a:spLocks noChangeAspect="1"/>
            </p:cNvSpPr>
            <p:nvPr/>
          </p:nvSpPr>
          <p:spPr bwMode="gray">
            <a:xfrm>
              <a:off x="8116730"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18" name="Rechteck 217"/>
            <p:cNvSpPr>
              <a:spLocks noChangeAspect="1"/>
            </p:cNvSpPr>
            <p:nvPr/>
          </p:nvSpPr>
          <p:spPr bwMode="gray">
            <a:xfrm>
              <a:off x="8116730"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19" name="Rechteck 218"/>
            <p:cNvSpPr>
              <a:spLocks noChangeAspect="1"/>
            </p:cNvSpPr>
            <p:nvPr/>
          </p:nvSpPr>
          <p:spPr bwMode="gray">
            <a:xfrm>
              <a:off x="8116730"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20" name="Rechteck 219"/>
            <p:cNvSpPr>
              <a:spLocks noChangeAspect="1"/>
            </p:cNvSpPr>
            <p:nvPr/>
          </p:nvSpPr>
          <p:spPr bwMode="gray">
            <a:xfrm>
              <a:off x="8561781"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21" name="Rechteck 220"/>
            <p:cNvSpPr>
              <a:spLocks noChangeAspect="1"/>
            </p:cNvSpPr>
            <p:nvPr/>
          </p:nvSpPr>
          <p:spPr bwMode="gray">
            <a:xfrm>
              <a:off x="8561781"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22" name="Rechteck 221"/>
            <p:cNvSpPr>
              <a:spLocks noChangeAspect="1"/>
            </p:cNvSpPr>
            <p:nvPr/>
          </p:nvSpPr>
          <p:spPr bwMode="gray">
            <a:xfrm>
              <a:off x="8561781"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23" name="Rechteck 222"/>
            <p:cNvSpPr>
              <a:spLocks noChangeAspect="1"/>
            </p:cNvSpPr>
            <p:nvPr/>
          </p:nvSpPr>
          <p:spPr bwMode="gray">
            <a:xfrm>
              <a:off x="9006832" y="3596910"/>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24" name="Rechteck 223"/>
            <p:cNvSpPr>
              <a:spLocks noChangeAspect="1"/>
            </p:cNvSpPr>
            <p:nvPr/>
          </p:nvSpPr>
          <p:spPr bwMode="gray">
            <a:xfrm>
              <a:off x="9006832"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25" name="Rechteck 224"/>
            <p:cNvSpPr>
              <a:spLocks noChangeAspect="1"/>
            </p:cNvSpPr>
            <p:nvPr/>
          </p:nvSpPr>
          <p:spPr bwMode="gray">
            <a:xfrm>
              <a:off x="9006832"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26" name="Rechteck 225"/>
            <p:cNvSpPr>
              <a:spLocks noChangeAspect="1"/>
            </p:cNvSpPr>
            <p:nvPr/>
          </p:nvSpPr>
          <p:spPr bwMode="gray">
            <a:xfrm>
              <a:off x="9451883"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27" name="Rechteck 226"/>
            <p:cNvSpPr>
              <a:spLocks noChangeAspect="1"/>
            </p:cNvSpPr>
            <p:nvPr/>
          </p:nvSpPr>
          <p:spPr bwMode="gray">
            <a:xfrm>
              <a:off x="9451883"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28" name="Rechteck 227"/>
            <p:cNvSpPr>
              <a:spLocks noChangeAspect="1"/>
            </p:cNvSpPr>
            <p:nvPr/>
          </p:nvSpPr>
          <p:spPr bwMode="gray">
            <a:xfrm>
              <a:off x="9451883" y="4491442"/>
              <a:ext cx="409051" cy="4090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29" name="Rechteck 228"/>
            <p:cNvSpPr>
              <a:spLocks noChangeAspect="1"/>
            </p:cNvSpPr>
            <p:nvPr/>
          </p:nvSpPr>
          <p:spPr bwMode="gray">
            <a:xfrm>
              <a:off x="9896934"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30" name="Rechteck 229"/>
            <p:cNvSpPr>
              <a:spLocks noChangeAspect="1"/>
            </p:cNvSpPr>
            <p:nvPr/>
          </p:nvSpPr>
          <p:spPr bwMode="gray">
            <a:xfrm>
              <a:off x="9896934"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31" name="Rechteck 230"/>
            <p:cNvSpPr>
              <a:spLocks noChangeAspect="1"/>
            </p:cNvSpPr>
            <p:nvPr/>
          </p:nvSpPr>
          <p:spPr bwMode="gray">
            <a:xfrm>
              <a:off x="9896934"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32" name="Rechteck 231"/>
            <p:cNvSpPr>
              <a:spLocks noChangeAspect="1"/>
            </p:cNvSpPr>
            <p:nvPr/>
          </p:nvSpPr>
          <p:spPr bwMode="gray">
            <a:xfrm>
              <a:off x="10341985"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33" name="Rechteck 232"/>
            <p:cNvSpPr>
              <a:spLocks noChangeAspect="1"/>
            </p:cNvSpPr>
            <p:nvPr/>
          </p:nvSpPr>
          <p:spPr bwMode="gray">
            <a:xfrm>
              <a:off x="10341985"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34" name="Rechteck 233"/>
            <p:cNvSpPr>
              <a:spLocks noChangeAspect="1"/>
            </p:cNvSpPr>
            <p:nvPr/>
          </p:nvSpPr>
          <p:spPr bwMode="gray">
            <a:xfrm>
              <a:off x="10341985"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35" name="Rechteck 234"/>
            <p:cNvSpPr>
              <a:spLocks noChangeAspect="1"/>
            </p:cNvSpPr>
            <p:nvPr/>
          </p:nvSpPr>
          <p:spPr bwMode="gray">
            <a:xfrm>
              <a:off x="10787036" y="3596910"/>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36" name="Rechteck 235"/>
            <p:cNvSpPr>
              <a:spLocks noChangeAspect="1"/>
            </p:cNvSpPr>
            <p:nvPr/>
          </p:nvSpPr>
          <p:spPr bwMode="gray">
            <a:xfrm>
              <a:off x="10787036"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37" name="Rechteck 236"/>
            <p:cNvSpPr>
              <a:spLocks noChangeAspect="1"/>
            </p:cNvSpPr>
            <p:nvPr/>
          </p:nvSpPr>
          <p:spPr bwMode="gray">
            <a:xfrm>
              <a:off x="10787036"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38" name="Rechteck 237"/>
            <p:cNvSpPr>
              <a:spLocks noChangeAspect="1"/>
            </p:cNvSpPr>
            <p:nvPr/>
          </p:nvSpPr>
          <p:spPr bwMode="gray">
            <a:xfrm>
              <a:off x="11232087" y="3596910"/>
              <a:ext cx="409051" cy="4090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39" name="Rechteck 238"/>
            <p:cNvSpPr>
              <a:spLocks noChangeAspect="1"/>
            </p:cNvSpPr>
            <p:nvPr/>
          </p:nvSpPr>
          <p:spPr bwMode="gray">
            <a:xfrm>
              <a:off x="11232087" y="404212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40" name="Rechteck 239"/>
            <p:cNvSpPr>
              <a:spLocks noChangeAspect="1"/>
            </p:cNvSpPr>
            <p:nvPr/>
          </p:nvSpPr>
          <p:spPr bwMode="gray">
            <a:xfrm>
              <a:off x="11232087" y="4491442"/>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41" name="Rechteck 240"/>
            <p:cNvSpPr>
              <a:spLocks noChangeAspect="1"/>
            </p:cNvSpPr>
            <p:nvPr/>
          </p:nvSpPr>
          <p:spPr bwMode="gray">
            <a:xfrm>
              <a:off x="550863" y="4940757"/>
              <a:ext cx="409051" cy="409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42" name="Rechteck 241"/>
            <p:cNvSpPr>
              <a:spLocks noChangeAspect="1"/>
            </p:cNvSpPr>
            <p:nvPr/>
          </p:nvSpPr>
          <p:spPr bwMode="gray">
            <a:xfrm>
              <a:off x="550863" y="5385974"/>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43" name="Rechteck 242"/>
            <p:cNvSpPr>
              <a:spLocks noChangeAspect="1"/>
            </p:cNvSpPr>
            <p:nvPr/>
          </p:nvSpPr>
          <p:spPr bwMode="gray">
            <a:xfrm>
              <a:off x="995914"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44" name="Rechteck 243"/>
            <p:cNvSpPr>
              <a:spLocks noChangeAspect="1"/>
            </p:cNvSpPr>
            <p:nvPr/>
          </p:nvSpPr>
          <p:spPr bwMode="gray">
            <a:xfrm>
              <a:off x="995914" y="5385974"/>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45" name="Rechteck 244"/>
            <p:cNvSpPr>
              <a:spLocks noChangeAspect="1"/>
            </p:cNvSpPr>
            <p:nvPr/>
          </p:nvSpPr>
          <p:spPr bwMode="gray">
            <a:xfrm>
              <a:off x="1440965"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46" name="Rechteck 245"/>
            <p:cNvSpPr>
              <a:spLocks noChangeAspect="1"/>
            </p:cNvSpPr>
            <p:nvPr/>
          </p:nvSpPr>
          <p:spPr bwMode="gray">
            <a:xfrm>
              <a:off x="1440965"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47" name="Rechteck 246"/>
            <p:cNvSpPr>
              <a:spLocks noChangeAspect="1"/>
            </p:cNvSpPr>
            <p:nvPr/>
          </p:nvSpPr>
          <p:spPr bwMode="gray">
            <a:xfrm>
              <a:off x="1886016"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48" name="Rechteck 247"/>
            <p:cNvSpPr>
              <a:spLocks noChangeAspect="1"/>
            </p:cNvSpPr>
            <p:nvPr/>
          </p:nvSpPr>
          <p:spPr bwMode="gray">
            <a:xfrm>
              <a:off x="1886016"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49" name="Rechteck 248"/>
            <p:cNvSpPr>
              <a:spLocks noChangeAspect="1"/>
            </p:cNvSpPr>
            <p:nvPr/>
          </p:nvSpPr>
          <p:spPr bwMode="gray">
            <a:xfrm>
              <a:off x="2331067"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50" name="Rechteck 249"/>
            <p:cNvSpPr>
              <a:spLocks noChangeAspect="1"/>
            </p:cNvSpPr>
            <p:nvPr/>
          </p:nvSpPr>
          <p:spPr bwMode="gray">
            <a:xfrm>
              <a:off x="2331067"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51" name="Rechteck 250"/>
            <p:cNvSpPr>
              <a:spLocks noChangeAspect="1"/>
            </p:cNvSpPr>
            <p:nvPr/>
          </p:nvSpPr>
          <p:spPr bwMode="gray">
            <a:xfrm>
              <a:off x="2776118"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52" name="Rechteck 251"/>
            <p:cNvSpPr>
              <a:spLocks noChangeAspect="1"/>
            </p:cNvSpPr>
            <p:nvPr/>
          </p:nvSpPr>
          <p:spPr bwMode="gray">
            <a:xfrm>
              <a:off x="2776118" y="5385974"/>
              <a:ext cx="409051" cy="4090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53" name="Rechteck 252"/>
            <p:cNvSpPr>
              <a:spLocks noChangeAspect="1"/>
            </p:cNvSpPr>
            <p:nvPr/>
          </p:nvSpPr>
          <p:spPr bwMode="gray">
            <a:xfrm>
              <a:off x="3221169"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54" name="Rechteck 253"/>
            <p:cNvSpPr>
              <a:spLocks noChangeAspect="1"/>
            </p:cNvSpPr>
            <p:nvPr/>
          </p:nvSpPr>
          <p:spPr bwMode="gray">
            <a:xfrm>
              <a:off x="3221169" y="5385974"/>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55" name="Rechteck 254"/>
            <p:cNvSpPr>
              <a:spLocks noChangeAspect="1"/>
            </p:cNvSpPr>
            <p:nvPr/>
          </p:nvSpPr>
          <p:spPr bwMode="gray">
            <a:xfrm>
              <a:off x="3666220"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56" name="Rechteck 255"/>
            <p:cNvSpPr>
              <a:spLocks noChangeAspect="1"/>
            </p:cNvSpPr>
            <p:nvPr/>
          </p:nvSpPr>
          <p:spPr bwMode="gray">
            <a:xfrm>
              <a:off x="3666220"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57" name="Rechteck 256"/>
            <p:cNvSpPr>
              <a:spLocks noChangeAspect="1"/>
            </p:cNvSpPr>
            <p:nvPr/>
          </p:nvSpPr>
          <p:spPr bwMode="gray">
            <a:xfrm>
              <a:off x="4111271"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58" name="Rechteck 257"/>
            <p:cNvSpPr>
              <a:spLocks noChangeAspect="1"/>
            </p:cNvSpPr>
            <p:nvPr/>
          </p:nvSpPr>
          <p:spPr bwMode="gray">
            <a:xfrm>
              <a:off x="4111271"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59" name="Rechteck 258"/>
            <p:cNvSpPr>
              <a:spLocks noChangeAspect="1"/>
            </p:cNvSpPr>
            <p:nvPr/>
          </p:nvSpPr>
          <p:spPr bwMode="gray">
            <a:xfrm>
              <a:off x="4556322"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60" name="Rechteck 259"/>
            <p:cNvSpPr>
              <a:spLocks noChangeAspect="1"/>
            </p:cNvSpPr>
            <p:nvPr/>
          </p:nvSpPr>
          <p:spPr bwMode="gray">
            <a:xfrm>
              <a:off x="4556322"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61" name="Rechteck 260"/>
            <p:cNvSpPr>
              <a:spLocks noChangeAspect="1"/>
            </p:cNvSpPr>
            <p:nvPr/>
          </p:nvSpPr>
          <p:spPr bwMode="gray">
            <a:xfrm>
              <a:off x="5001373"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62" name="Rechteck 261"/>
            <p:cNvSpPr>
              <a:spLocks noChangeAspect="1"/>
            </p:cNvSpPr>
            <p:nvPr/>
          </p:nvSpPr>
          <p:spPr bwMode="gray">
            <a:xfrm>
              <a:off x="5001373"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63" name="Rechteck 262"/>
            <p:cNvSpPr>
              <a:spLocks noChangeAspect="1"/>
            </p:cNvSpPr>
            <p:nvPr/>
          </p:nvSpPr>
          <p:spPr bwMode="gray">
            <a:xfrm>
              <a:off x="5446424"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64" name="Rechteck 263"/>
            <p:cNvSpPr>
              <a:spLocks noChangeAspect="1"/>
            </p:cNvSpPr>
            <p:nvPr/>
          </p:nvSpPr>
          <p:spPr bwMode="gray">
            <a:xfrm>
              <a:off x="5446424"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65" name="Rechteck 264"/>
            <p:cNvSpPr>
              <a:spLocks noChangeAspect="1"/>
            </p:cNvSpPr>
            <p:nvPr/>
          </p:nvSpPr>
          <p:spPr bwMode="gray">
            <a:xfrm>
              <a:off x="5891475"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66" name="Rechteck 265"/>
            <p:cNvSpPr>
              <a:spLocks noChangeAspect="1"/>
            </p:cNvSpPr>
            <p:nvPr/>
          </p:nvSpPr>
          <p:spPr bwMode="gray">
            <a:xfrm>
              <a:off x="5891475"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67" name="Rechteck 266"/>
            <p:cNvSpPr>
              <a:spLocks noChangeAspect="1"/>
            </p:cNvSpPr>
            <p:nvPr/>
          </p:nvSpPr>
          <p:spPr bwMode="gray">
            <a:xfrm>
              <a:off x="6336526"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68" name="Rechteck 267"/>
            <p:cNvSpPr>
              <a:spLocks noChangeAspect="1"/>
            </p:cNvSpPr>
            <p:nvPr/>
          </p:nvSpPr>
          <p:spPr bwMode="gray">
            <a:xfrm>
              <a:off x="6336526"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69" name="Rechteck 268"/>
            <p:cNvSpPr>
              <a:spLocks noChangeAspect="1"/>
            </p:cNvSpPr>
            <p:nvPr/>
          </p:nvSpPr>
          <p:spPr bwMode="gray">
            <a:xfrm>
              <a:off x="6781577"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70" name="Rechteck 269"/>
            <p:cNvSpPr>
              <a:spLocks noChangeAspect="1"/>
            </p:cNvSpPr>
            <p:nvPr/>
          </p:nvSpPr>
          <p:spPr bwMode="gray">
            <a:xfrm>
              <a:off x="6781577"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71" name="Rechteck 270"/>
            <p:cNvSpPr>
              <a:spLocks noChangeAspect="1"/>
            </p:cNvSpPr>
            <p:nvPr/>
          </p:nvSpPr>
          <p:spPr bwMode="gray">
            <a:xfrm>
              <a:off x="7226628"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72" name="Rechteck 271"/>
            <p:cNvSpPr>
              <a:spLocks noChangeAspect="1"/>
            </p:cNvSpPr>
            <p:nvPr/>
          </p:nvSpPr>
          <p:spPr bwMode="gray">
            <a:xfrm>
              <a:off x="7226628"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73" name="Rechteck 272"/>
            <p:cNvSpPr>
              <a:spLocks noChangeAspect="1"/>
            </p:cNvSpPr>
            <p:nvPr/>
          </p:nvSpPr>
          <p:spPr bwMode="gray">
            <a:xfrm>
              <a:off x="7671679"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74" name="Rechteck 273"/>
            <p:cNvSpPr>
              <a:spLocks noChangeAspect="1"/>
            </p:cNvSpPr>
            <p:nvPr/>
          </p:nvSpPr>
          <p:spPr bwMode="gray">
            <a:xfrm>
              <a:off x="7671679"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75" name="Rechteck 274"/>
            <p:cNvSpPr>
              <a:spLocks noChangeAspect="1"/>
            </p:cNvSpPr>
            <p:nvPr/>
          </p:nvSpPr>
          <p:spPr bwMode="gray">
            <a:xfrm>
              <a:off x="8116730"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76" name="Rechteck 275"/>
            <p:cNvSpPr>
              <a:spLocks noChangeAspect="1"/>
            </p:cNvSpPr>
            <p:nvPr/>
          </p:nvSpPr>
          <p:spPr bwMode="gray">
            <a:xfrm>
              <a:off x="8116730"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77" name="Rechteck 276"/>
            <p:cNvSpPr>
              <a:spLocks noChangeAspect="1"/>
            </p:cNvSpPr>
            <p:nvPr/>
          </p:nvSpPr>
          <p:spPr bwMode="gray">
            <a:xfrm>
              <a:off x="8561781"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78" name="Rechteck 277"/>
            <p:cNvSpPr>
              <a:spLocks noChangeAspect="1"/>
            </p:cNvSpPr>
            <p:nvPr/>
          </p:nvSpPr>
          <p:spPr bwMode="gray">
            <a:xfrm>
              <a:off x="8561781"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79" name="Rechteck 278"/>
            <p:cNvSpPr>
              <a:spLocks noChangeAspect="1"/>
            </p:cNvSpPr>
            <p:nvPr/>
          </p:nvSpPr>
          <p:spPr bwMode="gray">
            <a:xfrm>
              <a:off x="9006832"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80" name="Rechteck 279"/>
            <p:cNvSpPr>
              <a:spLocks noChangeAspect="1"/>
            </p:cNvSpPr>
            <p:nvPr/>
          </p:nvSpPr>
          <p:spPr bwMode="gray">
            <a:xfrm>
              <a:off x="9006832"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81" name="Rechteck 280"/>
            <p:cNvSpPr>
              <a:spLocks noChangeAspect="1"/>
            </p:cNvSpPr>
            <p:nvPr/>
          </p:nvSpPr>
          <p:spPr bwMode="gray">
            <a:xfrm>
              <a:off x="9451883"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82" name="Rechteck 281"/>
            <p:cNvSpPr>
              <a:spLocks noChangeAspect="1"/>
            </p:cNvSpPr>
            <p:nvPr/>
          </p:nvSpPr>
          <p:spPr bwMode="gray">
            <a:xfrm>
              <a:off x="9451883"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83" name="Rechteck 282"/>
            <p:cNvSpPr>
              <a:spLocks noChangeAspect="1"/>
            </p:cNvSpPr>
            <p:nvPr/>
          </p:nvSpPr>
          <p:spPr bwMode="gray">
            <a:xfrm>
              <a:off x="9896934"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84" name="Rechteck 283"/>
            <p:cNvSpPr>
              <a:spLocks noChangeAspect="1"/>
            </p:cNvSpPr>
            <p:nvPr/>
          </p:nvSpPr>
          <p:spPr bwMode="gray">
            <a:xfrm>
              <a:off x="9896934" y="5385974"/>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85" name="Rechteck 284"/>
            <p:cNvSpPr>
              <a:spLocks noChangeAspect="1"/>
            </p:cNvSpPr>
            <p:nvPr/>
          </p:nvSpPr>
          <p:spPr bwMode="gray">
            <a:xfrm>
              <a:off x="10341985"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86" name="Rechteck 285"/>
            <p:cNvSpPr>
              <a:spLocks noChangeAspect="1"/>
            </p:cNvSpPr>
            <p:nvPr/>
          </p:nvSpPr>
          <p:spPr bwMode="gray">
            <a:xfrm>
              <a:off x="10341985" y="5385974"/>
              <a:ext cx="409051" cy="409051"/>
            </a:xfrm>
            <a:prstGeom prst="rect">
              <a:avLst/>
            </a:prstGeom>
            <a:solidFill>
              <a:srgbClr val="E1F1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87" name="Rechteck 286"/>
            <p:cNvSpPr>
              <a:spLocks noChangeAspect="1"/>
            </p:cNvSpPr>
            <p:nvPr/>
          </p:nvSpPr>
          <p:spPr bwMode="gray">
            <a:xfrm>
              <a:off x="10787036"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88" name="Rechteck 287"/>
            <p:cNvSpPr>
              <a:spLocks noChangeAspect="1"/>
            </p:cNvSpPr>
            <p:nvPr/>
          </p:nvSpPr>
          <p:spPr bwMode="gray">
            <a:xfrm>
              <a:off x="10787036"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89" name="Rechteck 288"/>
            <p:cNvSpPr>
              <a:spLocks noChangeAspect="1"/>
            </p:cNvSpPr>
            <p:nvPr/>
          </p:nvSpPr>
          <p:spPr bwMode="gray">
            <a:xfrm>
              <a:off x="11232087" y="4940757"/>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sp>
          <p:nvSpPr>
            <p:cNvPr id="290" name="Rechteck 289"/>
            <p:cNvSpPr>
              <a:spLocks noChangeAspect="1"/>
            </p:cNvSpPr>
            <p:nvPr/>
          </p:nvSpPr>
          <p:spPr bwMode="gray">
            <a:xfrm>
              <a:off x="11232087" y="5385974"/>
              <a:ext cx="409051" cy="409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de-DE" dirty="0" err="1">
                <a:solidFill>
                  <a:schemeClr val="tx1"/>
                </a:solidFill>
              </a:endParaRPr>
            </a:p>
          </p:txBody>
        </p:sp>
      </p:grpSp>
      <p:sp>
        <p:nvSpPr>
          <p:cNvPr id="6" name="Textplatzhalter 8"/>
          <p:cNvSpPr>
            <a:spLocks noGrp="1" noChangeAspect="1"/>
          </p:cNvSpPr>
          <p:nvPr>
            <p:ph type="body" sz="quarter" idx="15" hasCustomPrompt="1"/>
          </p:nvPr>
        </p:nvSpPr>
        <p:spPr bwMode="gray">
          <a:xfrm>
            <a:off x="3666220" y="4042680"/>
            <a:ext cx="1752345" cy="1752345"/>
          </a:xfrm>
          <a:solidFill>
            <a:schemeClr val="accent2"/>
          </a:solidFill>
        </p:spPr>
        <p:txBody>
          <a:bodyPr vert="horz" lIns="0" tIns="0" rIns="0" bIns="0" rtlCol="0" anchor="ctr">
            <a:noAutofit/>
          </a:bodyPr>
          <a:lstStyle>
            <a:lvl1pPr algn="ctr">
              <a:defRPr lang="de-DE" sz="2800" b="1" kern="1200" dirty="0">
                <a:solidFill>
                  <a:schemeClr val="bg1"/>
                </a:solidFill>
                <a:latin typeface="+mn-lt"/>
                <a:ea typeface="+mn-ea"/>
                <a:cs typeface="+mn-cs"/>
              </a:defRPr>
            </a:lvl1pPr>
            <a:lvl2pPr>
              <a:defRPr lang="de-DE" dirty="0"/>
            </a:lvl2pPr>
          </a:lstStyle>
          <a:p>
            <a:pPr marL="0" lvl="0" indent="0" algn="ctr" defTabSz="914400" rtl="0" eaLnBrk="1" latinLnBrk="0" hangingPunct="1">
              <a:lnSpc>
                <a:spcPct val="100000"/>
              </a:lnSpc>
              <a:spcBef>
                <a:spcPts val="600"/>
              </a:spcBef>
              <a:buFontTx/>
              <a:buNone/>
            </a:pPr>
            <a:r>
              <a:rPr lang="de-DE" dirty="0"/>
              <a:t>Text einfügen</a:t>
            </a:r>
          </a:p>
        </p:txBody>
      </p:sp>
      <p:sp>
        <p:nvSpPr>
          <p:cNvPr id="7" name="Textplatzhalter 8"/>
          <p:cNvSpPr>
            <a:spLocks noGrp="1" noChangeAspect="1"/>
          </p:cNvSpPr>
          <p:nvPr>
            <p:ph type="body" sz="quarter" idx="19" hasCustomPrompt="1"/>
          </p:nvPr>
        </p:nvSpPr>
        <p:spPr bwMode="gray">
          <a:xfrm>
            <a:off x="7671679" y="3597463"/>
            <a:ext cx="1752345" cy="1752345"/>
          </a:xfrm>
          <a:solidFill>
            <a:schemeClr val="accent5"/>
          </a:solidFill>
        </p:spPr>
        <p:txBody>
          <a:bodyPr vert="horz" lIns="0" tIns="0" rIns="0" bIns="0" rtlCol="0" anchor="ctr">
            <a:noAutofit/>
          </a:bodyPr>
          <a:lstStyle>
            <a:lvl1pPr algn="ctr">
              <a:defRPr lang="de-DE" sz="2800" b="1" kern="1200" dirty="0">
                <a:solidFill>
                  <a:schemeClr val="bg1"/>
                </a:solidFill>
                <a:latin typeface="+mn-lt"/>
                <a:ea typeface="+mn-ea"/>
                <a:cs typeface="+mn-cs"/>
              </a:defRPr>
            </a:lvl1pPr>
            <a:lvl2pPr>
              <a:defRPr lang="de-DE" dirty="0"/>
            </a:lvl2pPr>
          </a:lstStyle>
          <a:p>
            <a:pPr marL="0" lvl="0" indent="0" algn="ctr" defTabSz="914400" rtl="0" eaLnBrk="1" latinLnBrk="0" hangingPunct="1">
              <a:lnSpc>
                <a:spcPct val="100000"/>
              </a:lnSpc>
              <a:spcBef>
                <a:spcPts val="600"/>
              </a:spcBef>
              <a:buFontTx/>
              <a:buNone/>
            </a:pPr>
            <a:r>
              <a:rPr lang="de-DE" dirty="0"/>
              <a:t>Text einfügen</a:t>
            </a:r>
          </a:p>
        </p:txBody>
      </p:sp>
      <p:sp>
        <p:nvSpPr>
          <p:cNvPr id="8" name="Textplatzhalter 8"/>
          <p:cNvSpPr>
            <a:spLocks noGrp="1" noChangeAspect="1"/>
          </p:cNvSpPr>
          <p:nvPr>
            <p:ph type="body" sz="quarter" idx="21" hasCustomPrompt="1"/>
          </p:nvPr>
        </p:nvSpPr>
        <p:spPr bwMode="gray">
          <a:xfrm>
            <a:off x="9451883" y="1804301"/>
            <a:ext cx="1752345" cy="1752345"/>
          </a:xfrm>
          <a:solidFill>
            <a:schemeClr val="accent3"/>
          </a:solidFill>
        </p:spPr>
        <p:txBody>
          <a:bodyPr vert="horz" lIns="0" tIns="0" rIns="0" bIns="0" rtlCol="0" anchor="ctr">
            <a:noAutofit/>
          </a:bodyPr>
          <a:lstStyle>
            <a:lvl1pPr algn="ctr">
              <a:defRPr lang="de-DE" sz="2800" b="1" kern="1200" dirty="0">
                <a:solidFill>
                  <a:schemeClr val="bg1"/>
                </a:solidFill>
                <a:latin typeface="+mn-lt"/>
                <a:ea typeface="+mn-ea"/>
                <a:cs typeface="+mn-cs"/>
              </a:defRPr>
            </a:lvl1pPr>
            <a:lvl2pPr>
              <a:defRPr lang="de-DE" dirty="0"/>
            </a:lvl2pPr>
          </a:lstStyle>
          <a:p>
            <a:pPr marL="0" lvl="0" indent="0" algn="ctr" defTabSz="914400" rtl="0" eaLnBrk="1" latinLnBrk="0" hangingPunct="1">
              <a:lnSpc>
                <a:spcPct val="100000"/>
              </a:lnSpc>
              <a:spcBef>
                <a:spcPts val="600"/>
              </a:spcBef>
              <a:buFontTx/>
              <a:buNone/>
            </a:pPr>
            <a:r>
              <a:rPr lang="de-DE" dirty="0"/>
              <a:t>Text einfügen</a:t>
            </a:r>
          </a:p>
        </p:txBody>
      </p:sp>
      <p:sp>
        <p:nvSpPr>
          <p:cNvPr id="9" name="Textplatzhalter 586"/>
          <p:cNvSpPr>
            <a:spLocks noGrp="1"/>
          </p:cNvSpPr>
          <p:nvPr>
            <p:ph type="body" sz="quarter" idx="24" hasCustomPrompt="1"/>
          </p:nvPr>
        </p:nvSpPr>
        <p:spPr bwMode="gray">
          <a:xfrm>
            <a:off x="3666220" y="2248965"/>
            <a:ext cx="1752345" cy="1752345"/>
          </a:xfrm>
          <a:solidFill>
            <a:schemeClr val="accent4"/>
          </a:solidFill>
        </p:spPr>
        <p:txBody>
          <a:bodyPr anchor="ctr"/>
          <a:lstStyle>
            <a:lvl1pPr algn="ctr">
              <a:defRPr sz="2800" b="1">
                <a:solidFill>
                  <a:schemeClr val="accent2"/>
                </a:solidFill>
              </a:defRPr>
            </a:lvl1pPr>
            <a:lvl2pPr marL="0" indent="0" algn="ctr">
              <a:buNone/>
              <a:defRPr/>
            </a:lvl2pPr>
            <a:lvl3pPr algn="ctr">
              <a:defRPr/>
            </a:lvl3pPr>
            <a:lvl4pPr algn="ctr">
              <a:defRPr/>
            </a:lvl4pPr>
            <a:lvl5pPr algn="ctr">
              <a:defRPr/>
            </a:lvl5pPr>
          </a:lstStyle>
          <a:p>
            <a:pPr lvl="0"/>
            <a:r>
              <a:rPr lang="de-DE" dirty="0"/>
              <a:t>Text eingeben</a:t>
            </a:r>
          </a:p>
        </p:txBody>
      </p:sp>
      <p:sp>
        <p:nvSpPr>
          <p:cNvPr id="10" name="Bildplatzhalter 6"/>
          <p:cNvSpPr>
            <a:spLocks noGrp="1" noChangeAspect="1"/>
          </p:cNvSpPr>
          <p:nvPr>
            <p:ph type="pic" sz="quarter" idx="13" hasCustomPrompt="1"/>
          </p:nvPr>
        </p:nvSpPr>
        <p:spPr bwMode="gray">
          <a:xfrm>
            <a:off x="995914" y="2248965"/>
            <a:ext cx="2634306" cy="2651528"/>
          </a:xfrm>
          <a:solidFill>
            <a:schemeClr val="accent4"/>
          </a:solidFill>
        </p:spPr>
        <p:txBody>
          <a:bodyPr/>
          <a:lstStyle>
            <a:lvl1pPr>
              <a:defRPr/>
            </a:lvl1pPr>
          </a:lstStyle>
          <a:p>
            <a:r>
              <a:rPr lang="de-DE" dirty="0"/>
              <a:t>Bild einfügen</a:t>
            </a:r>
          </a:p>
        </p:txBody>
      </p:sp>
      <p:sp>
        <p:nvSpPr>
          <p:cNvPr id="11" name="Bildplatzhalter 6"/>
          <p:cNvSpPr>
            <a:spLocks noGrp="1" noChangeAspect="1"/>
          </p:cNvSpPr>
          <p:nvPr>
            <p:ph type="pic" sz="quarter" idx="17" hasCustomPrompt="1"/>
          </p:nvPr>
        </p:nvSpPr>
        <p:spPr bwMode="gray">
          <a:xfrm>
            <a:off x="6781577" y="909216"/>
            <a:ext cx="2634306" cy="2651528"/>
          </a:xfrm>
          <a:solidFill>
            <a:schemeClr val="accent4"/>
          </a:solidFill>
        </p:spPr>
        <p:txBody>
          <a:bodyPr/>
          <a:lstStyle>
            <a:lvl1pPr>
              <a:defRPr/>
            </a:lvl1pPr>
          </a:lstStyle>
          <a:p>
            <a:r>
              <a:rPr lang="de-DE" dirty="0"/>
              <a:t>Bild einfügen</a:t>
            </a:r>
          </a:p>
        </p:txBody>
      </p:sp>
      <p:sp>
        <p:nvSpPr>
          <p:cNvPr id="12" name="Bildplatzhalter 6"/>
          <p:cNvSpPr>
            <a:spLocks noGrp="1" noChangeAspect="1"/>
          </p:cNvSpPr>
          <p:nvPr>
            <p:ph type="pic" sz="quarter" idx="16" hasCustomPrompt="1"/>
          </p:nvPr>
        </p:nvSpPr>
        <p:spPr bwMode="gray">
          <a:xfrm>
            <a:off x="2331067" y="908050"/>
            <a:ext cx="1302133" cy="1303030"/>
          </a:xfrm>
          <a:solidFill>
            <a:schemeClr val="accent4"/>
          </a:solidFill>
        </p:spPr>
        <p:txBody>
          <a:bodyPr/>
          <a:lstStyle>
            <a:lvl1pPr>
              <a:defRPr/>
            </a:lvl1pPr>
          </a:lstStyle>
          <a:p>
            <a:r>
              <a:rPr lang="de-DE" dirty="0"/>
              <a:t>Bild einfügen</a:t>
            </a:r>
          </a:p>
        </p:txBody>
      </p:sp>
      <p:sp>
        <p:nvSpPr>
          <p:cNvPr id="13" name="Bildplatzhalter 6"/>
          <p:cNvSpPr>
            <a:spLocks noGrp="1" noChangeAspect="1"/>
          </p:cNvSpPr>
          <p:nvPr>
            <p:ph type="pic" sz="quarter" idx="18" hasCustomPrompt="1"/>
          </p:nvPr>
        </p:nvSpPr>
        <p:spPr bwMode="gray">
          <a:xfrm>
            <a:off x="5446424" y="908050"/>
            <a:ext cx="1302133" cy="1303030"/>
          </a:xfrm>
          <a:solidFill>
            <a:schemeClr val="accent4"/>
          </a:solidFill>
        </p:spPr>
        <p:txBody>
          <a:bodyPr/>
          <a:lstStyle>
            <a:lvl1pPr>
              <a:defRPr/>
            </a:lvl1pPr>
          </a:lstStyle>
          <a:p>
            <a:r>
              <a:rPr lang="de-DE" dirty="0"/>
              <a:t>Bild einfügen</a:t>
            </a:r>
          </a:p>
        </p:txBody>
      </p:sp>
      <p:sp>
        <p:nvSpPr>
          <p:cNvPr id="14" name="Bildplatzhalter 6"/>
          <p:cNvSpPr>
            <a:spLocks noGrp="1" noChangeAspect="1"/>
          </p:cNvSpPr>
          <p:nvPr>
            <p:ph type="pic" sz="quarter" idx="20" hasCustomPrompt="1"/>
          </p:nvPr>
        </p:nvSpPr>
        <p:spPr bwMode="gray">
          <a:xfrm>
            <a:off x="9451883" y="3596910"/>
            <a:ext cx="1302133" cy="1303030"/>
          </a:xfrm>
          <a:solidFill>
            <a:schemeClr val="accent4"/>
          </a:solidFill>
        </p:spPr>
        <p:txBody>
          <a:bodyPr/>
          <a:lstStyle>
            <a:lvl1pPr>
              <a:defRPr/>
            </a:lvl1pPr>
          </a:lstStyle>
          <a:p>
            <a:r>
              <a:rPr lang="de-DE" dirty="0"/>
              <a:t>Bild einfügen</a:t>
            </a:r>
          </a:p>
        </p:txBody>
      </p:sp>
      <p:sp>
        <p:nvSpPr>
          <p:cNvPr id="15" name="Bildplatzhalter 6"/>
          <p:cNvSpPr>
            <a:spLocks noGrp="1" noChangeAspect="1"/>
          </p:cNvSpPr>
          <p:nvPr>
            <p:ph type="pic" sz="quarter" idx="22" hasCustomPrompt="1"/>
          </p:nvPr>
        </p:nvSpPr>
        <p:spPr bwMode="gray">
          <a:xfrm>
            <a:off x="5446424" y="4042680"/>
            <a:ext cx="1302133" cy="1303030"/>
          </a:xfrm>
          <a:solidFill>
            <a:schemeClr val="accent4"/>
          </a:solidFill>
        </p:spPr>
        <p:txBody>
          <a:bodyPr/>
          <a:lstStyle>
            <a:lvl1pPr>
              <a:defRPr/>
            </a:lvl1pPr>
          </a:lstStyle>
          <a:p>
            <a:r>
              <a:rPr lang="de-DE" dirty="0"/>
              <a:t>Bild einfügen</a:t>
            </a:r>
          </a:p>
        </p:txBody>
      </p:sp>
      <p:sp>
        <p:nvSpPr>
          <p:cNvPr id="16" name="Bildplatzhalter 6"/>
          <p:cNvSpPr>
            <a:spLocks noGrp="1" noChangeAspect="1"/>
          </p:cNvSpPr>
          <p:nvPr>
            <p:ph type="pic" sz="quarter" idx="23" hasCustomPrompt="1"/>
          </p:nvPr>
        </p:nvSpPr>
        <p:spPr bwMode="gray">
          <a:xfrm>
            <a:off x="995914" y="908050"/>
            <a:ext cx="1302133" cy="1303030"/>
          </a:xfrm>
          <a:solidFill>
            <a:schemeClr val="accent4"/>
          </a:solidFill>
        </p:spPr>
        <p:txBody>
          <a:bodyPr/>
          <a:lstStyle>
            <a:lvl1pPr>
              <a:defRPr/>
            </a:lvl1pPr>
          </a:lstStyle>
          <a:p>
            <a:r>
              <a:rPr lang="de-DE" dirty="0"/>
              <a:t>Bild einfügen</a:t>
            </a:r>
          </a:p>
        </p:txBody>
      </p:sp>
      <p:sp>
        <p:nvSpPr>
          <p:cNvPr id="294" name="Titel 293"/>
          <p:cNvSpPr>
            <a:spLocks noGrp="1"/>
          </p:cNvSpPr>
          <p:nvPr>
            <p:ph type="title"/>
          </p:nvPr>
        </p:nvSpPr>
        <p:spPr bwMode="gray"/>
        <p:txBody>
          <a:bodyPr/>
          <a:lstStyle/>
          <a:p>
            <a:r>
              <a:rPr lang="de-DE" smtClean="0"/>
              <a:t>Titelmasterformat durch Klicken bearbeiten</a:t>
            </a:r>
            <a:endParaRPr lang="de-DE"/>
          </a:p>
        </p:txBody>
      </p:sp>
      <p:sp>
        <p:nvSpPr>
          <p:cNvPr id="295" name="Datumsplatzhalter 294"/>
          <p:cNvSpPr>
            <a:spLocks noGrp="1"/>
          </p:cNvSpPr>
          <p:nvPr>
            <p:ph type="dt" sz="half" idx="25"/>
          </p:nvPr>
        </p:nvSpPr>
        <p:spPr bwMode="gray"/>
        <p:txBody>
          <a:bodyPr/>
          <a:lstStyle/>
          <a:p>
            <a:endParaRPr lang="de-DE" dirty="0"/>
          </a:p>
        </p:txBody>
      </p:sp>
      <p:sp>
        <p:nvSpPr>
          <p:cNvPr id="296" name="Fußzeilenplatzhalter 295"/>
          <p:cNvSpPr>
            <a:spLocks noGrp="1"/>
          </p:cNvSpPr>
          <p:nvPr>
            <p:ph type="ftr" sz="quarter" idx="26"/>
          </p:nvPr>
        </p:nvSpPr>
        <p:spPr bwMode="gray"/>
        <p:txBody>
          <a:bodyPr/>
          <a:lstStyle/>
          <a:p>
            <a:r>
              <a:rPr lang="de-DE"/>
              <a:t>NTT DATA Deutschland 2017</a:t>
            </a:r>
            <a:endParaRPr lang="de-DE" dirty="0"/>
          </a:p>
        </p:txBody>
      </p:sp>
      <p:sp>
        <p:nvSpPr>
          <p:cNvPr id="297" name="Foliennummernplatzhalter 296"/>
          <p:cNvSpPr>
            <a:spLocks noGrp="1"/>
          </p:cNvSpPr>
          <p:nvPr>
            <p:ph type="sldNum" sz="quarter" idx="27"/>
          </p:nvPr>
        </p:nvSpPr>
        <p:spPr bwMode="gray"/>
        <p:txBody>
          <a:bodyPr/>
          <a:lstStyle/>
          <a:p>
            <a:fld id="{70528D5D-9894-40DB-BE4B-72FD76662231}" type="slidenum">
              <a:rPr lang="de-DE" smtClean="0"/>
              <a:pPr/>
              <a:t>‹Nr.›</a:t>
            </a:fld>
            <a:endParaRPr lang="de-DE"/>
          </a:p>
        </p:txBody>
      </p:sp>
    </p:spTree>
    <p:extLst>
      <p:ext uri="{BB962C8B-B14F-4D97-AF65-F5344CB8AC3E}">
        <p14:creationId xmlns:p14="http://schemas.microsoft.com/office/powerpoint/2010/main" val="192707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93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gray">
          <a:xfrm>
            <a:off x="4292605" y="2976092"/>
            <a:ext cx="3597639" cy="950376"/>
          </a:xfrm>
          <a:prstGeom prst="rect">
            <a:avLst/>
          </a:prstGeom>
        </p:spPr>
      </p:pic>
      <p:pic>
        <p:nvPicPr>
          <p:cNvPr id="7" name="図 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1" y="3113690"/>
            <a:ext cx="2080171" cy="3744310"/>
          </a:xfrm>
          <a:prstGeom prst="rect">
            <a:avLst/>
          </a:prstGeom>
        </p:spPr>
      </p:pic>
    </p:spTree>
    <p:extLst>
      <p:ext uri="{BB962C8B-B14F-4D97-AF65-F5344CB8AC3E}">
        <p14:creationId xmlns:p14="http://schemas.microsoft.com/office/powerpoint/2010/main" val="1315877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Blue Logotype)">
    <p:spTree>
      <p:nvGrpSpPr>
        <p:cNvPr id="1" name=""/>
        <p:cNvGrpSpPr/>
        <p:nvPr/>
      </p:nvGrpSpPr>
      <p:grpSpPr>
        <a:xfrm>
          <a:off x="0" y="0"/>
          <a:ext cx="0" cy="0"/>
          <a:chOff x="0" y="0"/>
          <a:chExt cx="0" cy="0"/>
        </a:xfrm>
      </p:grpSpPr>
      <p:sp>
        <p:nvSpPr>
          <p:cNvPr id="10" name="正方形/長方形 13"/>
          <p:cNvSpPr/>
          <p:nvPr userDrawn="1"/>
        </p:nvSpPr>
        <p:spPr bwMode="gray">
          <a:xfrm>
            <a:off x="0" y="4714043"/>
            <a:ext cx="12192119" cy="21547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de-DE" altLang="ja-JP" sz="1800" b="0" i="0" dirty="0">
              <a:latin typeface="HGPGothicE" charset="-128"/>
              <a:ea typeface="HGPGothicE" charset="-128"/>
            </a:endParaRPr>
          </a:p>
        </p:txBody>
      </p:sp>
      <p:sp>
        <p:nvSpPr>
          <p:cNvPr id="15" name="Bildplatzhalter 4"/>
          <p:cNvSpPr>
            <a:spLocks noGrp="1"/>
          </p:cNvSpPr>
          <p:nvPr>
            <p:ph type="pic" sz="quarter" idx="16" hasCustomPrompt="1"/>
          </p:nvPr>
        </p:nvSpPr>
        <p:spPr bwMode="gray">
          <a:xfrm>
            <a:off x="0" y="0"/>
            <a:ext cx="12192000" cy="4713288"/>
          </a:xfrm>
          <a:solidFill>
            <a:schemeClr val="bg2"/>
          </a:solidFill>
        </p:spPr>
        <p:txBody>
          <a:bodyPr/>
          <a:lstStyle>
            <a:lvl1pPr>
              <a:defRPr sz="1800"/>
            </a:lvl1pPr>
          </a:lstStyle>
          <a:p>
            <a:r>
              <a:rPr lang="de-DE" dirty="0"/>
              <a:t>Bild durch Klicken auf das Icon hinzufügen und anschließend in den Hintergrund setzen!</a:t>
            </a:r>
          </a:p>
          <a:p>
            <a:endParaRPr lang="de-DE" dirty="0"/>
          </a:p>
        </p:txBody>
      </p:sp>
      <p:sp>
        <p:nvSpPr>
          <p:cNvPr id="16" name="Textplatzhalter 13"/>
          <p:cNvSpPr>
            <a:spLocks noGrp="1"/>
          </p:cNvSpPr>
          <p:nvPr>
            <p:ph type="body" sz="quarter" idx="15" hasCustomPrompt="1"/>
          </p:nvPr>
        </p:nvSpPr>
        <p:spPr bwMode="gray">
          <a:xfrm>
            <a:off x="0" y="421200"/>
            <a:ext cx="3575998" cy="6436801"/>
          </a:xfrm>
          <a:blipFill>
            <a:blip r:embed="rId2">
              <a:extLst>
                <a:ext uri="{28A0092B-C50C-407E-A947-70E740481C1C}">
                  <a14:useLocalDpi xmlns:a14="http://schemas.microsoft.com/office/drawing/2010/main" val="0"/>
                </a:ext>
              </a:extLst>
            </a:blip>
            <a:stretch>
              <a:fillRect/>
            </a:stretch>
          </a:blipFill>
        </p:spPr>
        <p:txBody>
          <a:bodyPr/>
          <a:lstStyle>
            <a:lvl1pPr>
              <a:defRPr sz="100">
                <a:solidFill>
                  <a:schemeClr val="accent1"/>
                </a:solidFill>
              </a:defRPr>
            </a:lvl1pPr>
          </a:lstStyle>
          <a:p>
            <a:pPr lvl="0"/>
            <a:r>
              <a:rPr lang="de-DE" dirty="0"/>
              <a:t>.</a:t>
            </a:r>
          </a:p>
        </p:txBody>
      </p:sp>
      <p:sp>
        <p:nvSpPr>
          <p:cNvPr id="11" name="Titel 1"/>
          <p:cNvSpPr>
            <a:spLocks noGrp="1"/>
          </p:cNvSpPr>
          <p:nvPr>
            <p:ph type="ctrTitle" hasCustomPrompt="1"/>
          </p:nvPr>
        </p:nvSpPr>
        <p:spPr bwMode="gray">
          <a:xfrm>
            <a:off x="2202769" y="4941167"/>
            <a:ext cx="9438369" cy="936105"/>
          </a:xfrm>
        </p:spPr>
        <p:txBody>
          <a:bodyPr anchor="b"/>
          <a:lstStyle>
            <a:lvl1pPr algn="l">
              <a:defRPr sz="3600" cap="all" baseline="0">
                <a:solidFill>
                  <a:schemeClr val="bg1"/>
                </a:solidFill>
              </a:defRPr>
            </a:lvl1pPr>
          </a:lstStyle>
          <a:p>
            <a:r>
              <a:rPr lang="de-DE" dirty="0" err="1"/>
              <a:t>Presentation</a:t>
            </a:r>
            <a:r>
              <a:rPr lang="de-DE" dirty="0"/>
              <a:t> Title</a:t>
            </a:r>
          </a:p>
        </p:txBody>
      </p:sp>
      <p:sp>
        <p:nvSpPr>
          <p:cNvPr id="12" name="Untertitel 2"/>
          <p:cNvSpPr>
            <a:spLocks noGrp="1"/>
          </p:cNvSpPr>
          <p:nvPr>
            <p:ph type="subTitle" idx="1" hasCustomPrompt="1"/>
          </p:nvPr>
        </p:nvSpPr>
        <p:spPr bwMode="gray">
          <a:xfrm>
            <a:off x="2202769" y="5908008"/>
            <a:ext cx="9438369" cy="257842"/>
          </a:xfrm>
        </p:spPr>
        <p:txBody>
          <a:bodyPr anchor="t"/>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err="1"/>
              <a:t>PresentationSubtitle</a:t>
            </a:r>
            <a:endParaRPr lang="de-DE" dirty="0"/>
          </a:p>
        </p:txBody>
      </p:sp>
      <p:sp>
        <p:nvSpPr>
          <p:cNvPr id="14" name="Textplatzhalter 7"/>
          <p:cNvSpPr>
            <a:spLocks noGrp="1"/>
          </p:cNvSpPr>
          <p:nvPr>
            <p:ph type="body" sz="quarter" idx="13" hasCustomPrompt="1"/>
          </p:nvPr>
        </p:nvSpPr>
        <p:spPr bwMode="gray">
          <a:xfrm>
            <a:off x="2202769" y="6381328"/>
            <a:ext cx="9438369" cy="360785"/>
          </a:xfrm>
        </p:spPr>
        <p:txBody>
          <a:bodyPr anchor="b"/>
          <a:lstStyle>
            <a:lvl1pPr>
              <a:buFontTx/>
              <a:buNone/>
              <a:defRPr sz="1400">
                <a:solidFill>
                  <a:schemeClr val="bg1"/>
                </a:solidFill>
              </a:defRPr>
            </a:lvl1pPr>
            <a:lvl2pPr marL="0" indent="0">
              <a:buFontTx/>
              <a:buNone/>
              <a:defRPr sz="1400">
                <a:solidFill>
                  <a:schemeClr val="bg1"/>
                </a:solidFill>
              </a:defRPr>
            </a:lvl2pPr>
            <a:lvl3pPr marL="216000" indent="0">
              <a:buFontTx/>
              <a:buNone/>
              <a:defRPr sz="1400">
                <a:solidFill>
                  <a:schemeClr val="bg1"/>
                </a:solidFill>
              </a:defRPr>
            </a:lvl3pPr>
            <a:lvl4pPr marL="432000" indent="0">
              <a:buFontTx/>
              <a:buNone/>
              <a:defRPr sz="1400">
                <a:solidFill>
                  <a:schemeClr val="bg1"/>
                </a:solidFill>
              </a:defRPr>
            </a:lvl4pPr>
            <a:lvl5pPr marL="648000" indent="0">
              <a:buFontTx/>
              <a:buNone/>
              <a:defRPr sz="1400">
                <a:solidFill>
                  <a:schemeClr val="bg1"/>
                </a:solidFill>
              </a:defRPr>
            </a:lvl5pPr>
          </a:lstStyle>
          <a:p>
            <a:pPr lvl="0"/>
            <a:r>
              <a:rPr lang="de-DE" dirty="0"/>
              <a:t>Name, Date</a:t>
            </a:r>
          </a:p>
        </p:txBody>
      </p:sp>
      <p:sp>
        <p:nvSpPr>
          <p:cNvPr id="17" name="Textplatzhalter 11"/>
          <p:cNvSpPr>
            <a:spLocks noGrp="1"/>
          </p:cNvSpPr>
          <p:nvPr>
            <p:ph type="body" sz="quarter" idx="14" hasCustomPrompt="1"/>
          </p:nvPr>
        </p:nvSpPr>
        <p:spPr bwMode="gray">
          <a:xfrm>
            <a:off x="9560950" y="536400"/>
            <a:ext cx="2286000" cy="603885"/>
          </a:xfrm>
          <a:blipFill>
            <a:blip r:embed="rId3">
              <a:extLst>
                <a:ext uri="{28A0092B-C50C-407E-A947-70E740481C1C}">
                  <a14:useLocalDpi xmlns:a14="http://schemas.microsoft.com/office/drawing/2010/main" val="0"/>
                </a:ext>
              </a:extLst>
            </a:blip>
            <a:stretch>
              <a:fillRect/>
            </a:stretch>
          </a:blipFill>
        </p:spPr>
        <p:txBody>
          <a:bodyPr/>
          <a:lstStyle>
            <a:lvl1pPr>
              <a:defRPr sz="100">
                <a:solidFill>
                  <a:schemeClr val="bg1"/>
                </a:solidFill>
              </a:defRPr>
            </a:lvl1pPr>
          </a:lstStyle>
          <a:p>
            <a:pPr lvl="0"/>
            <a:r>
              <a:rPr lang="de-DE" dirty="0"/>
              <a:t>.</a:t>
            </a:r>
          </a:p>
        </p:txBody>
      </p:sp>
    </p:spTree>
    <p:extLst>
      <p:ext uri="{BB962C8B-B14F-4D97-AF65-F5344CB8AC3E}">
        <p14:creationId xmlns:p14="http://schemas.microsoft.com/office/powerpoint/2010/main" val="294162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White Logotype)">
    <p:spTree>
      <p:nvGrpSpPr>
        <p:cNvPr id="1" name=""/>
        <p:cNvGrpSpPr/>
        <p:nvPr/>
      </p:nvGrpSpPr>
      <p:grpSpPr>
        <a:xfrm>
          <a:off x="0" y="0"/>
          <a:ext cx="0" cy="0"/>
          <a:chOff x="0" y="0"/>
          <a:chExt cx="0" cy="0"/>
        </a:xfrm>
      </p:grpSpPr>
      <p:sp>
        <p:nvSpPr>
          <p:cNvPr id="10" name="正方形/長方形 13"/>
          <p:cNvSpPr/>
          <p:nvPr userDrawn="1"/>
        </p:nvSpPr>
        <p:spPr bwMode="gray">
          <a:xfrm>
            <a:off x="0" y="4714043"/>
            <a:ext cx="12192119" cy="21547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de-DE" altLang="ja-JP" sz="1800" b="0" i="0" dirty="0">
              <a:latin typeface="HGPGothicE" charset="-128"/>
              <a:ea typeface="HGPGothicE" charset="-128"/>
            </a:endParaRPr>
          </a:p>
        </p:txBody>
      </p:sp>
      <p:sp>
        <p:nvSpPr>
          <p:cNvPr id="15" name="Bildplatzhalter 4"/>
          <p:cNvSpPr>
            <a:spLocks noGrp="1"/>
          </p:cNvSpPr>
          <p:nvPr>
            <p:ph type="pic" sz="quarter" idx="16" hasCustomPrompt="1"/>
          </p:nvPr>
        </p:nvSpPr>
        <p:spPr bwMode="gray">
          <a:xfrm>
            <a:off x="0" y="0"/>
            <a:ext cx="12192000" cy="4713288"/>
          </a:xfrm>
          <a:solidFill>
            <a:schemeClr val="bg2"/>
          </a:solidFill>
        </p:spPr>
        <p:txBody>
          <a:bodyPr/>
          <a:lstStyle>
            <a:lvl1pPr>
              <a:defRPr sz="1800"/>
            </a:lvl1pPr>
          </a:lstStyle>
          <a:p>
            <a:r>
              <a:rPr lang="de-DE" dirty="0"/>
              <a:t>Bild durch Klicken auf das Icon hinzufügen und anschließend in den Hintergrund setzen!</a:t>
            </a:r>
          </a:p>
          <a:p>
            <a:endParaRPr lang="de-DE" dirty="0"/>
          </a:p>
        </p:txBody>
      </p:sp>
      <p:sp>
        <p:nvSpPr>
          <p:cNvPr id="16" name="Textplatzhalter 13"/>
          <p:cNvSpPr>
            <a:spLocks noGrp="1"/>
          </p:cNvSpPr>
          <p:nvPr>
            <p:ph type="body" sz="quarter" idx="15" hasCustomPrompt="1"/>
          </p:nvPr>
        </p:nvSpPr>
        <p:spPr bwMode="gray">
          <a:xfrm>
            <a:off x="0" y="421200"/>
            <a:ext cx="3575998" cy="6436801"/>
          </a:xfrm>
          <a:blipFill>
            <a:blip r:embed="rId2">
              <a:extLst>
                <a:ext uri="{28A0092B-C50C-407E-A947-70E740481C1C}">
                  <a14:useLocalDpi xmlns:a14="http://schemas.microsoft.com/office/drawing/2010/main" val="0"/>
                </a:ext>
              </a:extLst>
            </a:blip>
            <a:stretch>
              <a:fillRect/>
            </a:stretch>
          </a:blipFill>
        </p:spPr>
        <p:txBody>
          <a:bodyPr/>
          <a:lstStyle>
            <a:lvl1pPr>
              <a:defRPr sz="100">
                <a:solidFill>
                  <a:schemeClr val="accent1"/>
                </a:solidFill>
              </a:defRPr>
            </a:lvl1pPr>
          </a:lstStyle>
          <a:p>
            <a:pPr lvl="0"/>
            <a:r>
              <a:rPr lang="de-DE" dirty="0"/>
              <a:t>.</a:t>
            </a:r>
          </a:p>
        </p:txBody>
      </p:sp>
      <p:sp>
        <p:nvSpPr>
          <p:cNvPr id="11" name="Titel 1"/>
          <p:cNvSpPr>
            <a:spLocks noGrp="1"/>
          </p:cNvSpPr>
          <p:nvPr>
            <p:ph type="ctrTitle" hasCustomPrompt="1"/>
          </p:nvPr>
        </p:nvSpPr>
        <p:spPr bwMode="gray">
          <a:xfrm>
            <a:off x="2202769" y="4941167"/>
            <a:ext cx="9438369" cy="936105"/>
          </a:xfrm>
        </p:spPr>
        <p:txBody>
          <a:bodyPr anchor="b"/>
          <a:lstStyle>
            <a:lvl1pPr algn="l">
              <a:defRPr sz="3600" cap="all" baseline="0">
                <a:solidFill>
                  <a:schemeClr val="bg1"/>
                </a:solidFill>
              </a:defRPr>
            </a:lvl1pPr>
          </a:lstStyle>
          <a:p>
            <a:r>
              <a:rPr lang="de-DE" dirty="0" err="1"/>
              <a:t>Presentation</a:t>
            </a:r>
            <a:r>
              <a:rPr lang="de-DE" dirty="0"/>
              <a:t> Title</a:t>
            </a:r>
          </a:p>
        </p:txBody>
      </p:sp>
      <p:sp>
        <p:nvSpPr>
          <p:cNvPr id="12" name="Untertitel 2"/>
          <p:cNvSpPr>
            <a:spLocks noGrp="1"/>
          </p:cNvSpPr>
          <p:nvPr>
            <p:ph type="subTitle" idx="1" hasCustomPrompt="1"/>
          </p:nvPr>
        </p:nvSpPr>
        <p:spPr bwMode="gray">
          <a:xfrm>
            <a:off x="2202769" y="5908008"/>
            <a:ext cx="9438369" cy="257842"/>
          </a:xfrm>
        </p:spPr>
        <p:txBody>
          <a:bodyPr anchor="t"/>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err="1"/>
              <a:t>PresentationSubtitle</a:t>
            </a:r>
            <a:endParaRPr lang="de-DE" dirty="0"/>
          </a:p>
        </p:txBody>
      </p:sp>
      <p:sp>
        <p:nvSpPr>
          <p:cNvPr id="14" name="Textplatzhalter 7"/>
          <p:cNvSpPr>
            <a:spLocks noGrp="1"/>
          </p:cNvSpPr>
          <p:nvPr>
            <p:ph type="body" sz="quarter" idx="13" hasCustomPrompt="1"/>
          </p:nvPr>
        </p:nvSpPr>
        <p:spPr bwMode="gray">
          <a:xfrm>
            <a:off x="2202769" y="6381328"/>
            <a:ext cx="9438369" cy="360785"/>
          </a:xfrm>
        </p:spPr>
        <p:txBody>
          <a:bodyPr anchor="b"/>
          <a:lstStyle>
            <a:lvl1pPr>
              <a:buFontTx/>
              <a:buNone/>
              <a:defRPr sz="1400">
                <a:solidFill>
                  <a:schemeClr val="bg1"/>
                </a:solidFill>
              </a:defRPr>
            </a:lvl1pPr>
            <a:lvl2pPr marL="0" indent="0">
              <a:buFontTx/>
              <a:buNone/>
              <a:defRPr sz="1400">
                <a:solidFill>
                  <a:schemeClr val="bg1"/>
                </a:solidFill>
              </a:defRPr>
            </a:lvl2pPr>
            <a:lvl3pPr marL="216000" indent="0">
              <a:buFontTx/>
              <a:buNone/>
              <a:defRPr sz="1400">
                <a:solidFill>
                  <a:schemeClr val="bg1"/>
                </a:solidFill>
              </a:defRPr>
            </a:lvl3pPr>
            <a:lvl4pPr marL="432000" indent="0">
              <a:buFontTx/>
              <a:buNone/>
              <a:defRPr sz="1400">
                <a:solidFill>
                  <a:schemeClr val="bg1"/>
                </a:solidFill>
              </a:defRPr>
            </a:lvl4pPr>
            <a:lvl5pPr marL="648000" indent="0">
              <a:buFontTx/>
              <a:buNone/>
              <a:defRPr sz="1400">
                <a:solidFill>
                  <a:schemeClr val="bg1"/>
                </a:solidFill>
              </a:defRPr>
            </a:lvl5pPr>
          </a:lstStyle>
          <a:p>
            <a:pPr lvl="0"/>
            <a:r>
              <a:rPr lang="de-DE" dirty="0"/>
              <a:t>Name, Date</a:t>
            </a:r>
          </a:p>
        </p:txBody>
      </p:sp>
      <p:sp>
        <p:nvSpPr>
          <p:cNvPr id="17" name="Textplatzhalter 11"/>
          <p:cNvSpPr>
            <a:spLocks noGrp="1"/>
          </p:cNvSpPr>
          <p:nvPr>
            <p:ph type="body" sz="quarter" idx="14" hasCustomPrompt="1"/>
          </p:nvPr>
        </p:nvSpPr>
        <p:spPr bwMode="gray">
          <a:xfrm>
            <a:off x="9560950" y="536400"/>
            <a:ext cx="2286000" cy="603885"/>
          </a:xfrm>
          <a:blipFill>
            <a:blip r:embed="rId3"/>
            <a:stretch>
              <a:fillRect/>
            </a:stretch>
          </a:blipFill>
        </p:spPr>
        <p:txBody>
          <a:bodyPr/>
          <a:lstStyle>
            <a:lvl1pPr>
              <a:defRPr sz="100">
                <a:solidFill>
                  <a:schemeClr val="bg1"/>
                </a:solidFill>
              </a:defRPr>
            </a:lvl1pPr>
          </a:lstStyle>
          <a:p>
            <a:pPr lvl="0"/>
            <a:r>
              <a:rPr lang="de-DE" dirty="0"/>
              <a:t>.</a:t>
            </a:r>
          </a:p>
        </p:txBody>
      </p:sp>
    </p:spTree>
    <p:extLst>
      <p:ext uri="{BB962C8B-B14F-4D97-AF65-F5344CB8AC3E}">
        <p14:creationId xmlns:p14="http://schemas.microsoft.com/office/powerpoint/2010/main" val="202940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lvl1pPr>
              <a:defRPr>
                <a:solidFill>
                  <a:schemeClr val="tx1"/>
                </a:solidFill>
              </a:defRPr>
            </a:lvl1pPr>
          </a:lstStyle>
          <a:p>
            <a:r>
              <a:rPr lang="de-DE" dirty="0"/>
              <a:t>Agenda</a:t>
            </a:r>
          </a:p>
        </p:txBody>
      </p:sp>
      <p:sp>
        <p:nvSpPr>
          <p:cNvPr id="3" name="Datumsplatzhalter 2"/>
          <p:cNvSpPr>
            <a:spLocks noGrp="1"/>
          </p:cNvSpPr>
          <p:nvPr>
            <p:ph type="dt" sz="half" idx="10"/>
          </p:nvPr>
        </p:nvSpPr>
        <p:spPr bwMode="gray"/>
        <p:txBody>
          <a:bodyPr/>
          <a:lstStyle/>
          <a:p>
            <a:endParaRPr lang="de-DE" dirty="0"/>
          </a:p>
        </p:txBody>
      </p:sp>
      <p:sp>
        <p:nvSpPr>
          <p:cNvPr id="4" name="Fußzeilenplatzhalter 3"/>
          <p:cNvSpPr>
            <a:spLocks noGrp="1"/>
          </p:cNvSpPr>
          <p:nvPr>
            <p:ph type="ftr" sz="quarter" idx="11"/>
          </p:nvPr>
        </p:nvSpPr>
        <p:spPr bwMode="gray"/>
        <p:txBody>
          <a:bodyPr/>
          <a:lstStyle/>
          <a:p>
            <a:r>
              <a:rPr lang="de-DE"/>
              <a:t>NTT DATA Deutschland 2017</a:t>
            </a:r>
            <a:endParaRPr lang="de-DE" dirty="0"/>
          </a:p>
        </p:txBody>
      </p:sp>
      <p:sp>
        <p:nvSpPr>
          <p:cNvPr id="5" name="Foliennummernplatzhalter 4"/>
          <p:cNvSpPr>
            <a:spLocks noGrp="1"/>
          </p:cNvSpPr>
          <p:nvPr>
            <p:ph type="sldNum" sz="quarter" idx="12"/>
          </p:nvPr>
        </p:nvSpPr>
        <p:spPr bwMode="gray"/>
        <p:txBody>
          <a:bodyPr/>
          <a:lstStyle/>
          <a:p>
            <a:fld id="{70528D5D-9894-40DB-BE4B-72FD76662231}" type="slidenum">
              <a:rPr lang="de-DE" smtClean="0"/>
              <a:pPr/>
              <a:t>‹Nr.›</a:t>
            </a:fld>
            <a:endParaRPr lang="de-DE"/>
          </a:p>
        </p:txBody>
      </p:sp>
      <p:sp>
        <p:nvSpPr>
          <p:cNvPr id="7" name="Textplatzhalter 6"/>
          <p:cNvSpPr>
            <a:spLocks noGrp="1"/>
          </p:cNvSpPr>
          <p:nvPr>
            <p:ph type="body" sz="quarter" idx="13"/>
          </p:nvPr>
        </p:nvSpPr>
        <p:spPr bwMode="gray">
          <a:xfrm>
            <a:off x="2208213" y="908050"/>
            <a:ext cx="9432925" cy="5257800"/>
          </a:xfrm>
        </p:spPr>
        <p:txBody>
          <a:bodyPr tIns="108000"/>
          <a:lstStyle>
            <a:lvl1pPr marL="720000" indent="-720000">
              <a:lnSpc>
                <a:spcPct val="100000"/>
              </a:lnSpc>
              <a:spcBef>
                <a:spcPts val="1800"/>
              </a:spcBef>
              <a:buClr>
                <a:schemeClr val="tx2"/>
              </a:buClr>
              <a:buSzPct val="200000"/>
              <a:buFont typeface="+mj-lt"/>
              <a:buAutoNum type="arabicPeriod"/>
              <a:defRPr sz="2000"/>
            </a:lvl1pPr>
            <a:lvl2pPr marL="936000" indent="-216000">
              <a:lnSpc>
                <a:spcPct val="100000"/>
              </a:lnSpc>
              <a:spcBef>
                <a:spcPts val="600"/>
              </a:spcBef>
              <a:buClr>
                <a:schemeClr val="tx2"/>
              </a:buClr>
              <a:buSzPct val="100000"/>
              <a:buFont typeface="Wingdings" panose="05000000000000000000" pitchFamily="2" charset="2"/>
              <a:buChar char="§"/>
              <a:defRPr sz="2000"/>
            </a:lvl2pPr>
            <a:lvl3pPr marL="1152000" indent="-216000">
              <a:lnSpc>
                <a:spcPct val="100000"/>
              </a:lnSpc>
              <a:spcBef>
                <a:spcPts val="600"/>
              </a:spcBef>
              <a:buClr>
                <a:schemeClr val="tx2"/>
              </a:buClr>
              <a:buSzPct val="100000"/>
              <a:buFont typeface="Wingdings" panose="05000000000000000000" pitchFamily="2" charset="2"/>
              <a:buChar char="§"/>
              <a:defRPr sz="2000"/>
            </a:lvl3pPr>
            <a:lvl4pPr marL="1368000" indent="-216000">
              <a:lnSpc>
                <a:spcPct val="100000"/>
              </a:lnSpc>
              <a:spcBef>
                <a:spcPts val="600"/>
              </a:spcBef>
              <a:buClr>
                <a:schemeClr val="tx2"/>
              </a:buClr>
              <a:buSzPct val="100000"/>
              <a:buFont typeface="Wingdings" panose="05000000000000000000" pitchFamily="2" charset="2"/>
              <a:buChar char="§"/>
              <a:defRPr sz="2000"/>
            </a:lvl4pPr>
            <a:lvl5pPr marL="1584000" indent="-216000">
              <a:lnSpc>
                <a:spcPct val="100000"/>
              </a:lnSpc>
              <a:spcBef>
                <a:spcPts val="600"/>
              </a:spcBef>
              <a:buClr>
                <a:schemeClr val="tx2"/>
              </a:buClr>
              <a:buSzPct val="100000"/>
              <a:buFont typeface="Wingdings" panose="05000000000000000000" pitchFamily="2" charset="2"/>
              <a:buChar char="§"/>
              <a:defRPr sz="2000"/>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93886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Middle Title Slide">
    <p:spTree>
      <p:nvGrpSpPr>
        <p:cNvPr id="1" name=""/>
        <p:cNvGrpSpPr/>
        <p:nvPr/>
      </p:nvGrpSpPr>
      <p:grpSpPr>
        <a:xfrm>
          <a:off x="0" y="0"/>
          <a:ext cx="0" cy="0"/>
          <a:chOff x="0" y="0"/>
          <a:chExt cx="0" cy="0"/>
        </a:xfrm>
      </p:grpSpPr>
      <p:sp>
        <p:nvSpPr>
          <p:cNvPr id="7" name="Rechteck 6"/>
          <p:cNvSpPr/>
          <p:nvPr userDrawn="1"/>
        </p:nvSpPr>
        <p:spPr bwMode="gray">
          <a:xfrm>
            <a:off x="0" y="0"/>
            <a:ext cx="12211050" cy="6438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p:nvPr>
        </p:nvSpPr>
        <p:spPr bwMode="gray">
          <a:xfrm>
            <a:off x="2208213" y="1793082"/>
            <a:ext cx="7775575" cy="2852737"/>
          </a:xfrm>
        </p:spPr>
        <p:txBody>
          <a:bodyPr anchor="ctr"/>
          <a:lstStyle>
            <a:lvl1pPr algn="ctr">
              <a:defRPr sz="3600" cap="all" baseline="0">
                <a:solidFill>
                  <a:schemeClr val="bg1"/>
                </a:solidFill>
              </a:defRPr>
            </a:lvl1pPr>
          </a:lstStyle>
          <a:p>
            <a:r>
              <a:rPr lang="de-DE" smtClean="0"/>
              <a:t>Titelmasterformat durch Klicken bearbeiten</a:t>
            </a:r>
            <a:endParaRPr lang="de-DE" dirty="0"/>
          </a:p>
        </p:txBody>
      </p:sp>
      <p:sp>
        <p:nvSpPr>
          <p:cNvPr id="3" name="Textplatzhalter 2"/>
          <p:cNvSpPr>
            <a:spLocks noGrp="1"/>
          </p:cNvSpPr>
          <p:nvPr>
            <p:ph type="body" idx="1"/>
          </p:nvPr>
        </p:nvSpPr>
        <p:spPr bwMode="gray">
          <a:xfrm>
            <a:off x="2208213" y="4698099"/>
            <a:ext cx="7775575" cy="1467751"/>
          </a:xfrm>
        </p:spPr>
        <p:txBody>
          <a:bodyPr/>
          <a:lstStyle>
            <a:lvl1pPr marL="0" indent="0" algn="ctr">
              <a:buNone/>
              <a:defRPr sz="2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5" name="Rectangle 17"/>
          <p:cNvSpPr/>
          <p:nvPr userDrawn="1"/>
        </p:nvSpPr>
        <p:spPr bwMode="gray">
          <a:xfrm>
            <a:off x="0" y="6434124"/>
            <a:ext cx="12192000" cy="42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2400" b="0" i="0" dirty="0">
              <a:solidFill>
                <a:schemeClr val="tx1"/>
              </a:solidFill>
              <a:latin typeface="HGPGothicE" charset="-128"/>
              <a:ea typeface="HGPGothicE" charset="-128"/>
            </a:endParaRPr>
          </a:p>
        </p:txBody>
      </p:sp>
      <p:pic>
        <p:nvPicPr>
          <p:cNvPr id="6" name="図 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gray">
          <a:xfrm>
            <a:off x="10535096" y="6503752"/>
            <a:ext cx="1178351" cy="296174"/>
          </a:xfrm>
          <a:prstGeom prst="rect">
            <a:avLst/>
          </a:prstGeom>
        </p:spPr>
      </p:pic>
      <p:pic>
        <p:nvPicPr>
          <p:cNvPr id="8" name="図 19"/>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1" y="5581651"/>
            <a:ext cx="709083" cy="1276350"/>
          </a:xfrm>
          <a:prstGeom prst="rect">
            <a:avLst/>
          </a:prstGeom>
        </p:spPr>
      </p:pic>
    </p:spTree>
    <p:extLst>
      <p:ext uri="{BB962C8B-B14F-4D97-AF65-F5344CB8AC3E}">
        <p14:creationId xmlns:p14="http://schemas.microsoft.com/office/powerpoint/2010/main" val="2294641693"/>
      </p:ext>
    </p:extLst>
  </p:cSld>
  <p:clrMapOvr>
    <a:masterClrMapping/>
  </p:clrMapOvr>
  <p:extLst mod="1">
    <p:ext uri="{DCECCB84-F9BA-43D5-87BE-67443E8EF086}">
      <p15:sldGuideLst xmlns:p15="http://schemas.microsoft.com/office/powerpoint/2012/main">
        <p15:guide id="1" pos="1391" userDrawn="1">
          <p15:clr>
            <a:srgbClr val="FBAE40"/>
          </p15:clr>
        </p15:guide>
        <p15:guide id="2" pos="628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s A">
    <p:bg bwMode="gray">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smtClean="0"/>
              <a:t>Titelmasterformat durch Klicken bearbeiten</a:t>
            </a:r>
            <a:endParaRPr lang="de-DE" dirty="0"/>
          </a:p>
        </p:txBody>
      </p:sp>
      <p:sp>
        <p:nvSpPr>
          <p:cNvPr id="3" name="Inhaltsplatzhalter 2"/>
          <p:cNvSpPr>
            <a:spLocks noGrp="1"/>
          </p:cNvSpPr>
          <p:nvPr>
            <p:ph idx="1"/>
          </p:nvPr>
        </p:nvSpPr>
        <p:spPr bwMode="gray"/>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Datumsplatzhalter 6"/>
          <p:cNvSpPr>
            <a:spLocks noGrp="1"/>
          </p:cNvSpPr>
          <p:nvPr>
            <p:ph type="dt" sz="half" idx="10"/>
          </p:nvPr>
        </p:nvSpPr>
        <p:spPr bwMode="gray"/>
        <p:txBody>
          <a:bodyPr/>
          <a:lstStyle/>
          <a:p>
            <a:endParaRPr lang="de-DE" dirty="0"/>
          </a:p>
        </p:txBody>
      </p:sp>
      <p:sp>
        <p:nvSpPr>
          <p:cNvPr id="8" name="Fußzeilenplatzhalter 7"/>
          <p:cNvSpPr>
            <a:spLocks noGrp="1"/>
          </p:cNvSpPr>
          <p:nvPr>
            <p:ph type="ftr" sz="quarter" idx="11"/>
          </p:nvPr>
        </p:nvSpPr>
        <p:spPr bwMode="gray"/>
        <p:txBody>
          <a:bodyPr/>
          <a:lstStyle/>
          <a:p>
            <a:r>
              <a:rPr lang="de-DE"/>
              <a:t>NTT DATA Deutschland 2017</a:t>
            </a:r>
            <a:endParaRPr lang="de-DE" dirty="0"/>
          </a:p>
        </p:txBody>
      </p:sp>
      <p:sp>
        <p:nvSpPr>
          <p:cNvPr id="9" name="Foliennummernplatzhalter 8"/>
          <p:cNvSpPr>
            <a:spLocks noGrp="1"/>
          </p:cNvSpPr>
          <p:nvPr>
            <p:ph type="sldNum" sz="quarter" idx="12"/>
          </p:nvPr>
        </p:nvSpPr>
        <p:spPr bwMode="gray"/>
        <p:txBody>
          <a:bodyPr/>
          <a:lstStyle/>
          <a:p>
            <a:fld id="{70528D5D-9894-40DB-BE4B-72FD76662231}" type="slidenum">
              <a:rPr lang="de-DE" smtClean="0"/>
              <a:pPr/>
              <a:t>‹Nr.›</a:t>
            </a:fld>
            <a:endParaRPr lang="de-DE" dirty="0"/>
          </a:p>
        </p:txBody>
      </p:sp>
    </p:spTree>
    <p:extLst>
      <p:ext uri="{BB962C8B-B14F-4D97-AF65-F5344CB8AC3E}">
        <p14:creationId xmlns:p14="http://schemas.microsoft.com/office/powerpoint/2010/main" val="1164446830"/>
      </p:ext>
    </p:extLst>
  </p:cSld>
  <p:clrMapOvr>
    <a:masterClrMapping/>
  </p:clrMapOvr>
  <p:extLst mod="1">
    <p:ext uri="{DCECCB84-F9BA-43D5-87BE-67443E8EF086}">
      <p15:sldGuideLst xmlns:p15="http://schemas.microsoft.com/office/powerpoint/2012/main">
        <p15:guide id="1" orient="horz" pos="572" userDrawn="1">
          <p15:clr>
            <a:srgbClr val="FBAE40"/>
          </p15:clr>
        </p15:guide>
        <p15:guide id="2" pos="347" userDrawn="1">
          <p15:clr>
            <a:srgbClr val="FBAE40"/>
          </p15:clr>
        </p15:guide>
        <p15:guide id="4" pos="7333" userDrawn="1">
          <p15:clr>
            <a:srgbClr val="FBAE40"/>
          </p15:clr>
        </p15:guide>
        <p15:guide id="6" orient="horz" pos="436" userDrawn="1">
          <p15:clr>
            <a:srgbClr val="FBAE40"/>
          </p15:clr>
        </p15:guide>
        <p15:guide id="7" orient="horz" pos="388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smtClean="0"/>
              <a:t>Titelmasterformat durch Klicken bearbeiten</a:t>
            </a:r>
            <a:endParaRPr lang="de-DE"/>
          </a:p>
        </p:txBody>
      </p:sp>
      <p:sp>
        <p:nvSpPr>
          <p:cNvPr id="3" name="Datumsplatzhalter 2"/>
          <p:cNvSpPr>
            <a:spLocks noGrp="1"/>
          </p:cNvSpPr>
          <p:nvPr>
            <p:ph type="dt" sz="half" idx="10"/>
          </p:nvPr>
        </p:nvSpPr>
        <p:spPr bwMode="gray"/>
        <p:txBody>
          <a:bodyPr/>
          <a:lstStyle/>
          <a:p>
            <a:endParaRPr lang="de-DE" dirty="0"/>
          </a:p>
        </p:txBody>
      </p:sp>
      <p:sp>
        <p:nvSpPr>
          <p:cNvPr id="4" name="Fußzeilenplatzhalter 3"/>
          <p:cNvSpPr>
            <a:spLocks noGrp="1"/>
          </p:cNvSpPr>
          <p:nvPr>
            <p:ph type="ftr" sz="quarter" idx="11"/>
          </p:nvPr>
        </p:nvSpPr>
        <p:spPr bwMode="gray"/>
        <p:txBody>
          <a:bodyPr/>
          <a:lstStyle/>
          <a:p>
            <a:r>
              <a:rPr lang="de-DE"/>
              <a:t>NTT DATA Deutschland 2017</a:t>
            </a:r>
            <a:endParaRPr lang="de-DE" dirty="0"/>
          </a:p>
        </p:txBody>
      </p:sp>
      <p:sp>
        <p:nvSpPr>
          <p:cNvPr id="5" name="Foliennummernplatzhalter 4"/>
          <p:cNvSpPr>
            <a:spLocks noGrp="1"/>
          </p:cNvSpPr>
          <p:nvPr>
            <p:ph type="sldNum" sz="quarter" idx="12"/>
          </p:nvPr>
        </p:nvSpPr>
        <p:spPr bwMode="gray"/>
        <p:txBody>
          <a:bodyPr/>
          <a:lstStyle/>
          <a:p>
            <a:fld id="{70528D5D-9894-40DB-BE4B-72FD76662231}" type="slidenum">
              <a:rPr lang="de-DE" smtClean="0"/>
              <a:pPr/>
              <a:t>‹Nr.›</a:t>
            </a:fld>
            <a:endParaRPr lang="de-DE"/>
          </a:p>
        </p:txBody>
      </p:sp>
    </p:spTree>
    <p:extLst>
      <p:ext uri="{BB962C8B-B14F-4D97-AF65-F5344CB8AC3E}">
        <p14:creationId xmlns:p14="http://schemas.microsoft.com/office/powerpoint/2010/main" val="148194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with Titl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smtClean="0"/>
              <a:t>Titelmasterformat durch Klicken bearbeiten</a:t>
            </a:r>
            <a:endParaRPr lang="de-DE"/>
          </a:p>
        </p:txBody>
      </p:sp>
      <p:sp>
        <p:nvSpPr>
          <p:cNvPr id="6" name="Bildplatzhalter 6"/>
          <p:cNvSpPr>
            <a:spLocks noGrp="1"/>
          </p:cNvSpPr>
          <p:nvPr>
            <p:ph type="pic" sz="quarter" idx="13" hasCustomPrompt="1"/>
          </p:nvPr>
        </p:nvSpPr>
        <p:spPr bwMode="gray">
          <a:xfrm>
            <a:off x="-1" y="908050"/>
            <a:ext cx="12192000" cy="5952398"/>
          </a:xfrm>
          <a:solidFill>
            <a:schemeClr val="accent4"/>
          </a:solidFill>
        </p:spPr>
        <p:txBody>
          <a:bodyPr/>
          <a:lstStyle>
            <a:lvl1pPr marL="0" marR="0" indent="0" algn="l" defTabSz="914400" rtl="0" eaLnBrk="1" fontAlgn="auto" latinLnBrk="0" hangingPunct="1">
              <a:lnSpc>
                <a:spcPct val="100000"/>
              </a:lnSpc>
              <a:spcBef>
                <a:spcPts val="600"/>
              </a:spcBef>
              <a:spcAft>
                <a:spcPts val="0"/>
              </a:spcAft>
              <a:buClrTx/>
              <a:buSzTx/>
              <a:buFontTx/>
              <a:buNone/>
              <a:tabLst/>
              <a:defRPr sz="1800"/>
            </a:lvl1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de-DE" dirty="0"/>
              <a:t>Bild durch Klicken auf das Icon hinzufügen und anschließend in den Hintergrund setzen!</a:t>
            </a:r>
          </a:p>
          <a:p>
            <a:endParaRPr lang="de-DE" dirty="0"/>
          </a:p>
        </p:txBody>
      </p:sp>
      <p:sp>
        <p:nvSpPr>
          <p:cNvPr id="7" name="Textplatzhalter 13"/>
          <p:cNvSpPr>
            <a:spLocks noGrp="1"/>
          </p:cNvSpPr>
          <p:nvPr>
            <p:ph type="body" sz="quarter" idx="14" hasCustomPrompt="1"/>
          </p:nvPr>
        </p:nvSpPr>
        <p:spPr bwMode="gray">
          <a:xfrm>
            <a:off x="10535096" y="6503752"/>
            <a:ext cx="1178351" cy="296174"/>
          </a:xfrm>
          <a:blipFill>
            <a:blip r:embed="rId2">
              <a:extLst>
                <a:ext uri="{28A0092B-C50C-407E-A947-70E740481C1C}">
                  <a14:useLocalDpi xmlns:a14="http://schemas.microsoft.com/office/drawing/2010/main" val="0"/>
                </a:ext>
              </a:extLst>
            </a:blip>
            <a:stretch>
              <a:fillRect/>
            </a:stretch>
          </a:blipFill>
        </p:spPr>
        <p:txBody>
          <a:bodyPr/>
          <a:lstStyle>
            <a:lvl1pPr>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de-DE" dirty="0"/>
              <a:t>.</a:t>
            </a:r>
          </a:p>
        </p:txBody>
      </p:sp>
    </p:spTree>
    <p:extLst>
      <p:ext uri="{BB962C8B-B14F-4D97-AF65-F5344CB8AC3E}">
        <p14:creationId xmlns:p14="http://schemas.microsoft.com/office/powerpoint/2010/main" val="3138424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alfscreen Picture with Tex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smtClean="0"/>
              <a:t>Titelmasterformat durch Klicken bearbeiten</a:t>
            </a:r>
            <a:endParaRPr lang="de-DE"/>
          </a:p>
        </p:txBody>
      </p:sp>
      <p:sp>
        <p:nvSpPr>
          <p:cNvPr id="3" name="Datumsplatzhalter 2"/>
          <p:cNvSpPr>
            <a:spLocks noGrp="1"/>
          </p:cNvSpPr>
          <p:nvPr>
            <p:ph type="dt" sz="half" idx="10"/>
          </p:nvPr>
        </p:nvSpPr>
        <p:spPr bwMode="gray"/>
        <p:txBody>
          <a:bodyPr/>
          <a:lstStyle/>
          <a:p>
            <a:endParaRPr lang="de-DE" dirty="0"/>
          </a:p>
        </p:txBody>
      </p:sp>
      <p:sp>
        <p:nvSpPr>
          <p:cNvPr id="4" name="Fußzeilenplatzhalter 3"/>
          <p:cNvSpPr>
            <a:spLocks noGrp="1"/>
          </p:cNvSpPr>
          <p:nvPr>
            <p:ph type="ftr" sz="quarter" idx="11"/>
          </p:nvPr>
        </p:nvSpPr>
        <p:spPr bwMode="gray"/>
        <p:txBody>
          <a:bodyPr/>
          <a:lstStyle/>
          <a:p>
            <a:r>
              <a:rPr lang="de-DE"/>
              <a:t>NTT DATA Deutschland 2017</a:t>
            </a:r>
            <a:endParaRPr lang="de-DE" dirty="0"/>
          </a:p>
        </p:txBody>
      </p:sp>
      <p:sp>
        <p:nvSpPr>
          <p:cNvPr id="5" name="Foliennummernplatzhalter 4"/>
          <p:cNvSpPr>
            <a:spLocks noGrp="1"/>
          </p:cNvSpPr>
          <p:nvPr>
            <p:ph type="sldNum" sz="quarter" idx="12"/>
          </p:nvPr>
        </p:nvSpPr>
        <p:spPr bwMode="gray"/>
        <p:txBody>
          <a:bodyPr/>
          <a:lstStyle/>
          <a:p>
            <a:fld id="{70528D5D-9894-40DB-BE4B-72FD76662231}" type="slidenum">
              <a:rPr lang="de-DE" smtClean="0"/>
              <a:pPr/>
              <a:t>‹Nr.›</a:t>
            </a:fld>
            <a:endParaRPr lang="de-DE"/>
          </a:p>
        </p:txBody>
      </p:sp>
      <p:sp>
        <p:nvSpPr>
          <p:cNvPr id="6" name="Textplatzhalter 6"/>
          <p:cNvSpPr>
            <a:spLocks noGrp="1"/>
          </p:cNvSpPr>
          <p:nvPr>
            <p:ph type="body" sz="quarter" idx="13"/>
          </p:nvPr>
        </p:nvSpPr>
        <p:spPr bwMode="gray">
          <a:xfrm>
            <a:off x="0" y="3727448"/>
            <a:ext cx="12192000" cy="2700000"/>
          </a:xfrm>
          <a:solidFill>
            <a:schemeClr val="bg2"/>
          </a:solidFill>
        </p:spPr>
        <p:txBody>
          <a:bodyPr lIns="540000" tIns="180000" rIns="540000" bIns="180000" numCol="2" spcCol="43200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Bildplatzhalter 8"/>
          <p:cNvSpPr>
            <a:spLocks noGrp="1"/>
          </p:cNvSpPr>
          <p:nvPr>
            <p:ph type="pic" sz="quarter" idx="14"/>
          </p:nvPr>
        </p:nvSpPr>
        <p:spPr bwMode="gray">
          <a:xfrm>
            <a:off x="0" y="908050"/>
            <a:ext cx="12192000" cy="2819398"/>
          </a:xfrm>
          <a:solidFill>
            <a:schemeClr val="accent4"/>
          </a:solidFill>
        </p:spPr>
        <p:txBody>
          <a:bodyPr/>
          <a:lstStyle/>
          <a:p>
            <a:r>
              <a:rPr lang="de-DE" smtClean="0"/>
              <a:t>Bild durch Klicken auf Symbol hinzufügen</a:t>
            </a:r>
            <a:endParaRPr lang="de-DE" dirty="0"/>
          </a:p>
        </p:txBody>
      </p:sp>
      <p:sp>
        <p:nvSpPr>
          <p:cNvPr id="8" name="Textplatzhalter 3"/>
          <p:cNvSpPr>
            <a:spLocks noGrp="1"/>
          </p:cNvSpPr>
          <p:nvPr>
            <p:ph type="body" sz="quarter" idx="18" hasCustomPrompt="1"/>
          </p:nvPr>
        </p:nvSpPr>
        <p:spPr bwMode="gray">
          <a:xfrm>
            <a:off x="1" y="5581651"/>
            <a:ext cx="709083" cy="1276350"/>
          </a:xfrm>
          <a:blipFill>
            <a:blip r:embed="rId2">
              <a:extLst>
                <a:ext uri="{28A0092B-C50C-407E-A947-70E740481C1C}">
                  <a14:useLocalDpi xmlns:a14="http://schemas.microsoft.com/office/drawing/2010/main" val="0"/>
                </a:ext>
              </a:extLst>
            </a:blip>
            <a:stretch>
              <a:fillRect/>
            </a:stretch>
          </a:blipFill>
        </p:spPr>
        <p:txBody>
          <a:bodyPr/>
          <a:lstStyle>
            <a:lvl1pPr>
              <a:defRPr sz="100">
                <a:solidFill>
                  <a:schemeClr val="bg2"/>
                </a:solidFill>
              </a:defRPr>
            </a:lvl1pPr>
          </a:lstStyle>
          <a:p>
            <a:pPr lvl="0"/>
            <a:r>
              <a:rPr lang="de-DE" dirty="0"/>
              <a:t>.</a:t>
            </a:r>
          </a:p>
        </p:txBody>
      </p:sp>
    </p:spTree>
    <p:extLst>
      <p:ext uri="{BB962C8B-B14F-4D97-AF65-F5344CB8AC3E}">
        <p14:creationId xmlns:p14="http://schemas.microsoft.com/office/powerpoint/2010/main" val="2375754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17"/>
          <p:cNvSpPr/>
          <p:nvPr userDrawn="1"/>
        </p:nvSpPr>
        <p:spPr bwMode="gray">
          <a:xfrm>
            <a:off x="0" y="6434124"/>
            <a:ext cx="12192000" cy="42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8" name="図 3"/>
          <p:cNvPicPr>
            <a:picLocks noChangeAspect="1"/>
          </p:cNvPicPr>
          <p:nvPr userDrawn="1"/>
        </p:nvPicPr>
        <p:blipFill>
          <a:blip r:embed="rId16" cstate="screen">
            <a:extLst>
              <a:ext uri="{28A0092B-C50C-407E-A947-70E740481C1C}">
                <a14:useLocalDpi xmlns:a14="http://schemas.microsoft.com/office/drawing/2010/main" val="0"/>
              </a:ext>
            </a:extLst>
          </a:blip>
          <a:stretch>
            <a:fillRect/>
          </a:stretch>
        </p:blipFill>
        <p:spPr bwMode="gray">
          <a:xfrm>
            <a:off x="10535096" y="6503752"/>
            <a:ext cx="1178351" cy="296174"/>
          </a:xfrm>
          <a:prstGeom prst="rect">
            <a:avLst/>
          </a:prstGeom>
        </p:spPr>
      </p:pic>
      <p:pic>
        <p:nvPicPr>
          <p:cNvPr id="9" name="図 19"/>
          <p:cNvPicPr>
            <a:picLocks noChangeAspect="1"/>
          </p:cNvPicPr>
          <p:nvPr userDrawn="1"/>
        </p:nvPicPr>
        <p:blipFill>
          <a:blip r:embed="rId17" cstate="screen">
            <a:extLst>
              <a:ext uri="{28A0092B-C50C-407E-A947-70E740481C1C}">
                <a14:useLocalDpi xmlns:a14="http://schemas.microsoft.com/office/drawing/2010/main" val="0"/>
              </a:ext>
            </a:extLst>
          </a:blip>
          <a:stretch>
            <a:fillRect/>
          </a:stretch>
        </p:blipFill>
        <p:spPr bwMode="gray">
          <a:xfrm>
            <a:off x="1" y="5581651"/>
            <a:ext cx="709083" cy="1276350"/>
          </a:xfrm>
          <a:prstGeom prst="rect">
            <a:avLst/>
          </a:prstGeom>
        </p:spPr>
      </p:pic>
      <p:sp>
        <p:nvSpPr>
          <p:cNvPr id="2" name="Titelplatzhalter 1"/>
          <p:cNvSpPr>
            <a:spLocks noGrp="1"/>
          </p:cNvSpPr>
          <p:nvPr>
            <p:ph type="title"/>
          </p:nvPr>
        </p:nvSpPr>
        <p:spPr bwMode="gray">
          <a:xfrm>
            <a:off x="550863" y="188913"/>
            <a:ext cx="11090275" cy="528639"/>
          </a:xfrm>
          <a:prstGeom prst="rect">
            <a:avLst/>
          </a:prstGeom>
        </p:spPr>
        <p:txBody>
          <a:bodyPr vert="horz" lIns="0" tIns="0" rIns="0" bIns="0" rtlCol="0" anchor="t">
            <a:noAutofit/>
          </a:bodyPr>
          <a:lstStyle/>
          <a:p>
            <a:r>
              <a:rPr lang="de-DE" dirty="0"/>
              <a:t>Titelmasterformat durch Klicken bearbeiten</a:t>
            </a:r>
            <a:br>
              <a:rPr lang="de-DE" dirty="0"/>
            </a:br>
            <a:endParaRPr lang="de-DE" dirty="0"/>
          </a:p>
        </p:txBody>
      </p:sp>
      <p:sp>
        <p:nvSpPr>
          <p:cNvPr id="3" name="Textplatzhalter 2"/>
          <p:cNvSpPr>
            <a:spLocks noGrp="1"/>
          </p:cNvSpPr>
          <p:nvPr>
            <p:ph type="body" idx="1"/>
          </p:nvPr>
        </p:nvSpPr>
        <p:spPr bwMode="gray">
          <a:xfrm>
            <a:off x="550863" y="908051"/>
            <a:ext cx="11090275" cy="5257800"/>
          </a:xfrm>
          <a:prstGeom prst="rect">
            <a:avLst/>
          </a:prstGeom>
        </p:spPr>
        <p:txBody>
          <a:bodyPr vert="horz" lIns="0" tIns="0" rIns="0" bIns="0" rtlCol="0">
            <a:no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bwMode="gray">
          <a:xfrm>
            <a:off x="9192344" y="6574524"/>
            <a:ext cx="962462" cy="144000"/>
          </a:xfrm>
          <a:prstGeom prst="rect">
            <a:avLst/>
          </a:prstGeom>
        </p:spPr>
        <p:txBody>
          <a:bodyPr vert="horz" lIns="0" tIns="0" rIns="0" bIns="0" rtlCol="0" anchor="ctr">
            <a:noAutofit/>
          </a:bodyPr>
          <a:lstStyle>
            <a:lvl1pPr algn="r">
              <a:lnSpc>
                <a:spcPct val="100000"/>
              </a:lnSpc>
              <a:defRPr sz="1200">
                <a:solidFill>
                  <a:schemeClr val="bg1"/>
                </a:solidFill>
              </a:defRPr>
            </a:lvl1pPr>
          </a:lstStyle>
          <a:p>
            <a:endParaRPr lang="de-DE" dirty="0"/>
          </a:p>
        </p:txBody>
      </p:sp>
      <p:sp>
        <p:nvSpPr>
          <p:cNvPr id="5" name="Fußzeilenplatzhalter 4"/>
          <p:cNvSpPr>
            <a:spLocks noGrp="1"/>
          </p:cNvSpPr>
          <p:nvPr>
            <p:ph type="ftr" sz="quarter" idx="3"/>
          </p:nvPr>
        </p:nvSpPr>
        <p:spPr bwMode="gray">
          <a:xfrm>
            <a:off x="550863" y="6574524"/>
            <a:ext cx="4114800" cy="144000"/>
          </a:xfrm>
          <a:prstGeom prst="rect">
            <a:avLst/>
          </a:prstGeom>
        </p:spPr>
        <p:txBody>
          <a:bodyPr vert="horz" lIns="18000" tIns="0" rIns="0" bIns="0" rtlCol="0" anchor="ctr">
            <a:noAutofit/>
          </a:bodyPr>
          <a:lstStyle>
            <a:lvl1pPr algn="l">
              <a:lnSpc>
                <a:spcPct val="100000"/>
              </a:lnSpc>
              <a:defRPr sz="1200">
                <a:solidFill>
                  <a:schemeClr val="bg1"/>
                </a:solidFill>
              </a:defRPr>
            </a:lvl1pPr>
          </a:lstStyle>
          <a:p>
            <a:r>
              <a:rPr lang="de-DE"/>
              <a:t>NTT DATA Deutschland 2017</a:t>
            </a:r>
            <a:endParaRPr lang="de-DE" dirty="0"/>
          </a:p>
        </p:txBody>
      </p:sp>
      <p:sp>
        <p:nvSpPr>
          <p:cNvPr id="6" name="Foliennummernplatzhalter 5"/>
          <p:cNvSpPr>
            <a:spLocks noGrp="1"/>
          </p:cNvSpPr>
          <p:nvPr>
            <p:ph type="sldNum" sz="quarter" idx="4"/>
          </p:nvPr>
        </p:nvSpPr>
        <p:spPr bwMode="gray">
          <a:xfrm>
            <a:off x="5849938" y="6574524"/>
            <a:ext cx="492125" cy="144000"/>
          </a:xfrm>
          <a:prstGeom prst="rect">
            <a:avLst/>
          </a:prstGeom>
        </p:spPr>
        <p:txBody>
          <a:bodyPr vert="horz" lIns="0" tIns="0" rIns="0" bIns="0" rtlCol="0" anchor="ctr">
            <a:noAutofit/>
          </a:bodyPr>
          <a:lstStyle>
            <a:lvl1pPr algn="ctr">
              <a:lnSpc>
                <a:spcPct val="100000"/>
              </a:lnSpc>
              <a:defRPr sz="1200">
                <a:solidFill>
                  <a:schemeClr val="bg1"/>
                </a:solidFill>
              </a:defRPr>
            </a:lvl1pPr>
          </a:lstStyle>
          <a:p>
            <a:fld id="{70528D5D-9894-40DB-BE4B-72FD76662231}" type="slidenum">
              <a:rPr lang="de-DE" smtClean="0"/>
              <a:pPr/>
              <a:t>‹Nr.›</a:t>
            </a:fld>
            <a:endParaRPr lang="de-DE"/>
          </a:p>
        </p:txBody>
      </p:sp>
    </p:spTree>
    <p:extLst>
      <p:ext uri="{BB962C8B-B14F-4D97-AF65-F5344CB8AC3E}">
        <p14:creationId xmlns:p14="http://schemas.microsoft.com/office/powerpoint/2010/main" val="4266890033"/>
      </p:ext>
    </p:extLst>
  </p:cSld>
  <p:clrMap bg1="lt1" tx1="dk1" bg2="lt2" tx2="dk2" accent1="accent1" accent2="accent2" accent3="accent3" accent4="accent4" accent5="accent5" accent6="accent6" hlink="hlink" folHlink="folHlink"/>
  <p:sldLayoutIdLst>
    <p:sldLayoutId id="2147483671" r:id="rId1"/>
    <p:sldLayoutId id="2147483665" r:id="rId2"/>
    <p:sldLayoutId id="2147483666" r:id="rId3"/>
    <p:sldLayoutId id="2147483656" r:id="rId4"/>
    <p:sldLayoutId id="2147483651" r:id="rId5"/>
    <p:sldLayoutId id="2147483650" r:id="rId6"/>
    <p:sldLayoutId id="2147483655" r:id="rId7"/>
    <p:sldLayoutId id="2147483657" r:id="rId8"/>
    <p:sldLayoutId id="2147483660" r:id="rId9"/>
    <p:sldLayoutId id="2147483661" r:id="rId10"/>
    <p:sldLayoutId id="2147483662" r:id="rId11"/>
    <p:sldLayoutId id="2147483663" r:id="rId12"/>
    <p:sldLayoutId id="2147483673" r:id="rId13"/>
    <p:sldLayoutId id="2147483664" r:id="rId14"/>
  </p:sldLayoutIdLst>
  <p:hf hdr="0" dt="0"/>
  <p:txStyles>
    <p:titleStyle>
      <a:lvl1pPr algn="l" defTabSz="914400" rtl="0" eaLnBrk="1" latinLnBrk="0" hangingPunct="1">
        <a:lnSpc>
          <a:spcPct val="80000"/>
        </a:lnSpc>
        <a:spcBef>
          <a:spcPct val="0"/>
        </a:spcBef>
        <a:buNone/>
        <a:defRPr sz="2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600"/>
        </a:spcBef>
        <a:buFontTx/>
        <a:buNone/>
        <a:defRPr sz="1600" kern="1200">
          <a:solidFill>
            <a:schemeClr val="tx1"/>
          </a:solidFill>
          <a:latin typeface="+mn-lt"/>
          <a:ea typeface="+mn-ea"/>
          <a:cs typeface="+mn-cs"/>
        </a:defRPr>
      </a:lvl1pPr>
      <a:lvl2pPr marL="216000" indent="-216000" algn="l" defTabSz="914400" rtl="0" eaLnBrk="1" latinLnBrk="0" hangingPunct="1">
        <a:lnSpc>
          <a:spcPct val="100000"/>
        </a:lnSpc>
        <a:spcBef>
          <a:spcPts val="6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6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648000" indent="-216000" algn="l" defTabSz="914400" rtl="0" eaLnBrk="1" latinLnBrk="0" hangingPunct="1">
        <a:lnSpc>
          <a:spcPct val="100000"/>
        </a:lnSpc>
        <a:spcBef>
          <a:spcPts val="6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864000" indent="-216000" algn="l" defTabSz="914400" rtl="0" eaLnBrk="1" latinLnBrk="0" hangingPunct="1">
        <a:lnSpc>
          <a:spcPct val="100000"/>
        </a:lnSpc>
        <a:spcBef>
          <a:spcPts val="6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247" userDrawn="1">
          <p15:clr>
            <a:srgbClr val="F26B43"/>
          </p15:clr>
        </p15:guide>
        <p15:guide id="2" pos="347" userDrawn="1">
          <p15:clr>
            <a:srgbClr val="F26B43"/>
          </p15:clr>
        </p15:guide>
        <p15:guide id="3" pos="7333" userDrawn="1">
          <p15:clr>
            <a:srgbClr val="F26B43"/>
          </p15:clr>
        </p15:guide>
        <p15:guide id="6" orient="horz" pos="572" userDrawn="1">
          <p15:clr>
            <a:srgbClr val="F26B43"/>
          </p15:clr>
        </p15:guide>
        <p15:guide id="7" orient="horz" pos="436" userDrawn="1">
          <p15:clr>
            <a:srgbClr val="F26B43"/>
          </p15:clr>
        </p15:guide>
        <p15:guide id="8" orient="horz" pos="3884" userDrawn="1">
          <p15:clr>
            <a:srgbClr val="F26B43"/>
          </p15:clr>
        </p15:guide>
        <p15:guide id="9" orient="horz" pos="1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ing.oreilly.com/library/view/5g-explained/9781119275688/c04.xhtml#R_c04-fig-0002" TargetMode="External"/><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5G </a:t>
            </a:r>
            <a:r>
              <a:rPr lang="de-DE" dirty="0" err="1" smtClean="0"/>
              <a:t>Explained</a:t>
            </a:r>
            <a:r>
              <a:rPr lang="de-DE" dirty="0" smtClean="0"/>
              <a:t> – Graphics, </a:t>
            </a:r>
            <a:r>
              <a:rPr lang="de-DE" smtClean="0"/>
              <a:t>charts</a:t>
            </a:r>
            <a:endParaRPr lang="de-DE" dirty="0"/>
          </a:p>
        </p:txBody>
      </p:sp>
      <p:sp>
        <p:nvSpPr>
          <p:cNvPr id="3" name="Untertitel 2"/>
          <p:cNvSpPr>
            <a:spLocks noGrp="1"/>
          </p:cNvSpPr>
          <p:nvPr>
            <p:ph type="subTitle" idx="1"/>
          </p:nvPr>
        </p:nvSpPr>
        <p:spPr/>
        <p:txBody>
          <a:bodyPr/>
          <a:lstStyle/>
          <a:p>
            <a:endParaRPr lang="de-DE" dirty="0"/>
          </a:p>
        </p:txBody>
      </p:sp>
      <p:sp>
        <p:nvSpPr>
          <p:cNvPr id="4" name="Textplatzhalter 3"/>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495437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0" y="295053"/>
            <a:ext cx="7813964" cy="5864451"/>
          </a:xfrm>
          <a:prstGeom prst="rect">
            <a:avLst/>
          </a:prstGeom>
        </p:spPr>
      </p:pic>
      <p:sp>
        <p:nvSpPr>
          <p:cNvPr id="12" name="Rechteck 11"/>
          <p:cNvSpPr/>
          <p:nvPr/>
        </p:nvSpPr>
        <p:spPr>
          <a:xfrm>
            <a:off x="4653571" y="1066541"/>
            <a:ext cx="206262" cy="168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3" name="Rechteck 12"/>
          <p:cNvSpPr/>
          <p:nvPr/>
        </p:nvSpPr>
        <p:spPr>
          <a:xfrm>
            <a:off x="3245608" y="1615400"/>
            <a:ext cx="206262" cy="168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4" name="Rechteck 13"/>
          <p:cNvSpPr/>
          <p:nvPr/>
        </p:nvSpPr>
        <p:spPr>
          <a:xfrm>
            <a:off x="3245608" y="1068766"/>
            <a:ext cx="206262" cy="168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5" name="Rechteck 14"/>
          <p:cNvSpPr/>
          <p:nvPr/>
        </p:nvSpPr>
        <p:spPr>
          <a:xfrm>
            <a:off x="3851221" y="1061586"/>
            <a:ext cx="247219" cy="1409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6" name="Rechteck 15"/>
          <p:cNvSpPr/>
          <p:nvPr/>
        </p:nvSpPr>
        <p:spPr>
          <a:xfrm>
            <a:off x="3821558" y="1615400"/>
            <a:ext cx="247219" cy="1409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Tree>
    <p:extLst>
      <p:ext uri="{BB962C8B-B14F-4D97-AF65-F5344CB8AC3E}">
        <p14:creationId xmlns:p14="http://schemas.microsoft.com/office/powerpoint/2010/main" val="427044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486" y="298055"/>
            <a:ext cx="6975789" cy="6263973"/>
          </a:xfrm>
          <a:prstGeom prst="rect">
            <a:avLst/>
          </a:prstGeom>
        </p:spPr>
      </p:pic>
      <p:sp>
        <p:nvSpPr>
          <p:cNvPr id="8" name="Rechteck 7"/>
          <p:cNvSpPr/>
          <p:nvPr/>
        </p:nvSpPr>
        <p:spPr>
          <a:xfrm rot="16200000">
            <a:off x="-561975" y="3168430"/>
            <a:ext cx="6096000" cy="523220"/>
          </a:xfrm>
          <a:prstGeom prst="rect">
            <a:avLst/>
          </a:prstGeom>
        </p:spPr>
        <p:txBody>
          <a:bodyPr>
            <a:spAutoFit/>
          </a:bodyPr>
          <a:lstStyle/>
          <a:p>
            <a:r>
              <a:rPr lang="en-US" sz="1400" dirty="0">
                <a:hlinkClick r:id="rId3"/>
              </a:rPr>
              <a:t>Figure 4.2</a:t>
            </a:r>
            <a:r>
              <a:rPr lang="en-US" sz="1400" dirty="0"/>
              <a:t> The key elements of 2G, 3G, and 4G network architecture prior to 5G deployment.</a:t>
            </a:r>
          </a:p>
        </p:txBody>
      </p:sp>
    </p:spTree>
    <p:extLst>
      <p:ext uri="{BB962C8B-B14F-4D97-AF65-F5344CB8AC3E}">
        <p14:creationId xmlns:p14="http://schemas.microsoft.com/office/powerpoint/2010/main" val="3235532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486" y="279582"/>
            <a:ext cx="6975789" cy="6263973"/>
          </a:xfrm>
          <a:prstGeom prst="rect">
            <a:avLst/>
          </a:prstGeom>
        </p:spPr>
      </p:pic>
      <p:sp>
        <p:nvSpPr>
          <p:cNvPr id="8" name="Rechteck 7"/>
          <p:cNvSpPr/>
          <p:nvPr/>
        </p:nvSpPr>
        <p:spPr>
          <a:xfrm rot="16200000">
            <a:off x="-857250" y="3168431"/>
            <a:ext cx="6096000" cy="523220"/>
          </a:xfrm>
          <a:prstGeom prst="rect">
            <a:avLst/>
          </a:prstGeom>
        </p:spPr>
        <p:txBody>
          <a:bodyPr>
            <a:spAutoFit/>
          </a:bodyPr>
          <a:lstStyle/>
          <a:p>
            <a:r>
              <a:rPr lang="en-US" sz="1400" dirty="0" smtClean="0"/>
              <a:t>Figure 4.2 The </a:t>
            </a:r>
            <a:r>
              <a:rPr lang="en-US" sz="1400" dirty="0"/>
              <a:t>key elements of 2G, 3G, and 4G network architecture prior to 5G deployment.</a:t>
            </a:r>
          </a:p>
        </p:txBody>
      </p:sp>
      <p:sp>
        <p:nvSpPr>
          <p:cNvPr id="3" name="Rechteck 2"/>
          <p:cNvSpPr/>
          <p:nvPr/>
        </p:nvSpPr>
        <p:spPr>
          <a:xfrm>
            <a:off x="3600448" y="1110008"/>
            <a:ext cx="371475" cy="1666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4" name="Rechteck 3"/>
          <p:cNvSpPr/>
          <p:nvPr/>
        </p:nvSpPr>
        <p:spPr>
          <a:xfrm>
            <a:off x="7393852" y="2435173"/>
            <a:ext cx="1292619" cy="3174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5" name="Rechteck 4"/>
          <p:cNvSpPr/>
          <p:nvPr/>
        </p:nvSpPr>
        <p:spPr>
          <a:xfrm>
            <a:off x="5193000" y="1092559"/>
            <a:ext cx="523875" cy="2381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0" name="Rechteck 9"/>
          <p:cNvSpPr/>
          <p:nvPr/>
        </p:nvSpPr>
        <p:spPr>
          <a:xfrm>
            <a:off x="7059609" y="712977"/>
            <a:ext cx="809773" cy="7591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1" name="Rechteck 10"/>
          <p:cNvSpPr/>
          <p:nvPr/>
        </p:nvSpPr>
        <p:spPr>
          <a:xfrm>
            <a:off x="3530000" y="5407469"/>
            <a:ext cx="550662" cy="2381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2" name="Rechteck 11"/>
          <p:cNvSpPr/>
          <p:nvPr/>
        </p:nvSpPr>
        <p:spPr>
          <a:xfrm>
            <a:off x="3445276" y="5984748"/>
            <a:ext cx="726674" cy="2381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3" name="Rechteck 12"/>
          <p:cNvSpPr/>
          <p:nvPr/>
        </p:nvSpPr>
        <p:spPr>
          <a:xfrm>
            <a:off x="3366287" y="1598513"/>
            <a:ext cx="805663" cy="2381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4" name="Rechteck 13"/>
          <p:cNvSpPr/>
          <p:nvPr/>
        </p:nvSpPr>
        <p:spPr>
          <a:xfrm>
            <a:off x="5164339" y="1709997"/>
            <a:ext cx="482195" cy="2381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Tree>
    <p:extLst>
      <p:ext uri="{BB962C8B-B14F-4D97-AF65-F5344CB8AC3E}">
        <p14:creationId xmlns:p14="http://schemas.microsoft.com/office/powerpoint/2010/main" val="3280163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6" y="580071"/>
            <a:ext cx="5857874" cy="5272087"/>
          </a:xfrm>
          <a:prstGeom prst="rect">
            <a:avLst/>
          </a:prstGeom>
        </p:spPr>
      </p:pic>
    </p:spTree>
    <p:extLst>
      <p:ext uri="{BB962C8B-B14F-4D97-AF65-F5344CB8AC3E}">
        <p14:creationId xmlns:p14="http://schemas.microsoft.com/office/powerpoint/2010/main" val="3107277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6" y="580071"/>
            <a:ext cx="5857874" cy="5272087"/>
          </a:xfrm>
          <a:prstGeom prst="rect">
            <a:avLst/>
          </a:prstGeom>
        </p:spPr>
      </p:pic>
      <p:sp>
        <p:nvSpPr>
          <p:cNvPr id="7" name="Rechteck 6"/>
          <p:cNvSpPr/>
          <p:nvPr/>
        </p:nvSpPr>
        <p:spPr>
          <a:xfrm>
            <a:off x="8391524" y="4686776"/>
            <a:ext cx="733426" cy="1519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0" name="Rechteck 9"/>
          <p:cNvSpPr/>
          <p:nvPr/>
        </p:nvSpPr>
        <p:spPr>
          <a:xfrm>
            <a:off x="6786562" y="4676775"/>
            <a:ext cx="633413" cy="161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1" name="Rechteck 10"/>
          <p:cNvSpPr/>
          <p:nvPr/>
        </p:nvSpPr>
        <p:spPr>
          <a:xfrm>
            <a:off x="8505824" y="5144455"/>
            <a:ext cx="619126" cy="1419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2" name="Rechteck 11"/>
          <p:cNvSpPr/>
          <p:nvPr/>
        </p:nvSpPr>
        <p:spPr>
          <a:xfrm>
            <a:off x="6710360" y="5153980"/>
            <a:ext cx="709615" cy="1323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Tree>
    <p:extLst>
      <p:ext uri="{BB962C8B-B14F-4D97-AF65-F5344CB8AC3E}">
        <p14:creationId xmlns:p14="http://schemas.microsoft.com/office/powerpoint/2010/main" val="1023851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714625" y="1052512"/>
            <a:ext cx="6762750" cy="4752975"/>
          </a:xfrm>
          <a:prstGeom prst="rect">
            <a:avLst/>
          </a:prstGeom>
        </p:spPr>
      </p:pic>
    </p:spTree>
    <p:extLst>
      <p:ext uri="{BB962C8B-B14F-4D97-AF65-F5344CB8AC3E}">
        <p14:creationId xmlns:p14="http://schemas.microsoft.com/office/powerpoint/2010/main" val="249033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714625" y="1052512"/>
            <a:ext cx="6762750" cy="4752975"/>
          </a:xfrm>
          <a:prstGeom prst="rect">
            <a:avLst/>
          </a:prstGeom>
        </p:spPr>
      </p:pic>
      <p:sp>
        <p:nvSpPr>
          <p:cNvPr id="3" name="Rechteck 2"/>
          <p:cNvSpPr/>
          <p:nvPr/>
        </p:nvSpPr>
        <p:spPr>
          <a:xfrm>
            <a:off x="6762750" y="3695700"/>
            <a:ext cx="495300"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4" name="Rechteck 3"/>
          <p:cNvSpPr/>
          <p:nvPr/>
        </p:nvSpPr>
        <p:spPr>
          <a:xfrm>
            <a:off x="5095875" y="3705225"/>
            <a:ext cx="495300"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5" name="Rechteck 4"/>
          <p:cNvSpPr/>
          <p:nvPr/>
        </p:nvSpPr>
        <p:spPr>
          <a:xfrm>
            <a:off x="7162800" y="2952750"/>
            <a:ext cx="495300"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6" name="Rechteck 5"/>
          <p:cNvSpPr/>
          <p:nvPr/>
        </p:nvSpPr>
        <p:spPr>
          <a:xfrm>
            <a:off x="6200775" y="4443412"/>
            <a:ext cx="495300"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7" name="Rechteck 6"/>
          <p:cNvSpPr/>
          <p:nvPr/>
        </p:nvSpPr>
        <p:spPr>
          <a:xfrm>
            <a:off x="5000625" y="3009900"/>
            <a:ext cx="495300"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Tree>
    <p:extLst>
      <p:ext uri="{BB962C8B-B14F-4D97-AF65-F5344CB8AC3E}">
        <p14:creationId xmlns:p14="http://schemas.microsoft.com/office/powerpoint/2010/main" val="2083223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495550" y="519112"/>
            <a:ext cx="7200900" cy="5819775"/>
          </a:xfrm>
          <a:prstGeom prst="rect">
            <a:avLst/>
          </a:prstGeom>
        </p:spPr>
      </p:pic>
    </p:spTree>
    <p:extLst>
      <p:ext uri="{BB962C8B-B14F-4D97-AF65-F5344CB8AC3E}">
        <p14:creationId xmlns:p14="http://schemas.microsoft.com/office/powerpoint/2010/main" val="3303540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495550" y="519112"/>
            <a:ext cx="7200900" cy="5819775"/>
          </a:xfrm>
          <a:prstGeom prst="rect">
            <a:avLst/>
          </a:prstGeom>
        </p:spPr>
      </p:pic>
      <p:sp>
        <p:nvSpPr>
          <p:cNvPr id="3" name="Rechteck 2"/>
          <p:cNvSpPr/>
          <p:nvPr/>
        </p:nvSpPr>
        <p:spPr>
          <a:xfrm>
            <a:off x="6596061" y="4839889"/>
            <a:ext cx="495300"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4" name="Rechteck 3"/>
          <p:cNvSpPr/>
          <p:nvPr/>
        </p:nvSpPr>
        <p:spPr>
          <a:xfrm>
            <a:off x="7686675" y="4136231"/>
            <a:ext cx="495300"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5" name="Rechteck 4"/>
          <p:cNvSpPr/>
          <p:nvPr/>
        </p:nvSpPr>
        <p:spPr>
          <a:xfrm>
            <a:off x="6810375" y="4283868"/>
            <a:ext cx="495300"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6" name="Rechteck 5"/>
          <p:cNvSpPr/>
          <p:nvPr/>
        </p:nvSpPr>
        <p:spPr>
          <a:xfrm>
            <a:off x="7553324" y="4745830"/>
            <a:ext cx="371476" cy="1881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8" name="Rechteck 7"/>
          <p:cNvSpPr/>
          <p:nvPr/>
        </p:nvSpPr>
        <p:spPr>
          <a:xfrm>
            <a:off x="8248650" y="4852987"/>
            <a:ext cx="495300"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9" name="Rechteck 8"/>
          <p:cNvSpPr/>
          <p:nvPr/>
        </p:nvSpPr>
        <p:spPr>
          <a:xfrm>
            <a:off x="7600949" y="4441031"/>
            <a:ext cx="495300"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1" name="Rechteck 10"/>
          <p:cNvSpPr/>
          <p:nvPr/>
        </p:nvSpPr>
        <p:spPr>
          <a:xfrm>
            <a:off x="6796086" y="3724275"/>
            <a:ext cx="295275" cy="171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Tree>
    <p:extLst>
      <p:ext uri="{BB962C8B-B14F-4D97-AF65-F5344CB8AC3E}">
        <p14:creationId xmlns:p14="http://schemas.microsoft.com/office/powerpoint/2010/main" val="1417490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766436" y="897776"/>
            <a:ext cx="7677602" cy="4488612"/>
          </a:xfrm>
          <a:prstGeom prst="rect">
            <a:avLst/>
          </a:prstGeom>
        </p:spPr>
      </p:pic>
    </p:spTree>
    <p:extLst>
      <p:ext uri="{BB962C8B-B14F-4D97-AF65-F5344CB8AC3E}">
        <p14:creationId xmlns:p14="http://schemas.microsoft.com/office/powerpoint/2010/main" val="414690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4" name="Fußzeilenplatzhalter 3"/>
          <p:cNvSpPr>
            <a:spLocks noGrp="1"/>
          </p:cNvSpPr>
          <p:nvPr>
            <p:ph type="ftr" sz="quarter" idx="11"/>
          </p:nvPr>
        </p:nvSpPr>
        <p:spPr/>
        <p:txBody>
          <a:bodyPr/>
          <a:lstStyle/>
          <a:p>
            <a:r>
              <a:rPr lang="de-DE" smtClean="0"/>
              <a:t>NTT DATA Deutschland 2017</a:t>
            </a:r>
            <a:endParaRPr lang="de-DE" dirty="0"/>
          </a:p>
        </p:txBody>
      </p:sp>
      <p:sp>
        <p:nvSpPr>
          <p:cNvPr id="5" name="Foliennummernplatzhalter 4"/>
          <p:cNvSpPr>
            <a:spLocks noGrp="1"/>
          </p:cNvSpPr>
          <p:nvPr>
            <p:ph type="sldNum" sz="quarter" idx="12"/>
          </p:nvPr>
        </p:nvSpPr>
        <p:spPr/>
        <p:txBody>
          <a:bodyPr/>
          <a:lstStyle/>
          <a:p>
            <a:fld id="{70528D5D-9894-40DB-BE4B-72FD76662231}" type="slidenum">
              <a:rPr lang="de-DE" smtClean="0"/>
              <a:pPr/>
              <a:t>2</a:t>
            </a:fld>
            <a:endParaRPr lang="de-DE" dirty="0"/>
          </a:p>
        </p:txBody>
      </p:sp>
      <p:pic>
        <p:nvPicPr>
          <p:cNvPr id="6" name="Grafik 5"/>
          <p:cNvPicPr>
            <a:picLocks noChangeAspect="1"/>
          </p:cNvPicPr>
          <p:nvPr/>
        </p:nvPicPr>
        <p:blipFill>
          <a:blip r:embed="rId2"/>
          <a:stretch>
            <a:fillRect/>
          </a:stretch>
        </p:blipFill>
        <p:spPr>
          <a:xfrm>
            <a:off x="2724150" y="661987"/>
            <a:ext cx="6743700" cy="5534025"/>
          </a:xfrm>
          <a:prstGeom prst="rect">
            <a:avLst/>
          </a:prstGeom>
        </p:spPr>
      </p:pic>
    </p:spTree>
    <p:extLst>
      <p:ext uri="{BB962C8B-B14F-4D97-AF65-F5344CB8AC3E}">
        <p14:creationId xmlns:p14="http://schemas.microsoft.com/office/powerpoint/2010/main" val="2098413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766436" y="897776"/>
            <a:ext cx="7677602" cy="4488612"/>
          </a:xfrm>
          <a:prstGeom prst="rect">
            <a:avLst/>
          </a:prstGeom>
        </p:spPr>
      </p:pic>
      <p:sp>
        <p:nvSpPr>
          <p:cNvPr id="3" name="Rechteck 2"/>
          <p:cNvSpPr/>
          <p:nvPr/>
        </p:nvSpPr>
        <p:spPr>
          <a:xfrm>
            <a:off x="4763193" y="2003367"/>
            <a:ext cx="2019992" cy="357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4" name="Rechteck 3"/>
          <p:cNvSpPr/>
          <p:nvPr/>
        </p:nvSpPr>
        <p:spPr>
          <a:xfrm>
            <a:off x="4763193" y="3142082"/>
            <a:ext cx="2019992" cy="2189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6" name="Rechteck 5"/>
          <p:cNvSpPr/>
          <p:nvPr/>
        </p:nvSpPr>
        <p:spPr>
          <a:xfrm>
            <a:off x="4840779" y="2779093"/>
            <a:ext cx="2019992" cy="2189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7" name="Rechteck 6"/>
          <p:cNvSpPr/>
          <p:nvPr/>
        </p:nvSpPr>
        <p:spPr>
          <a:xfrm>
            <a:off x="2568633" y="1499061"/>
            <a:ext cx="781397" cy="1995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8" name="Rechteck 7"/>
          <p:cNvSpPr/>
          <p:nvPr/>
        </p:nvSpPr>
        <p:spPr>
          <a:xfrm>
            <a:off x="7858298" y="1499062"/>
            <a:ext cx="781397" cy="1995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9" name="Rechteck 8"/>
          <p:cNvSpPr/>
          <p:nvPr/>
        </p:nvSpPr>
        <p:spPr>
          <a:xfrm rot="20294284">
            <a:off x="4148051" y="1188848"/>
            <a:ext cx="781397" cy="1995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0" name="Rechteck 9"/>
          <p:cNvSpPr/>
          <p:nvPr/>
        </p:nvSpPr>
        <p:spPr>
          <a:xfrm rot="1453274">
            <a:off x="6295508" y="1138978"/>
            <a:ext cx="781397" cy="1995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Tree>
    <p:extLst>
      <p:ext uri="{BB962C8B-B14F-4D97-AF65-F5344CB8AC3E}">
        <p14:creationId xmlns:p14="http://schemas.microsoft.com/office/powerpoint/2010/main" val="3819769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605087" y="1571625"/>
            <a:ext cx="6981825" cy="3714750"/>
          </a:xfrm>
          <a:prstGeom prst="rect">
            <a:avLst/>
          </a:prstGeom>
        </p:spPr>
      </p:pic>
    </p:spTree>
    <p:extLst>
      <p:ext uri="{BB962C8B-B14F-4D97-AF65-F5344CB8AC3E}">
        <p14:creationId xmlns:p14="http://schemas.microsoft.com/office/powerpoint/2010/main" val="2346852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605087" y="1571625"/>
            <a:ext cx="6981825" cy="3714750"/>
          </a:xfrm>
          <a:prstGeom prst="rect">
            <a:avLst/>
          </a:prstGeom>
        </p:spPr>
      </p:pic>
      <p:sp>
        <p:nvSpPr>
          <p:cNvPr id="3" name="Rechteck 2"/>
          <p:cNvSpPr/>
          <p:nvPr/>
        </p:nvSpPr>
        <p:spPr>
          <a:xfrm>
            <a:off x="3566160" y="2371899"/>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4" name="Rechteck 3"/>
          <p:cNvSpPr/>
          <p:nvPr/>
        </p:nvSpPr>
        <p:spPr>
          <a:xfrm>
            <a:off x="7872153" y="2360816"/>
            <a:ext cx="781397" cy="1995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5" name="Textfeld 4"/>
          <p:cNvSpPr txBox="1"/>
          <p:nvPr/>
        </p:nvSpPr>
        <p:spPr bwMode="gray">
          <a:xfrm>
            <a:off x="4922736" y="2371900"/>
            <a:ext cx="914400" cy="914400"/>
          </a:xfrm>
          <a:prstGeom prst="rect">
            <a:avLst/>
          </a:prstGeom>
          <a:noFill/>
          <a:extLst>
            <a:ext uri="{909E8E84-426E-40DD-AFC4-6F175D3DCCD1}">
              <a14:hiddenFill xmlns:a14="http://schemas.microsoft.com/office/drawing/2010/main">
                <a:solidFill>
                  <a:srgbClr val="FFFFFF"/>
                </a:solidFill>
              </a14:hiddenFill>
            </a:ext>
          </a:extLst>
        </p:spPr>
        <p:txBody>
          <a:bodyPr vert="horz" wrap="none" lIns="0" tIns="0" rIns="0" bIns="0" rtlCol="0" anchor="t">
            <a:noAutofit/>
          </a:bodyPr>
          <a:lstStyle/>
          <a:p>
            <a:pPr>
              <a:spcBef>
                <a:spcPts val="600"/>
              </a:spcBef>
              <a:buClr>
                <a:schemeClr val="tx2"/>
              </a:buClr>
            </a:pPr>
            <a:r>
              <a:rPr lang="de-DE" sz="1200" dirty="0" smtClean="0"/>
              <a:t>(Non)</a:t>
            </a:r>
            <a:endParaRPr lang="de-DE" sz="1200" dirty="0" smtClean="0">
              <a:solidFill>
                <a:schemeClr val="tx1"/>
              </a:solidFill>
            </a:endParaRPr>
          </a:p>
        </p:txBody>
      </p:sp>
      <p:sp>
        <p:nvSpPr>
          <p:cNvPr id="6" name="Rechteck 5"/>
          <p:cNvSpPr/>
          <p:nvPr/>
        </p:nvSpPr>
        <p:spPr>
          <a:xfrm>
            <a:off x="5688676" y="3064628"/>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7" name="Rechteck 6"/>
          <p:cNvSpPr/>
          <p:nvPr/>
        </p:nvSpPr>
        <p:spPr>
          <a:xfrm>
            <a:off x="5431781" y="3429000"/>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8" name="Rechteck 7"/>
          <p:cNvSpPr/>
          <p:nvPr/>
        </p:nvSpPr>
        <p:spPr>
          <a:xfrm>
            <a:off x="4806357" y="2427318"/>
            <a:ext cx="1199003" cy="224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Tree>
    <p:extLst>
      <p:ext uri="{BB962C8B-B14F-4D97-AF65-F5344CB8AC3E}">
        <p14:creationId xmlns:p14="http://schemas.microsoft.com/office/powerpoint/2010/main" val="3385243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605087" y="1571625"/>
            <a:ext cx="6981825" cy="3714750"/>
          </a:xfrm>
          <a:prstGeom prst="rect">
            <a:avLst/>
          </a:prstGeom>
        </p:spPr>
      </p:pic>
      <p:sp>
        <p:nvSpPr>
          <p:cNvPr id="3" name="Rechteck 2"/>
          <p:cNvSpPr/>
          <p:nvPr/>
        </p:nvSpPr>
        <p:spPr>
          <a:xfrm>
            <a:off x="3566160" y="2371899"/>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4" name="Rechteck 3"/>
          <p:cNvSpPr/>
          <p:nvPr/>
        </p:nvSpPr>
        <p:spPr>
          <a:xfrm>
            <a:off x="7872153" y="2360816"/>
            <a:ext cx="781397" cy="1995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5" name="Textfeld 4"/>
          <p:cNvSpPr txBox="1"/>
          <p:nvPr/>
        </p:nvSpPr>
        <p:spPr bwMode="gray">
          <a:xfrm>
            <a:off x="4922736" y="2371900"/>
            <a:ext cx="914400" cy="914400"/>
          </a:xfrm>
          <a:prstGeom prst="rect">
            <a:avLst/>
          </a:prstGeom>
          <a:noFill/>
          <a:extLst>
            <a:ext uri="{909E8E84-426E-40DD-AFC4-6F175D3DCCD1}">
              <a14:hiddenFill xmlns:a14="http://schemas.microsoft.com/office/drawing/2010/main">
                <a:solidFill>
                  <a:srgbClr val="FFFFFF"/>
                </a:solidFill>
              </a14:hiddenFill>
            </a:ext>
          </a:extLst>
        </p:spPr>
        <p:txBody>
          <a:bodyPr vert="horz" wrap="none" lIns="0" tIns="0" rIns="0" bIns="0" rtlCol="0" anchor="t">
            <a:noAutofit/>
          </a:bodyPr>
          <a:lstStyle/>
          <a:p>
            <a:pPr>
              <a:spcBef>
                <a:spcPts val="600"/>
              </a:spcBef>
              <a:buClr>
                <a:schemeClr val="tx2"/>
              </a:buClr>
            </a:pPr>
            <a:r>
              <a:rPr lang="de-DE" sz="1200" dirty="0" smtClean="0"/>
              <a:t>(Non)</a:t>
            </a:r>
            <a:endParaRPr lang="de-DE" sz="1200" dirty="0" smtClean="0">
              <a:solidFill>
                <a:schemeClr val="tx1"/>
              </a:solidFill>
            </a:endParaRPr>
          </a:p>
        </p:txBody>
      </p:sp>
      <p:sp>
        <p:nvSpPr>
          <p:cNvPr id="6" name="Rechteck 5"/>
          <p:cNvSpPr/>
          <p:nvPr/>
        </p:nvSpPr>
        <p:spPr>
          <a:xfrm>
            <a:off x="5688676" y="3064628"/>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7" name="Rechteck 6"/>
          <p:cNvSpPr/>
          <p:nvPr/>
        </p:nvSpPr>
        <p:spPr>
          <a:xfrm>
            <a:off x="5431781" y="3429000"/>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8" name="Rechteck 7"/>
          <p:cNvSpPr/>
          <p:nvPr/>
        </p:nvSpPr>
        <p:spPr>
          <a:xfrm>
            <a:off x="4806357" y="2427318"/>
            <a:ext cx="1199003" cy="224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Tree>
    <p:extLst>
      <p:ext uri="{BB962C8B-B14F-4D97-AF65-F5344CB8AC3E}">
        <p14:creationId xmlns:p14="http://schemas.microsoft.com/office/powerpoint/2010/main" val="3120426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27053" y="494001"/>
            <a:ext cx="6334125" cy="4124325"/>
          </a:xfrm>
          <a:prstGeom prst="rect">
            <a:avLst/>
          </a:prstGeom>
        </p:spPr>
      </p:pic>
    </p:spTree>
    <p:extLst>
      <p:ext uri="{BB962C8B-B14F-4D97-AF65-F5344CB8AC3E}">
        <p14:creationId xmlns:p14="http://schemas.microsoft.com/office/powerpoint/2010/main" val="1801464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27053" y="494001"/>
            <a:ext cx="6334125" cy="4124325"/>
          </a:xfrm>
          <a:prstGeom prst="rect">
            <a:avLst/>
          </a:prstGeom>
        </p:spPr>
      </p:pic>
      <p:sp>
        <p:nvSpPr>
          <p:cNvPr id="3" name="Rechteck 2"/>
          <p:cNvSpPr/>
          <p:nvPr/>
        </p:nvSpPr>
        <p:spPr>
          <a:xfrm>
            <a:off x="4516581" y="2461952"/>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4" name="Rechteck 3"/>
          <p:cNvSpPr/>
          <p:nvPr/>
        </p:nvSpPr>
        <p:spPr>
          <a:xfrm>
            <a:off x="4017817" y="3445928"/>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5" name="Rechteck 4"/>
          <p:cNvSpPr/>
          <p:nvPr/>
        </p:nvSpPr>
        <p:spPr>
          <a:xfrm>
            <a:off x="5090160" y="3445928"/>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6" name="Rechteck 5"/>
          <p:cNvSpPr/>
          <p:nvPr/>
        </p:nvSpPr>
        <p:spPr>
          <a:xfrm>
            <a:off x="3136669" y="2191792"/>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7" name="Rechteck 6"/>
          <p:cNvSpPr/>
          <p:nvPr/>
        </p:nvSpPr>
        <p:spPr>
          <a:xfrm>
            <a:off x="5007032" y="2953940"/>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8" name="Rechteck 7"/>
          <p:cNvSpPr/>
          <p:nvPr/>
        </p:nvSpPr>
        <p:spPr>
          <a:xfrm>
            <a:off x="4134196" y="2953940"/>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9" name="Rechteck 8"/>
          <p:cNvSpPr/>
          <p:nvPr/>
        </p:nvSpPr>
        <p:spPr>
          <a:xfrm>
            <a:off x="2072639" y="2937466"/>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Tree>
    <p:extLst>
      <p:ext uri="{BB962C8B-B14F-4D97-AF65-F5344CB8AC3E}">
        <p14:creationId xmlns:p14="http://schemas.microsoft.com/office/powerpoint/2010/main" val="3388893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2"/>
          <a:stretch>
            <a:fillRect/>
          </a:stretch>
        </p:blipFill>
        <p:spPr>
          <a:xfrm>
            <a:off x="1454727" y="769966"/>
            <a:ext cx="6705600" cy="2857500"/>
          </a:xfrm>
          <a:prstGeom prst="rect">
            <a:avLst/>
          </a:prstGeom>
        </p:spPr>
      </p:pic>
    </p:spTree>
    <p:extLst>
      <p:ext uri="{BB962C8B-B14F-4D97-AF65-F5344CB8AC3E}">
        <p14:creationId xmlns:p14="http://schemas.microsoft.com/office/powerpoint/2010/main" val="3482529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2"/>
          <a:stretch>
            <a:fillRect/>
          </a:stretch>
        </p:blipFill>
        <p:spPr>
          <a:xfrm>
            <a:off x="1454727" y="769966"/>
            <a:ext cx="6705600" cy="2857500"/>
          </a:xfrm>
          <a:prstGeom prst="rect">
            <a:avLst/>
          </a:prstGeom>
        </p:spPr>
      </p:pic>
      <p:sp>
        <p:nvSpPr>
          <p:cNvPr id="3" name="Rechteck 2"/>
          <p:cNvSpPr/>
          <p:nvPr/>
        </p:nvSpPr>
        <p:spPr>
          <a:xfrm>
            <a:off x="3593869" y="1223356"/>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4" name="Rechteck 3"/>
          <p:cNvSpPr/>
          <p:nvPr/>
        </p:nvSpPr>
        <p:spPr>
          <a:xfrm>
            <a:off x="5663738" y="1317567"/>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5" name="Rechteck 4"/>
          <p:cNvSpPr/>
          <p:nvPr/>
        </p:nvSpPr>
        <p:spPr>
          <a:xfrm>
            <a:off x="3307079" y="2198716"/>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6" name="Rechteck 5"/>
          <p:cNvSpPr/>
          <p:nvPr/>
        </p:nvSpPr>
        <p:spPr>
          <a:xfrm>
            <a:off x="5733010" y="2198716"/>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Tree>
    <p:extLst>
      <p:ext uri="{BB962C8B-B14F-4D97-AF65-F5344CB8AC3E}">
        <p14:creationId xmlns:p14="http://schemas.microsoft.com/office/powerpoint/2010/main" val="2017433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975225" y="502400"/>
            <a:ext cx="6429375" cy="4972050"/>
          </a:xfrm>
          <a:prstGeom prst="rect">
            <a:avLst/>
          </a:prstGeom>
        </p:spPr>
      </p:pic>
    </p:spTree>
    <p:extLst>
      <p:ext uri="{BB962C8B-B14F-4D97-AF65-F5344CB8AC3E}">
        <p14:creationId xmlns:p14="http://schemas.microsoft.com/office/powerpoint/2010/main" val="3408651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975225" y="502400"/>
            <a:ext cx="6429375" cy="4972050"/>
          </a:xfrm>
          <a:prstGeom prst="rect">
            <a:avLst/>
          </a:prstGeom>
        </p:spPr>
      </p:pic>
      <p:sp>
        <p:nvSpPr>
          <p:cNvPr id="4" name="Rechteck 3"/>
          <p:cNvSpPr/>
          <p:nvPr/>
        </p:nvSpPr>
        <p:spPr>
          <a:xfrm>
            <a:off x="6577444" y="3155200"/>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5" name="Rechteck 4"/>
          <p:cNvSpPr/>
          <p:nvPr/>
        </p:nvSpPr>
        <p:spPr>
          <a:xfrm>
            <a:off x="5023657" y="3180138"/>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6" name="Rechteck 5"/>
          <p:cNvSpPr/>
          <p:nvPr/>
        </p:nvSpPr>
        <p:spPr>
          <a:xfrm>
            <a:off x="5792585" y="3167669"/>
            <a:ext cx="5735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7" name="Rechteck 6"/>
          <p:cNvSpPr/>
          <p:nvPr/>
        </p:nvSpPr>
        <p:spPr>
          <a:xfrm>
            <a:off x="6258098" y="4481945"/>
            <a:ext cx="649779" cy="1884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Tree>
    <p:extLst>
      <p:ext uri="{BB962C8B-B14F-4D97-AF65-F5344CB8AC3E}">
        <p14:creationId xmlns:p14="http://schemas.microsoft.com/office/powerpoint/2010/main" val="170905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sp>
        <p:nvSpPr>
          <p:cNvPr id="4" name="Fußzeilenplatzhalter 3"/>
          <p:cNvSpPr>
            <a:spLocks noGrp="1"/>
          </p:cNvSpPr>
          <p:nvPr>
            <p:ph type="ftr" sz="quarter" idx="11"/>
          </p:nvPr>
        </p:nvSpPr>
        <p:spPr/>
        <p:txBody>
          <a:bodyPr/>
          <a:lstStyle/>
          <a:p>
            <a:r>
              <a:rPr lang="de-DE" smtClean="0"/>
              <a:t>NTT DATA Deutschland 2017</a:t>
            </a:r>
            <a:endParaRPr lang="de-DE" dirty="0"/>
          </a:p>
        </p:txBody>
      </p:sp>
      <p:sp>
        <p:nvSpPr>
          <p:cNvPr id="5" name="Foliennummernplatzhalter 4"/>
          <p:cNvSpPr>
            <a:spLocks noGrp="1"/>
          </p:cNvSpPr>
          <p:nvPr>
            <p:ph type="sldNum" sz="quarter" idx="12"/>
          </p:nvPr>
        </p:nvSpPr>
        <p:spPr/>
        <p:txBody>
          <a:bodyPr/>
          <a:lstStyle/>
          <a:p>
            <a:fld id="{70528D5D-9894-40DB-BE4B-72FD76662231}" type="slidenum">
              <a:rPr lang="de-DE" smtClean="0"/>
              <a:pPr/>
              <a:t>3</a:t>
            </a:fld>
            <a:endParaRPr lang="de-DE" dirty="0"/>
          </a:p>
        </p:txBody>
      </p:sp>
      <p:pic>
        <p:nvPicPr>
          <p:cNvPr id="6" name="Grafik 5"/>
          <p:cNvPicPr>
            <a:picLocks noChangeAspect="1"/>
          </p:cNvPicPr>
          <p:nvPr/>
        </p:nvPicPr>
        <p:blipFill>
          <a:blip r:embed="rId2"/>
          <a:stretch>
            <a:fillRect/>
          </a:stretch>
        </p:blipFill>
        <p:spPr>
          <a:xfrm>
            <a:off x="199160" y="294062"/>
            <a:ext cx="6972300" cy="3543300"/>
          </a:xfrm>
          <a:prstGeom prst="rect">
            <a:avLst/>
          </a:prstGeom>
        </p:spPr>
      </p:pic>
      <p:pic>
        <p:nvPicPr>
          <p:cNvPr id="7" name="Grafik 6"/>
          <p:cNvPicPr>
            <a:picLocks noChangeAspect="1"/>
          </p:cNvPicPr>
          <p:nvPr/>
        </p:nvPicPr>
        <p:blipFill>
          <a:blip r:embed="rId3"/>
          <a:stretch>
            <a:fillRect/>
          </a:stretch>
        </p:blipFill>
        <p:spPr>
          <a:xfrm>
            <a:off x="6417685" y="373814"/>
            <a:ext cx="5684379" cy="5343150"/>
          </a:xfrm>
          <a:prstGeom prst="rect">
            <a:avLst/>
          </a:prstGeom>
        </p:spPr>
      </p:pic>
    </p:spTree>
    <p:extLst>
      <p:ext uri="{BB962C8B-B14F-4D97-AF65-F5344CB8AC3E}">
        <p14:creationId xmlns:p14="http://schemas.microsoft.com/office/powerpoint/2010/main" val="861720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528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912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8074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424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5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sp>
        <p:nvSpPr>
          <p:cNvPr id="4" name="Fußzeilenplatzhalter 3"/>
          <p:cNvSpPr>
            <a:spLocks noGrp="1"/>
          </p:cNvSpPr>
          <p:nvPr>
            <p:ph type="ftr" sz="quarter" idx="11"/>
          </p:nvPr>
        </p:nvSpPr>
        <p:spPr/>
        <p:txBody>
          <a:bodyPr/>
          <a:lstStyle/>
          <a:p>
            <a:r>
              <a:rPr lang="de-DE" smtClean="0"/>
              <a:t>NTT DATA Deutschland 2017</a:t>
            </a:r>
            <a:endParaRPr lang="de-DE" dirty="0"/>
          </a:p>
        </p:txBody>
      </p:sp>
      <p:sp>
        <p:nvSpPr>
          <p:cNvPr id="5" name="Foliennummernplatzhalter 4"/>
          <p:cNvSpPr>
            <a:spLocks noGrp="1"/>
          </p:cNvSpPr>
          <p:nvPr>
            <p:ph type="sldNum" sz="quarter" idx="12"/>
          </p:nvPr>
        </p:nvSpPr>
        <p:spPr/>
        <p:txBody>
          <a:bodyPr/>
          <a:lstStyle/>
          <a:p>
            <a:fld id="{70528D5D-9894-40DB-BE4B-72FD76662231}" type="slidenum">
              <a:rPr lang="de-DE" smtClean="0"/>
              <a:pPr/>
              <a:t>4</a:t>
            </a:fld>
            <a:endParaRPr lang="de-DE" dirty="0"/>
          </a:p>
        </p:txBody>
      </p:sp>
      <p:pic>
        <p:nvPicPr>
          <p:cNvPr id="6" name="Grafik 5"/>
          <p:cNvPicPr>
            <a:picLocks noChangeAspect="1"/>
          </p:cNvPicPr>
          <p:nvPr/>
        </p:nvPicPr>
        <p:blipFill>
          <a:blip r:embed="rId2"/>
          <a:stretch>
            <a:fillRect/>
          </a:stretch>
        </p:blipFill>
        <p:spPr>
          <a:xfrm>
            <a:off x="2709862" y="1566862"/>
            <a:ext cx="6772275" cy="3724275"/>
          </a:xfrm>
          <a:prstGeom prst="rect">
            <a:avLst/>
          </a:prstGeom>
        </p:spPr>
      </p:pic>
    </p:spTree>
    <p:extLst>
      <p:ext uri="{BB962C8B-B14F-4D97-AF65-F5344CB8AC3E}">
        <p14:creationId xmlns:p14="http://schemas.microsoft.com/office/powerpoint/2010/main" val="3998054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sp>
        <p:nvSpPr>
          <p:cNvPr id="4" name="Fußzeilenplatzhalter 3"/>
          <p:cNvSpPr>
            <a:spLocks noGrp="1"/>
          </p:cNvSpPr>
          <p:nvPr>
            <p:ph type="ftr" sz="quarter" idx="11"/>
          </p:nvPr>
        </p:nvSpPr>
        <p:spPr/>
        <p:txBody>
          <a:bodyPr/>
          <a:lstStyle/>
          <a:p>
            <a:r>
              <a:rPr lang="de-DE" smtClean="0"/>
              <a:t>NTT DATA Deutschland 2017</a:t>
            </a:r>
            <a:endParaRPr lang="de-DE" dirty="0"/>
          </a:p>
        </p:txBody>
      </p:sp>
      <p:sp>
        <p:nvSpPr>
          <p:cNvPr id="5" name="Foliennummernplatzhalter 4"/>
          <p:cNvSpPr>
            <a:spLocks noGrp="1"/>
          </p:cNvSpPr>
          <p:nvPr>
            <p:ph type="sldNum" sz="quarter" idx="12"/>
          </p:nvPr>
        </p:nvSpPr>
        <p:spPr/>
        <p:txBody>
          <a:bodyPr/>
          <a:lstStyle/>
          <a:p>
            <a:fld id="{70528D5D-9894-40DB-BE4B-72FD76662231}" type="slidenum">
              <a:rPr lang="de-DE" smtClean="0"/>
              <a:pPr/>
              <a:t>5</a:t>
            </a:fld>
            <a:endParaRPr lang="de-DE" dirty="0"/>
          </a:p>
        </p:txBody>
      </p:sp>
      <p:pic>
        <p:nvPicPr>
          <p:cNvPr id="6" name="Grafik 5"/>
          <p:cNvPicPr>
            <a:picLocks noChangeAspect="1"/>
          </p:cNvPicPr>
          <p:nvPr/>
        </p:nvPicPr>
        <p:blipFill>
          <a:blip r:embed="rId2"/>
          <a:stretch>
            <a:fillRect/>
          </a:stretch>
        </p:blipFill>
        <p:spPr>
          <a:xfrm>
            <a:off x="2647950" y="476250"/>
            <a:ext cx="6896100" cy="5905500"/>
          </a:xfrm>
          <a:prstGeom prst="rect">
            <a:avLst/>
          </a:prstGeom>
        </p:spPr>
      </p:pic>
    </p:spTree>
    <p:extLst>
      <p:ext uri="{BB962C8B-B14F-4D97-AF65-F5344CB8AC3E}">
        <p14:creationId xmlns:p14="http://schemas.microsoft.com/office/powerpoint/2010/main" val="687339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a:off x="2647950" y="476250"/>
            <a:ext cx="6896100" cy="5905500"/>
          </a:xfrm>
          <a:prstGeom prst="rect">
            <a:avLst/>
          </a:prstGeom>
        </p:spPr>
      </p:pic>
      <p:sp>
        <p:nvSpPr>
          <p:cNvPr id="7" name="Rechteck 6"/>
          <p:cNvSpPr/>
          <p:nvPr/>
        </p:nvSpPr>
        <p:spPr>
          <a:xfrm>
            <a:off x="6957753" y="4089862"/>
            <a:ext cx="847899" cy="124691"/>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8" name="Rechteck 7"/>
          <p:cNvSpPr/>
          <p:nvPr/>
        </p:nvSpPr>
        <p:spPr>
          <a:xfrm>
            <a:off x="5539048" y="4674174"/>
            <a:ext cx="847899" cy="124691"/>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9" name="Rechteck 8"/>
          <p:cNvSpPr/>
          <p:nvPr/>
        </p:nvSpPr>
        <p:spPr>
          <a:xfrm>
            <a:off x="6777644" y="5572297"/>
            <a:ext cx="847899" cy="124691"/>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0" name="Rechteck 9"/>
          <p:cNvSpPr/>
          <p:nvPr/>
        </p:nvSpPr>
        <p:spPr>
          <a:xfrm>
            <a:off x="6711140" y="5012227"/>
            <a:ext cx="847899" cy="124691"/>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
        <p:nvSpPr>
          <p:cNvPr id="11" name="Rechteck 10"/>
          <p:cNvSpPr/>
          <p:nvPr/>
        </p:nvSpPr>
        <p:spPr>
          <a:xfrm>
            <a:off x="6708370" y="3892086"/>
            <a:ext cx="847899" cy="124691"/>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marL="216000" indent="-216000" algn="l">
              <a:spcBef>
                <a:spcPts val="600"/>
              </a:spcBef>
              <a:buClr>
                <a:schemeClr val="accent1"/>
              </a:buClr>
              <a:buFont typeface="Wingdings" panose="05000000000000000000" pitchFamily="2" charset="2"/>
              <a:buChar char="§"/>
            </a:pPr>
            <a:endParaRPr lang="de-DE" sz="1600" dirty="0" err="1" smtClean="0">
              <a:solidFill>
                <a:schemeClr val="tx1"/>
              </a:solidFill>
            </a:endParaRPr>
          </a:p>
        </p:txBody>
      </p:sp>
    </p:spTree>
    <p:extLst>
      <p:ext uri="{BB962C8B-B14F-4D97-AF65-F5344CB8AC3E}">
        <p14:creationId xmlns:p14="http://schemas.microsoft.com/office/powerpoint/2010/main" val="305393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The 5G </a:t>
            </a:r>
            <a:r>
              <a:rPr lang="en-US" dirty="0" smtClean="0"/>
              <a:t>UE security </a:t>
            </a:r>
            <a:r>
              <a:rPr lang="en-US" dirty="0"/>
              <a:t>requirements as interpreted from </a:t>
            </a:r>
            <a:r>
              <a:rPr lang="en-US" dirty="0" smtClean="0"/>
              <a:t>3GPP/ETSI </a:t>
            </a:r>
            <a:r>
              <a:rPr lang="en-US" b="1" dirty="0"/>
              <a:t>TS 33.501</a:t>
            </a:r>
            <a:r>
              <a:rPr lang="en-US" dirty="0"/>
              <a:t>.</a:t>
            </a:r>
            <a:endParaRPr lang="de-DE" dirty="0"/>
          </a:p>
        </p:txBody>
      </p:sp>
      <p:graphicFrame>
        <p:nvGraphicFramePr>
          <p:cNvPr id="8" name="Inhaltsplatzhalter 7"/>
          <p:cNvGraphicFramePr>
            <a:graphicFrameLocks noGrp="1"/>
          </p:cNvGraphicFramePr>
          <p:nvPr>
            <p:ph idx="1"/>
            <p:extLst>
              <p:ext uri="{D42A27DB-BD31-4B8C-83A1-F6EECF244321}">
                <p14:modId xmlns:p14="http://schemas.microsoft.com/office/powerpoint/2010/main" val="511007682"/>
              </p:ext>
            </p:extLst>
          </p:nvPr>
        </p:nvGraphicFramePr>
        <p:xfrm>
          <a:off x="1512915" y="813212"/>
          <a:ext cx="9006512" cy="5490750"/>
        </p:xfrm>
        <a:graphic>
          <a:graphicData uri="http://schemas.openxmlformats.org/drawingml/2006/table">
            <a:tbl>
              <a:tblPr/>
              <a:tblGrid>
                <a:gridCol w="2692262">
                  <a:extLst>
                    <a:ext uri="{9D8B030D-6E8A-4147-A177-3AD203B41FA5}">
                      <a16:colId xmlns:a16="http://schemas.microsoft.com/office/drawing/2014/main" val="3510138671"/>
                    </a:ext>
                  </a:extLst>
                </a:gridCol>
                <a:gridCol w="6314250">
                  <a:extLst>
                    <a:ext uri="{9D8B030D-6E8A-4147-A177-3AD203B41FA5}">
                      <a16:colId xmlns:a16="http://schemas.microsoft.com/office/drawing/2014/main" val="2125063951"/>
                    </a:ext>
                  </a:extLst>
                </a:gridCol>
              </a:tblGrid>
              <a:tr h="75925">
                <a:tc>
                  <a:txBody>
                    <a:bodyPr/>
                    <a:lstStyle/>
                    <a:p>
                      <a:r>
                        <a:rPr lang="de-DE" sz="800" b="1" dirty="0" err="1"/>
                        <a:t>Requirement</a:t>
                      </a:r>
                      <a:endParaRPr lang="de-DE" sz="800" b="1" dirty="0"/>
                    </a:p>
                  </a:txBody>
                  <a:tcPr marL="18981" marR="18981" marT="9491" marB="9491" anchor="ctr">
                    <a:lnL>
                      <a:noFill/>
                    </a:lnL>
                    <a:lnR>
                      <a:noFill/>
                    </a:lnR>
                    <a:lnT>
                      <a:noFill/>
                    </a:lnT>
                    <a:lnB>
                      <a:noFill/>
                    </a:lnB>
                    <a:solidFill>
                      <a:schemeClr val="accent3">
                        <a:lumMod val="20000"/>
                        <a:lumOff val="80000"/>
                      </a:schemeClr>
                    </a:solidFill>
                  </a:tcPr>
                </a:tc>
                <a:tc>
                  <a:txBody>
                    <a:bodyPr/>
                    <a:lstStyle/>
                    <a:p>
                      <a:r>
                        <a:rPr lang="de-DE" sz="800" b="1" dirty="0"/>
                        <a:t>Description </a:t>
                      </a:r>
                      <a:r>
                        <a:rPr lang="de-DE" sz="800" b="1" dirty="0" err="1"/>
                        <a:t>of</a:t>
                      </a:r>
                      <a:r>
                        <a:rPr lang="de-DE" sz="800" b="1" dirty="0"/>
                        <a:t> </a:t>
                      </a:r>
                      <a:r>
                        <a:rPr lang="de-DE" sz="800" b="1" dirty="0" err="1"/>
                        <a:t>the</a:t>
                      </a:r>
                      <a:r>
                        <a:rPr lang="de-DE" sz="800" b="1" dirty="0"/>
                        <a:t> </a:t>
                      </a:r>
                      <a:r>
                        <a:rPr lang="de-DE" sz="800" b="1" dirty="0" err="1"/>
                        <a:t>requirement</a:t>
                      </a:r>
                      <a:endParaRPr lang="de-DE" sz="800" b="1" dirty="0"/>
                    </a:p>
                  </a:txBody>
                  <a:tcPr marL="18981" marR="18981" marT="9491" marB="9491"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831558049"/>
                  </a:ext>
                </a:extLst>
              </a:tr>
              <a:tr h="246756">
                <a:tc>
                  <a:txBody>
                    <a:bodyPr/>
                    <a:lstStyle/>
                    <a:p>
                      <a:r>
                        <a:rPr lang="de-DE" sz="800" i="1" dirty="0" err="1"/>
                        <a:t>Ciphering</a:t>
                      </a:r>
                      <a:r>
                        <a:rPr lang="de-DE" sz="800" dirty="0"/>
                        <a:t> and </a:t>
                      </a:r>
                      <a:r>
                        <a:rPr lang="de-DE" sz="800" i="1" dirty="0" err="1"/>
                        <a:t>integrity</a:t>
                      </a:r>
                      <a:r>
                        <a:rPr lang="de-DE" sz="800" i="1" dirty="0"/>
                        <a:t> </a:t>
                      </a:r>
                      <a:r>
                        <a:rPr lang="de-DE" sz="800" i="1" dirty="0" err="1"/>
                        <a:t>protection</a:t>
                      </a:r>
                      <a:endParaRPr lang="de-DE" sz="800" dirty="0"/>
                    </a:p>
                  </a:txBody>
                  <a:tcPr marL="18981" marR="18981" marT="9491" marB="9491" anchor="ctr">
                    <a:lnL>
                      <a:noFill/>
                    </a:lnL>
                    <a:lnR>
                      <a:noFill/>
                    </a:lnR>
                    <a:lnT>
                      <a:noFill/>
                    </a:lnT>
                    <a:lnB>
                      <a:noFill/>
                    </a:lnB>
                  </a:tcPr>
                </a:tc>
                <a:tc>
                  <a:txBody>
                    <a:bodyPr/>
                    <a:lstStyle/>
                    <a:p>
                      <a:r>
                        <a:rPr lang="en-US" sz="800"/>
                        <a:t>Must be equal for the ciphering and integrity protection between the UE and the ng‐eNB, as well as between the UE and the eNB as dictated in 3GPP TS 33.401.</a:t>
                      </a:r>
                    </a:p>
                  </a:txBody>
                  <a:tcPr marL="18981" marR="18981" marT="9491" marB="9491" anchor="ctr">
                    <a:lnL>
                      <a:noFill/>
                    </a:lnL>
                    <a:lnR>
                      <a:noFill/>
                    </a:lnR>
                    <a:lnT>
                      <a:noFill/>
                    </a:lnT>
                    <a:lnB>
                      <a:noFill/>
                    </a:lnB>
                  </a:tcPr>
                </a:tc>
                <a:extLst>
                  <a:ext uri="{0D108BD9-81ED-4DB2-BD59-A6C34878D82A}">
                    <a16:rowId xmlns:a16="http://schemas.microsoft.com/office/drawing/2014/main" val="1182101890"/>
                  </a:ext>
                </a:extLst>
              </a:tr>
              <a:tr h="816193">
                <a:tc>
                  <a:txBody>
                    <a:bodyPr/>
                    <a:lstStyle/>
                    <a:p>
                      <a:r>
                        <a:rPr lang="en-US" sz="800" dirty="0"/>
                        <a:t>User data and signaling data </a:t>
                      </a:r>
                      <a:r>
                        <a:rPr lang="en-US" sz="800" i="1" dirty="0"/>
                        <a:t>confidentiality</a:t>
                      </a:r>
                      <a:endParaRPr lang="en-US" sz="800" dirty="0"/>
                    </a:p>
                  </a:txBody>
                  <a:tcPr marL="18981" marR="18981" marT="9491" marB="9491" anchor="ctr">
                    <a:lnL>
                      <a:noFill/>
                    </a:lnL>
                    <a:lnR>
                      <a:noFill/>
                    </a:lnR>
                    <a:lnT>
                      <a:noFill/>
                    </a:lnT>
                    <a:lnB>
                      <a:noFill/>
                    </a:lnB>
                  </a:tcPr>
                </a:tc>
                <a:tc>
                  <a:txBody>
                    <a:bodyPr/>
                    <a:lstStyle/>
                    <a:p>
                      <a:pPr>
                        <a:buFont typeface="+mj-lt"/>
                        <a:buAutoNum type="arabicPeriod"/>
                      </a:pPr>
                      <a:r>
                        <a:rPr lang="en-US" sz="800"/>
                        <a:t>UE must be able to activate used data ciphering as indicated by gNB. In addition, UE needs to support the following: User data, and RRC and NAS signaling ciphering in UE–gNB.</a:t>
                      </a:r>
                    </a:p>
                    <a:p>
                      <a:pPr>
                        <a:buFont typeface="+mj-lt"/>
                        <a:buAutoNum type="arabicPeriod"/>
                      </a:pPr>
                      <a:r>
                        <a:rPr lang="en-US" sz="800"/>
                        <a:t>NEA0, 128‐NEA1, and 128‐NEA2 ciphering algorithms, and optionally 128‐NEA3.</a:t>
                      </a:r>
                    </a:p>
                    <a:p>
                      <a:pPr>
                        <a:buFont typeface="+mj-lt"/>
                        <a:buAutoNum type="arabicPeriod"/>
                      </a:pPr>
                      <a:r>
                        <a:rPr lang="en-US" sz="800"/>
                        <a:t>Ciphering algorithms detailed in the 3GPP 33.401 if the UE can provide E‐UTRA connectivity to 5GC.</a:t>
                      </a:r>
                    </a:p>
                    <a:p>
                      <a:r>
                        <a:rPr lang="en-US" sz="800"/>
                        <a:t/>
                      </a:r>
                      <a:br>
                        <a:rPr lang="en-US" sz="800"/>
                      </a:br>
                      <a:r>
                        <a:rPr lang="en-US" sz="800"/>
                        <a:t>UE should use confidentiality protection when regulations so permit, although the confidentiality protection of user data between the UE and the gNB, and confidentiality protection of RRC‐signaling and NAS‐signaling, are left optional.</a:t>
                      </a:r>
                    </a:p>
                  </a:txBody>
                  <a:tcPr marL="18981" marR="18981" marT="9491" marB="9491" anchor="ctr">
                    <a:lnL>
                      <a:noFill/>
                    </a:lnL>
                    <a:lnR>
                      <a:noFill/>
                    </a:lnR>
                    <a:lnT>
                      <a:noFill/>
                    </a:lnT>
                    <a:lnB>
                      <a:noFill/>
                    </a:lnB>
                  </a:tcPr>
                </a:tc>
                <a:extLst>
                  <a:ext uri="{0D108BD9-81ED-4DB2-BD59-A6C34878D82A}">
                    <a16:rowId xmlns:a16="http://schemas.microsoft.com/office/drawing/2014/main" val="1306321972"/>
                  </a:ext>
                </a:extLst>
              </a:tr>
              <a:tr h="930080">
                <a:tc>
                  <a:txBody>
                    <a:bodyPr/>
                    <a:lstStyle/>
                    <a:p>
                      <a:r>
                        <a:rPr lang="de-DE" sz="800" dirty="0"/>
                        <a:t>User </a:t>
                      </a:r>
                      <a:r>
                        <a:rPr lang="de-DE" sz="800" dirty="0" err="1"/>
                        <a:t>data</a:t>
                      </a:r>
                      <a:r>
                        <a:rPr lang="de-DE" sz="800" dirty="0"/>
                        <a:t> </a:t>
                      </a:r>
                      <a:r>
                        <a:rPr lang="de-DE" sz="800" dirty="0" err="1"/>
                        <a:t>and</a:t>
                      </a:r>
                      <a:r>
                        <a:rPr lang="de-DE" sz="800" dirty="0"/>
                        <a:t> </a:t>
                      </a:r>
                      <a:r>
                        <a:rPr lang="de-DE" sz="800" dirty="0" err="1"/>
                        <a:t>signaling</a:t>
                      </a:r>
                      <a:r>
                        <a:rPr lang="de-DE" sz="800" dirty="0"/>
                        <a:t> </a:t>
                      </a:r>
                      <a:r>
                        <a:rPr lang="de-DE" sz="800" dirty="0" err="1"/>
                        <a:t>data</a:t>
                      </a:r>
                      <a:r>
                        <a:rPr lang="de-DE" sz="800" dirty="0"/>
                        <a:t> </a:t>
                      </a:r>
                      <a:r>
                        <a:rPr lang="de-DE" sz="800" i="1" dirty="0" err="1"/>
                        <a:t>integrity</a:t>
                      </a:r>
                      <a:endParaRPr lang="de-DE" sz="800" dirty="0"/>
                    </a:p>
                  </a:txBody>
                  <a:tcPr marL="18981" marR="18981" marT="9491" marB="9491" anchor="ctr">
                    <a:lnL>
                      <a:noFill/>
                    </a:lnL>
                    <a:lnR>
                      <a:noFill/>
                    </a:lnR>
                    <a:lnT>
                      <a:noFill/>
                    </a:lnT>
                    <a:lnB>
                      <a:noFill/>
                    </a:lnB>
                  </a:tcPr>
                </a:tc>
                <a:tc>
                  <a:txBody>
                    <a:bodyPr/>
                    <a:lstStyle/>
                    <a:p>
                      <a:pPr>
                        <a:buFont typeface="+mj-lt"/>
                        <a:buAutoNum type="arabicPeriod"/>
                      </a:pPr>
                      <a:r>
                        <a:rPr lang="en-US" sz="800"/>
                        <a:t>The UE supports the following: Integrity protection and replay protection of user data in UE–gNB.</a:t>
                      </a:r>
                    </a:p>
                    <a:p>
                      <a:pPr>
                        <a:buFont typeface="+mj-lt"/>
                        <a:buAutoNum type="arabicPeriod"/>
                      </a:pPr>
                      <a:r>
                        <a:rPr lang="en-US" sz="800"/>
                        <a:t>Integrity protection and replay protection of RRC and NAS‐signaling, and integrity protection of user data as dictated by the gNB.</a:t>
                      </a:r>
                    </a:p>
                    <a:p>
                      <a:pPr>
                        <a:buFont typeface="+mj-lt"/>
                        <a:buAutoNum type="arabicPeriod"/>
                      </a:pPr>
                      <a:r>
                        <a:rPr lang="en-US" sz="800"/>
                        <a:t>NIA0, 128‐NIA1, 128‐NIA2 integrity protection algorithms. The UE may implement optionally also the 128‐NIA3.</a:t>
                      </a:r>
                    </a:p>
                    <a:p>
                      <a:pPr>
                        <a:buFont typeface="+mj-lt"/>
                        <a:buAutoNum type="arabicPeriod"/>
                      </a:pPr>
                      <a:r>
                        <a:rPr lang="en-US" sz="800"/>
                        <a:t>Integrity algorithms as detailed in 3GPP TS 33.401 if the UE supports E‐UTRA connectivity to 5G core network. Nevertheless, the actual use of user data integrity protection in UE–gNB interface is left optional, as it adds overhead and processing load.</a:t>
                      </a:r>
                    </a:p>
                    <a:p>
                      <a:pPr>
                        <a:buFont typeface="+mj-lt"/>
                        <a:buAutoNum type="arabicPeriod"/>
                      </a:pPr>
                      <a:r>
                        <a:rPr lang="en-US" sz="800"/>
                        <a:t>Integrity protection of the RRC and NAS signaling with some exceptions indicated in 3GPP TS 24.501 and TS 38.331.</a:t>
                      </a:r>
                    </a:p>
                  </a:txBody>
                  <a:tcPr marL="18981" marR="18981" marT="9491" marB="9491" anchor="ctr">
                    <a:lnL>
                      <a:noFill/>
                    </a:lnL>
                    <a:lnR>
                      <a:noFill/>
                    </a:lnR>
                    <a:lnT>
                      <a:noFill/>
                    </a:lnT>
                    <a:lnB>
                      <a:noFill/>
                    </a:lnB>
                  </a:tcPr>
                </a:tc>
                <a:extLst>
                  <a:ext uri="{0D108BD9-81ED-4DB2-BD59-A6C34878D82A}">
                    <a16:rowId xmlns:a16="http://schemas.microsoft.com/office/drawing/2014/main" val="961932272"/>
                  </a:ext>
                </a:extLst>
              </a:tr>
              <a:tr h="1100911">
                <a:tc>
                  <a:txBody>
                    <a:bodyPr/>
                    <a:lstStyle/>
                    <a:p>
                      <a:r>
                        <a:rPr lang="en-US" sz="800" dirty="0"/>
                        <a:t>Secure </a:t>
                      </a:r>
                      <a:r>
                        <a:rPr lang="en-US" sz="800" i="1" dirty="0"/>
                        <a:t>storage</a:t>
                      </a:r>
                      <a:r>
                        <a:rPr lang="en-US" sz="800" dirty="0"/>
                        <a:t> and </a:t>
                      </a:r>
                      <a:r>
                        <a:rPr lang="en-US" sz="800" i="1" dirty="0"/>
                        <a:t>processing</a:t>
                      </a:r>
                      <a:r>
                        <a:rPr lang="en-US" sz="800" dirty="0"/>
                        <a:t> of subscription credentials</a:t>
                      </a:r>
                    </a:p>
                  </a:txBody>
                  <a:tcPr marL="18981" marR="18981" marT="9491" marB="9491" anchor="ctr">
                    <a:lnL>
                      <a:noFill/>
                    </a:lnL>
                    <a:lnR>
                      <a:noFill/>
                    </a:lnR>
                    <a:lnT>
                      <a:noFill/>
                    </a:lnT>
                    <a:lnB>
                      <a:noFill/>
                    </a:lnB>
                  </a:tcPr>
                </a:tc>
                <a:tc>
                  <a:txBody>
                    <a:bodyPr/>
                    <a:lstStyle/>
                    <a:p>
                      <a:pPr>
                        <a:buFont typeface="+mj-lt"/>
                        <a:buAutoNum type="arabicPeriod"/>
                      </a:pPr>
                      <a:r>
                        <a:rPr lang="en-US" sz="800"/>
                        <a:t>For the storage and processing of the subscription credentials to access the 5G network, the following applies: The subscription credentials are integrity‐protected within the UE using a tamper‐resistant secure hardware component.</a:t>
                      </a:r>
                    </a:p>
                    <a:p>
                      <a:pPr>
                        <a:buFont typeface="+mj-lt"/>
                        <a:buAutoNum type="arabicPeriod"/>
                      </a:pPr>
                      <a:r>
                        <a:rPr lang="en-US" sz="800"/>
                        <a:t>The long‐term K keys of the subscription credentials are confidentiality‐protected within the UE using a tamper‐resistant secure hardware component.</a:t>
                      </a:r>
                    </a:p>
                    <a:p>
                      <a:pPr>
                        <a:buFont typeface="+mj-lt"/>
                        <a:buAutoNum type="arabicPeriod"/>
                      </a:pPr>
                      <a:r>
                        <a:rPr lang="en-US" sz="800"/>
                        <a:t>The long‐term keys of the subscription credentials are never presented in the clear format outside of the tamper‐resistant secure hardware component.</a:t>
                      </a:r>
                    </a:p>
                    <a:p>
                      <a:pPr>
                        <a:buFont typeface="+mj-lt"/>
                        <a:buAutoNum type="arabicPeriod"/>
                      </a:pPr>
                      <a:r>
                        <a:rPr lang="en-US" sz="800"/>
                        <a:t>The authentication algorithms for the subscription credentials are executed within the tamper‐resistant secure hardware component.</a:t>
                      </a:r>
                    </a:p>
                    <a:p>
                      <a:pPr>
                        <a:buFont typeface="+mj-lt"/>
                        <a:buAutoNum type="arabicPeriod"/>
                      </a:pPr>
                      <a:r>
                        <a:rPr lang="en-US" sz="800"/>
                        <a:t>A security evaluation and assessment must be possible to assess the compliance of security requirements of the tamper‐resistant secure hardware component.</a:t>
                      </a:r>
                    </a:p>
                  </a:txBody>
                  <a:tcPr marL="18981" marR="18981" marT="9491" marB="9491" anchor="ctr">
                    <a:lnL>
                      <a:noFill/>
                    </a:lnL>
                    <a:lnR>
                      <a:noFill/>
                    </a:lnR>
                    <a:lnT>
                      <a:noFill/>
                    </a:lnT>
                    <a:lnB>
                      <a:noFill/>
                    </a:lnB>
                  </a:tcPr>
                </a:tc>
                <a:extLst>
                  <a:ext uri="{0D108BD9-81ED-4DB2-BD59-A6C34878D82A}">
                    <a16:rowId xmlns:a16="http://schemas.microsoft.com/office/drawing/2014/main" val="4292680054"/>
                  </a:ext>
                </a:extLst>
              </a:tr>
              <a:tr h="1157855">
                <a:tc>
                  <a:txBody>
                    <a:bodyPr/>
                    <a:lstStyle/>
                    <a:p>
                      <a:r>
                        <a:rPr lang="de-DE" sz="800" dirty="0"/>
                        <a:t>Subscriber </a:t>
                      </a:r>
                      <a:r>
                        <a:rPr lang="de-DE" sz="800" i="1" dirty="0" err="1"/>
                        <a:t>privacy</a:t>
                      </a:r>
                      <a:endParaRPr lang="de-DE" sz="800" dirty="0"/>
                    </a:p>
                  </a:txBody>
                  <a:tcPr marL="18981" marR="18981" marT="9491" marB="9491" anchor="ctr">
                    <a:lnL>
                      <a:noFill/>
                    </a:lnL>
                    <a:lnR>
                      <a:noFill/>
                    </a:lnR>
                    <a:lnT>
                      <a:noFill/>
                    </a:lnT>
                    <a:lnB>
                      <a:noFill/>
                    </a:lnB>
                  </a:tcPr>
                </a:tc>
                <a:tc>
                  <a:txBody>
                    <a:bodyPr/>
                    <a:lstStyle/>
                    <a:p>
                      <a:pPr>
                        <a:buFont typeface="+mj-lt"/>
                        <a:buAutoNum type="arabicPeriod"/>
                      </a:pPr>
                      <a:r>
                        <a:rPr lang="en-US" sz="800"/>
                        <a:t>As for the subscriber privacy, the following applies: The UE supports 5G‐GUTI.</a:t>
                      </a:r>
                    </a:p>
                    <a:p>
                      <a:pPr>
                        <a:buFont typeface="+mj-lt"/>
                        <a:buAutoNum type="arabicPeriod"/>
                      </a:pPr>
                      <a:r>
                        <a:rPr lang="en-US" sz="800"/>
                        <a:t>The SUPI is not transferred in clear text format via 5G RAN. The exception of this rule is the routing information (Mobile Country Code, MCC and Mobile Network Code, MNC), which can be exposed. Please note that SUPI privacy protection is not required for unauthenticated emergency call.</a:t>
                      </a:r>
                    </a:p>
                    <a:p>
                      <a:pPr>
                        <a:buFont typeface="+mj-lt"/>
                        <a:buAutoNum type="arabicPeriod"/>
                      </a:pPr>
                      <a:r>
                        <a:rPr lang="en-US" sz="800"/>
                        <a:t>USIM houses the home network public key.</a:t>
                      </a:r>
                    </a:p>
                    <a:p>
                      <a:pPr>
                        <a:buFont typeface="+mj-lt"/>
                        <a:buAutoNum type="arabicPeriod"/>
                      </a:pPr>
                      <a:r>
                        <a:rPr lang="en-US" sz="800"/>
                        <a:t>ME supports the null‐scheme. This applies in the scenario when the home network has not provisioned the public key within USIM, and there is thus no SUPI protection in initial registration procedure, and the ME uses null‐scheme.</a:t>
                      </a:r>
                    </a:p>
                    <a:p>
                      <a:pPr>
                        <a:buFont typeface="+mj-lt"/>
                        <a:buAutoNum type="arabicPeriod"/>
                      </a:pPr>
                      <a:r>
                        <a:rPr lang="en-US" sz="800"/>
                        <a:t>Either USIM or ME can calculate the SUCI upon MNO rules, which USIM indicates.</a:t>
                      </a:r>
                    </a:p>
                    <a:p>
                      <a:pPr>
                        <a:buFont typeface="+mj-lt"/>
                        <a:buAutoNum type="arabicPeriod"/>
                      </a:pPr>
                      <a:r>
                        <a:rPr lang="en-US" sz="800"/>
                        <a:t>Home network operator controls the provisioning and updating of the home network public key within the tamper‐resistant hardware, as well as the subscriber privacy enablement.</a:t>
                      </a:r>
                    </a:p>
                  </a:txBody>
                  <a:tcPr marL="18981" marR="18981" marT="9491" marB="9491" anchor="ctr">
                    <a:lnL>
                      <a:noFill/>
                    </a:lnL>
                    <a:lnR>
                      <a:noFill/>
                    </a:lnR>
                    <a:lnT>
                      <a:noFill/>
                    </a:lnT>
                    <a:lnB>
                      <a:noFill/>
                    </a:lnB>
                  </a:tcPr>
                </a:tc>
                <a:extLst>
                  <a:ext uri="{0D108BD9-81ED-4DB2-BD59-A6C34878D82A}">
                    <a16:rowId xmlns:a16="http://schemas.microsoft.com/office/drawing/2014/main" val="2616304836"/>
                  </a:ext>
                </a:extLst>
              </a:tr>
              <a:tr h="930080">
                <a:tc>
                  <a:txBody>
                    <a:bodyPr/>
                    <a:lstStyle/>
                    <a:p>
                      <a:endParaRPr lang="de-DE" sz="800" dirty="0"/>
                    </a:p>
                  </a:txBody>
                  <a:tcPr marL="18981" marR="18981" marT="9491" marB="9491" anchor="ctr">
                    <a:lnL>
                      <a:noFill/>
                    </a:lnL>
                    <a:lnR>
                      <a:noFill/>
                    </a:lnR>
                    <a:lnT>
                      <a:noFill/>
                    </a:lnT>
                    <a:lnB>
                      <a:noFill/>
                    </a:lnB>
                  </a:tcPr>
                </a:tc>
                <a:tc>
                  <a:txBody>
                    <a:bodyPr/>
                    <a:lstStyle/>
                    <a:p>
                      <a:pPr>
                        <a:buFont typeface="+mj-lt"/>
                        <a:buAutoNum type="arabicPeriod"/>
                      </a:pPr>
                      <a:r>
                        <a:rPr lang="en-US" sz="800" dirty="0"/>
                        <a:t>For the user and signaling data integrity, the following applies: The UE supports integrity protection and replays protection of user data and RRC/NAS signaling in UE–</a:t>
                      </a:r>
                      <a:r>
                        <a:rPr lang="en-US" sz="800" dirty="0" err="1"/>
                        <a:t>gNB</a:t>
                      </a:r>
                      <a:r>
                        <a:rPr lang="en-US" sz="800" dirty="0"/>
                        <a:t> interface.</a:t>
                      </a:r>
                    </a:p>
                    <a:p>
                      <a:pPr>
                        <a:buFont typeface="+mj-lt"/>
                        <a:buAutoNum type="arabicPeriod"/>
                      </a:pPr>
                      <a:r>
                        <a:rPr lang="en-US" sz="800" dirty="0" err="1"/>
                        <a:t>gNB</a:t>
                      </a:r>
                      <a:r>
                        <a:rPr lang="en-US" sz="800" dirty="0"/>
                        <a:t> indicates the use and UE activates accordingly integrity protection of user data.</a:t>
                      </a:r>
                    </a:p>
                    <a:p>
                      <a:pPr>
                        <a:buFont typeface="+mj-lt"/>
                        <a:buAutoNum type="arabicPeriod"/>
                      </a:pPr>
                      <a:r>
                        <a:rPr lang="en-US" sz="800" dirty="0"/>
                        <a:t>Support of NIA0, 128‐NIA1, and 128‐NIA2 integrity protection algorithms, and optionally 128‐NIA3. Nevertheless, the actual use of integrity protection of the user data in UE–</a:t>
                      </a:r>
                      <a:r>
                        <a:rPr lang="en-US" sz="800" dirty="0" err="1"/>
                        <a:t>gNB</a:t>
                      </a:r>
                      <a:r>
                        <a:rPr lang="en-US" sz="800" dirty="0"/>
                        <a:t> is optional.</a:t>
                      </a:r>
                    </a:p>
                    <a:p>
                      <a:pPr>
                        <a:buFont typeface="+mj-lt"/>
                        <a:buAutoNum type="arabicPeriod"/>
                      </a:pPr>
                      <a:r>
                        <a:rPr lang="en-US" sz="800" dirty="0"/>
                        <a:t>The UE houses the integrity algorithms as defined in 3GPP TS 33.401, if the UE supports E‐UTRA connectivity to 5GC.</a:t>
                      </a:r>
                    </a:p>
                    <a:p>
                      <a:pPr>
                        <a:buFont typeface="+mj-lt"/>
                        <a:buAutoNum type="arabicPeriod"/>
                      </a:pPr>
                      <a:r>
                        <a:rPr lang="en-US" sz="800" dirty="0"/>
                        <a:t>Integrity protection of the RRC and NAS‐signaling is mandatory to use, except in cases summarized in 3GPP TS 24.501 and TS 38.331.</a:t>
                      </a:r>
                    </a:p>
                  </a:txBody>
                  <a:tcPr marL="18981" marR="18981" marT="9491" marB="9491" anchor="ctr">
                    <a:lnL>
                      <a:noFill/>
                    </a:lnL>
                    <a:lnR>
                      <a:noFill/>
                    </a:lnR>
                    <a:lnT>
                      <a:noFill/>
                    </a:lnT>
                    <a:lnB>
                      <a:noFill/>
                    </a:lnB>
                  </a:tcPr>
                </a:tc>
                <a:extLst>
                  <a:ext uri="{0D108BD9-81ED-4DB2-BD59-A6C34878D82A}">
                    <a16:rowId xmlns:a16="http://schemas.microsoft.com/office/drawing/2014/main" val="860328020"/>
                  </a:ext>
                </a:extLst>
              </a:tr>
            </a:tbl>
          </a:graphicData>
        </a:graphic>
      </p:graphicFrame>
      <p:sp>
        <p:nvSpPr>
          <p:cNvPr id="4" name="Fußzeilenplatzhalter 3"/>
          <p:cNvSpPr>
            <a:spLocks noGrp="1"/>
          </p:cNvSpPr>
          <p:nvPr>
            <p:ph type="ftr" sz="quarter" idx="11"/>
          </p:nvPr>
        </p:nvSpPr>
        <p:spPr/>
        <p:txBody>
          <a:bodyPr/>
          <a:lstStyle/>
          <a:p>
            <a:r>
              <a:rPr lang="de-DE" smtClean="0"/>
              <a:t>NTT DATA Deutschland 2017</a:t>
            </a:r>
            <a:endParaRPr lang="de-DE" dirty="0"/>
          </a:p>
        </p:txBody>
      </p:sp>
      <p:sp>
        <p:nvSpPr>
          <p:cNvPr id="5" name="Foliennummernplatzhalter 4"/>
          <p:cNvSpPr>
            <a:spLocks noGrp="1"/>
          </p:cNvSpPr>
          <p:nvPr>
            <p:ph type="sldNum" sz="quarter" idx="12"/>
          </p:nvPr>
        </p:nvSpPr>
        <p:spPr/>
        <p:txBody>
          <a:bodyPr/>
          <a:lstStyle/>
          <a:p>
            <a:fld id="{70528D5D-9894-40DB-BE4B-72FD76662231}" type="slidenum">
              <a:rPr lang="de-DE" smtClean="0"/>
              <a:pPr/>
              <a:t>7</a:t>
            </a:fld>
            <a:endParaRPr lang="de-DE" dirty="0"/>
          </a:p>
        </p:txBody>
      </p:sp>
      <p:pic>
        <p:nvPicPr>
          <p:cNvPr id="9" name="Grafik 8"/>
          <p:cNvPicPr>
            <a:picLocks noChangeAspect="1"/>
          </p:cNvPicPr>
          <p:nvPr/>
        </p:nvPicPr>
        <p:blipFill>
          <a:blip r:embed="rId2"/>
          <a:stretch>
            <a:fillRect/>
          </a:stretch>
        </p:blipFill>
        <p:spPr>
          <a:xfrm>
            <a:off x="762000" y="6303962"/>
            <a:ext cx="5334000" cy="342900"/>
          </a:xfrm>
          <a:prstGeom prst="rect">
            <a:avLst/>
          </a:prstGeom>
        </p:spPr>
      </p:pic>
    </p:spTree>
    <p:extLst>
      <p:ext uri="{BB962C8B-B14F-4D97-AF65-F5344CB8AC3E}">
        <p14:creationId xmlns:p14="http://schemas.microsoft.com/office/powerpoint/2010/main" val="3920523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The 5G </a:t>
            </a:r>
            <a:r>
              <a:rPr lang="de-DE" dirty="0" err="1" smtClean="0"/>
              <a:t>gNB</a:t>
            </a:r>
            <a:r>
              <a:rPr lang="de-DE" dirty="0" smtClean="0"/>
              <a:t> </a:t>
            </a:r>
            <a:r>
              <a:rPr lang="de-DE" dirty="0" err="1" smtClean="0"/>
              <a:t>security</a:t>
            </a:r>
            <a:r>
              <a:rPr lang="de-DE" dirty="0" smtClean="0"/>
              <a:t> </a:t>
            </a:r>
            <a:r>
              <a:rPr lang="de-DE" dirty="0" err="1" smtClean="0"/>
              <a:t>requirements</a:t>
            </a:r>
            <a:r>
              <a:rPr lang="de-DE" dirty="0" smtClean="0"/>
              <a:t> </a:t>
            </a:r>
            <a:r>
              <a:rPr lang="de-DE" dirty="0" err="1" smtClean="0"/>
              <a:t>as</a:t>
            </a:r>
            <a:r>
              <a:rPr lang="de-DE" dirty="0" smtClean="0"/>
              <a:t> </a:t>
            </a:r>
            <a:r>
              <a:rPr lang="de-DE" dirty="0" err="1" smtClean="0"/>
              <a:t>interpreted</a:t>
            </a:r>
            <a:r>
              <a:rPr lang="de-DE" dirty="0" smtClean="0"/>
              <a:t> </a:t>
            </a:r>
            <a:r>
              <a:rPr lang="de-DE" dirty="0" err="1" smtClean="0"/>
              <a:t>from</a:t>
            </a:r>
            <a:r>
              <a:rPr lang="de-DE" dirty="0" smtClean="0"/>
              <a:t> </a:t>
            </a:r>
            <a:r>
              <a:rPr lang="en-US" dirty="0"/>
              <a:t>3GPP/ETSI </a:t>
            </a:r>
            <a:r>
              <a:rPr lang="de-DE" b="1" dirty="0" smtClean="0"/>
              <a:t>TS 33.501</a:t>
            </a:r>
            <a:endParaRPr lang="de-DE" b="1"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2832264249"/>
              </p:ext>
            </p:extLst>
          </p:nvPr>
        </p:nvGraphicFramePr>
        <p:xfrm>
          <a:off x="1188720" y="908050"/>
          <a:ext cx="10452418" cy="5487783"/>
        </p:xfrm>
        <a:graphic>
          <a:graphicData uri="http://schemas.openxmlformats.org/drawingml/2006/table">
            <a:tbl>
              <a:tblPr/>
              <a:tblGrid>
                <a:gridCol w="2568633">
                  <a:extLst>
                    <a:ext uri="{9D8B030D-6E8A-4147-A177-3AD203B41FA5}">
                      <a16:colId xmlns:a16="http://schemas.microsoft.com/office/drawing/2014/main" val="1312468447"/>
                    </a:ext>
                  </a:extLst>
                </a:gridCol>
                <a:gridCol w="7883785">
                  <a:extLst>
                    <a:ext uri="{9D8B030D-6E8A-4147-A177-3AD203B41FA5}">
                      <a16:colId xmlns:a16="http://schemas.microsoft.com/office/drawing/2014/main" val="1838626998"/>
                    </a:ext>
                  </a:extLst>
                </a:gridCol>
              </a:tblGrid>
              <a:tr h="63731">
                <a:tc>
                  <a:txBody>
                    <a:bodyPr/>
                    <a:lstStyle/>
                    <a:p>
                      <a:r>
                        <a:rPr lang="de-DE" sz="800" b="1" dirty="0" err="1"/>
                        <a:t>Requirement</a:t>
                      </a:r>
                      <a:endParaRPr lang="de-DE" sz="800" b="1" dirty="0"/>
                    </a:p>
                  </a:txBody>
                  <a:tcPr marL="15933" marR="15933" marT="7966" marB="7966" anchor="ctr">
                    <a:lnL>
                      <a:noFill/>
                    </a:lnL>
                    <a:lnR>
                      <a:noFill/>
                    </a:lnR>
                    <a:lnT>
                      <a:noFill/>
                    </a:lnT>
                    <a:lnB>
                      <a:noFill/>
                    </a:lnB>
                    <a:solidFill>
                      <a:schemeClr val="accent3">
                        <a:lumMod val="20000"/>
                        <a:lumOff val="80000"/>
                      </a:schemeClr>
                    </a:solidFill>
                  </a:tcPr>
                </a:tc>
                <a:tc>
                  <a:txBody>
                    <a:bodyPr/>
                    <a:lstStyle/>
                    <a:p>
                      <a:r>
                        <a:rPr lang="de-DE" sz="800" b="1" dirty="0"/>
                        <a:t>Description </a:t>
                      </a:r>
                      <a:r>
                        <a:rPr lang="de-DE" sz="800" b="1" dirty="0" err="1"/>
                        <a:t>of</a:t>
                      </a:r>
                      <a:r>
                        <a:rPr lang="de-DE" sz="800" b="1" dirty="0"/>
                        <a:t> </a:t>
                      </a:r>
                      <a:r>
                        <a:rPr lang="de-DE" sz="800" b="1" dirty="0" err="1"/>
                        <a:t>the</a:t>
                      </a:r>
                      <a:r>
                        <a:rPr lang="de-DE" sz="800" b="1" dirty="0"/>
                        <a:t> </a:t>
                      </a:r>
                      <a:r>
                        <a:rPr lang="de-DE" sz="800" b="1" dirty="0" err="1"/>
                        <a:t>requirement</a:t>
                      </a:r>
                      <a:endParaRPr lang="de-DE" sz="800" b="1" dirty="0"/>
                    </a:p>
                  </a:txBody>
                  <a:tcPr marL="15933" marR="15933" marT="7966" marB="7966"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505565251"/>
                  </a:ext>
                </a:extLst>
              </a:tr>
              <a:tr h="685107">
                <a:tc>
                  <a:txBody>
                    <a:bodyPr/>
                    <a:lstStyle/>
                    <a:p>
                      <a:r>
                        <a:rPr lang="en-US" sz="800" dirty="0"/>
                        <a:t>User data and signaling data </a:t>
                      </a:r>
                      <a:r>
                        <a:rPr lang="en-US" sz="800" i="1" dirty="0"/>
                        <a:t>confidentiality</a:t>
                      </a:r>
                      <a:endParaRPr lang="en-US" sz="800" dirty="0"/>
                    </a:p>
                  </a:txBody>
                  <a:tcPr marL="15933" marR="15933" marT="7966" marB="7966" anchor="ctr">
                    <a:lnL>
                      <a:noFill/>
                    </a:lnL>
                    <a:lnR>
                      <a:noFill/>
                    </a:lnR>
                    <a:lnT>
                      <a:noFill/>
                    </a:lnT>
                    <a:lnB>
                      <a:noFill/>
                    </a:lnB>
                  </a:tcPr>
                </a:tc>
                <a:tc>
                  <a:txBody>
                    <a:bodyPr/>
                    <a:lstStyle/>
                    <a:p>
                      <a:pPr>
                        <a:buFont typeface="+mj-lt"/>
                        <a:buAutoNum type="arabicPeriod"/>
                      </a:pPr>
                      <a:r>
                        <a:rPr lang="en-US" sz="800" dirty="0"/>
                        <a:t>For the user data and signaling data confidentiality, the following applies: The </a:t>
                      </a:r>
                      <a:r>
                        <a:rPr lang="en-US" sz="800" dirty="0" err="1"/>
                        <a:t>gNB</a:t>
                      </a:r>
                      <a:r>
                        <a:rPr lang="en-US" sz="800" dirty="0"/>
                        <a:t> supports ciphering of user data and RRC‐signaling in UE–</a:t>
                      </a:r>
                      <a:r>
                        <a:rPr lang="en-US" sz="800" dirty="0" err="1"/>
                        <a:t>gNB</a:t>
                      </a:r>
                      <a:r>
                        <a:rPr lang="en-US" sz="800" dirty="0"/>
                        <a:t>.</a:t>
                      </a:r>
                    </a:p>
                    <a:p>
                      <a:pPr>
                        <a:buFont typeface="+mj-lt"/>
                        <a:buAutoNum type="arabicPeriod"/>
                      </a:pPr>
                      <a:r>
                        <a:rPr lang="en-US" sz="800" dirty="0"/>
                        <a:t>Session management function (SMF) dictates the use, and the </a:t>
                      </a:r>
                      <a:r>
                        <a:rPr lang="en-US" sz="800" dirty="0" err="1"/>
                        <a:t>gNB</a:t>
                      </a:r>
                      <a:r>
                        <a:rPr lang="en-US" sz="800" dirty="0"/>
                        <a:t> activates ciphering of user data.</a:t>
                      </a:r>
                    </a:p>
                    <a:p>
                      <a:pPr>
                        <a:buFont typeface="+mj-lt"/>
                        <a:buAutoNum type="arabicPeriod"/>
                      </a:pPr>
                      <a:r>
                        <a:rPr lang="en-US" sz="800" dirty="0"/>
                        <a:t>The </a:t>
                      </a:r>
                      <a:r>
                        <a:rPr lang="en-US" sz="800" dirty="0" err="1"/>
                        <a:t>gNB</a:t>
                      </a:r>
                      <a:r>
                        <a:rPr lang="en-US" sz="800" dirty="0"/>
                        <a:t> supports NEA0, 128‐NEA1, and 128‐NEA2 ciphering algorithms, and optionally, the 128‐NEA3.</a:t>
                      </a:r>
                    </a:p>
                    <a:p>
                      <a:pPr>
                        <a:buFont typeface="+mj-lt"/>
                        <a:buAutoNum type="arabicPeriod"/>
                      </a:pPr>
                      <a:r>
                        <a:rPr lang="en-US" sz="800" dirty="0"/>
                        <a:t>It is optional to support confidentiality protection of user data and RRC‐signaling in UE–</a:t>
                      </a:r>
                      <a:r>
                        <a:rPr lang="en-US" sz="800" dirty="0" err="1"/>
                        <a:t>gNB</a:t>
                      </a:r>
                      <a:r>
                        <a:rPr lang="en-US" sz="800" dirty="0"/>
                        <a:t>.</a:t>
                      </a:r>
                    </a:p>
                    <a:p>
                      <a:r>
                        <a:rPr lang="en-US" sz="800" dirty="0"/>
                        <a:t/>
                      </a:r>
                      <a:br>
                        <a:rPr lang="en-US" sz="800" dirty="0"/>
                      </a:br>
                      <a:r>
                        <a:rPr lang="en-US" sz="800" dirty="0"/>
                        <a:t>It should be noted that confidentiality protection is encouraged to be applied when regulations so permit.</a:t>
                      </a:r>
                    </a:p>
                  </a:txBody>
                  <a:tcPr marL="15933" marR="15933" marT="7966" marB="7966" anchor="ctr">
                    <a:lnL>
                      <a:noFill/>
                    </a:lnL>
                    <a:lnR>
                      <a:noFill/>
                    </a:lnR>
                    <a:lnT>
                      <a:noFill/>
                    </a:lnT>
                    <a:lnB>
                      <a:noFill/>
                    </a:lnB>
                  </a:tcPr>
                </a:tc>
                <a:extLst>
                  <a:ext uri="{0D108BD9-81ED-4DB2-BD59-A6C34878D82A}">
                    <a16:rowId xmlns:a16="http://schemas.microsoft.com/office/drawing/2014/main" val="3812935016"/>
                  </a:ext>
                </a:extLst>
              </a:tr>
              <a:tr h="876300">
                <a:tc>
                  <a:txBody>
                    <a:bodyPr/>
                    <a:lstStyle/>
                    <a:p>
                      <a:r>
                        <a:rPr lang="de-DE" sz="800" dirty="0"/>
                        <a:t>User </a:t>
                      </a:r>
                      <a:r>
                        <a:rPr lang="de-DE" sz="800" dirty="0" err="1"/>
                        <a:t>data</a:t>
                      </a:r>
                      <a:r>
                        <a:rPr lang="de-DE" sz="800" dirty="0"/>
                        <a:t> and </a:t>
                      </a:r>
                      <a:r>
                        <a:rPr lang="de-DE" sz="800" dirty="0" err="1"/>
                        <a:t>signaling</a:t>
                      </a:r>
                      <a:r>
                        <a:rPr lang="de-DE" sz="800" dirty="0"/>
                        <a:t> </a:t>
                      </a:r>
                      <a:r>
                        <a:rPr lang="de-DE" sz="800" dirty="0" err="1"/>
                        <a:t>data</a:t>
                      </a:r>
                      <a:r>
                        <a:rPr lang="de-DE" sz="800" dirty="0"/>
                        <a:t> </a:t>
                      </a:r>
                      <a:r>
                        <a:rPr lang="de-DE" sz="800" i="1" dirty="0" err="1"/>
                        <a:t>integrity</a:t>
                      </a:r>
                      <a:endParaRPr lang="de-DE" sz="800" dirty="0"/>
                    </a:p>
                  </a:txBody>
                  <a:tcPr marL="15933" marR="15933" marT="7966" marB="7966" anchor="ctr">
                    <a:lnL>
                      <a:noFill/>
                    </a:lnL>
                    <a:lnR>
                      <a:noFill/>
                    </a:lnR>
                    <a:lnT>
                      <a:noFill/>
                    </a:lnT>
                    <a:lnB>
                      <a:noFill/>
                    </a:lnB>
                  </a:tcPr>
                </a:tc>
                <a:tc>
                  <a:txBody>
                    <a:bodyPr/>
                    <a:lstStyle/>
                    <a:p>
                      <a:pPr>
                        <a:buFont typeface="+mj-lt"/>
                        <a:buAutoNum type="arabicPeriod"/>
                      </a:pPr>
                      <a:r>
                        <a:rPr lang="en-US" sz="800"/>
                        <a:t>For the user and signaling data integrity, the following applies: The gNB supports integrity protection and replays protection of user data and RRC signaling in UE–gNB.</a:t>
                      </a:r>
                    </a:p>
                    <a:p>
                      <a:pPr>
                        <a:buFont typeface="+mj-lt"/>
                        <a:buAutoNum type="arabicPeriod"/>
                      </a:pPr>
                      <a:r>
                        <a:rPr lang="en-US" sz="800"/>
                        <a:t>SMF dictates and gNB activates integrity protection of user data.</a:t>
                      </a:r>
                    </a:p>
                    <a:p>
                      <a:pPr>
                        <a:buFont typeface="+mj-lt"/>
                        <a:buAutoNum type="arabicPeriod"/>
                      </a:pPr>
                      <a:r>
                        <a:rPr lang="en-US" sz="800"/>
                        <a:t>The gNB supports NIA0, 128‐NIA1, and 128‐NIA2 integrity protection algorithms, and optionally 128‐NIA3. Nevertheless, the actual use of integrity protection of the user data in UE–gNB is left as optional.</a:t>
                      </a:r>
                    </a:p>
                    <a:p>
                      <a:pPr>
                        <a:buFont typeface="+mj-lt"/>
                        <a:buAutoNum type="arabicPeriod"/>
                      </a:pPr>
                      <a:r>
                        <a:rPr lang="en-US" sz="800"/>
                        <a:t>RRC signaling messages excluding the cases detailed in the 3GPP TS 38.331 are integrity‐protected.</a:t>
                      </a:r>
                    </a:p>
                    <a:p>
                      <a:r>
                        <a:rPr lang="en-US" sz="800"/>
                        <a:t/>
                      </a:r>
                      <a:br>
                        <a:rPr lang="en-US" sz="800"/>
                      </a:br>
                      <a:r>
                        <a:rPr lang="en-US" sz="800"/>
                        <a:t>The enablement of NIA0 in gNB depends on the regulatory requirements for the support of unauthenticated emergency session.</a:t>
                      </a:r>
                    </a:p>
                  </a:txBody>
                  <a:tcPr marL="15933" marR="15933" marT="7966" marB="7966" anchor="ctr">
                    <a:lnL>
                      <a:noFill/>
                    </a:lnL>
                    <a:lnR>
                      <a:noFill/>
                    </a:lnR>
                    <a:lnT>
                      <a:noFill/>
                    </a:lnT>
                    <a:lnB>
                      <a:noFill/>
                    </a:lnB>
                  </a:tcPr>
                </a:tc>
                <a:extLst>
                  <a:ext uri="{0D108BD9-81ED-4DB2-BD59-A6C34878D82A}">
                    <a16:rowId xmlns:a16="http://schemas.microsoft.com/office/drawing/2014/main" val="1571718835"/>
                  </a:ext>
                </a:extLst>
              </a:tr>
              <a:tr h="1019695">
                <a:tc>
                  <a:txBody>
                    <a:bodyPr/>
                    <a:lstStyle/>
                    <a:p>
                      <a:r>
                        <a:rPr lang="de-DE" sz="800" dirty="0" err="1"/>
                        <a:t>gNB</a:t>
                      </a:r>
                      <a:r>
                        <a:rPr lang="de-DE" sz="800" dirty="0"/>
                        <a:t> </a:t>
                      </a:r>
                      <a:r>
                        <a:rPr lang="de-DE" sz="800" dirty="0" err="1"/>
                        <a:t>setup</a:t>
                      </a:r>
                      <a:r>
                        <a:rPr lang="de-DE" sz="800" dirty="0"/>
                        <a:t> and </a:t>
                      </a:r>
                      <a:r>
                        <a:rPr lang="de-DE" sz="800" dirty="0" err="1"/>
                        <a:t>configuration</a:t>
                      </a:r>
                      <a:endParaRPr lang="de-DE" sz="800" dirty="0"/>
                    </a:p>
                  </a:txBody>
                  <a:tcPr marL="15933" marR="15933" marT="7966" marB="7966" anchor="ctr">
                    <a:lnL>
                      <a:noFill/>
                    </a:lnL>
                    <a:lnR>
                      <a:noFill/>
                    </a:lnR>
                    <a:lnT>
                      <a:noFill/>
                    </a:lnT>
                    <a:lnB>
                      <a:noFill/>
                    </a:lnB>
                  </a:tcPr>
                </a:tc>
                <a:tc>
                  <a:txBody>
                    <a:bodyPr/>
                    <a:lstStyle/>
                    <a:p>
                      <a:pPr>
                        <a:buFont typeface="+mj-lt"/>
                        <a:buAutoNum type="arabicPeriod"/>
                      </a:pPr>
                      <a:r>
                        <a:rPr lang="en-US" sz="800"/>
                        <a:t>For the gNB setup and configuration, the following applies: When O&amp;M sets up and configures gNBs, if MNO so dictates, the gNB authenticates and authorizes the procedure according to the certification scenario detailed in 3GPP TS 33.310. This is to prevent external parties to modify gNB settings and configuration by using local or remote access.</a:t>
                      </a:r>
                    </a:p>
                    <a:p>
                      <a:pPr>
                        <a:buFont typeface="+mj-lt"/>
                        <a:buAutoNum type="arabicPeriod"/>
                      </a:pPr>
                      <a:r>
                        <a:rPr lang="en-US" sz="800"/>
                        <a:t>The communication in O&amp;M–gNB is confidentiality, integrity and replay protected. The security associations between O&amp;M, gNB, and the 5G core network are detailed in the 3GPP TS 33.210 and TS 33.310.</a:t>
                      </a:r>
                    </a:p>
                    <a:p>
                      <a:pPr>
                        <a:buFont typeface="+mj-lt"/>
                        <a:buAutoNum type="arabicPeriod"/>
                      </a:pPr>
                      <a:r>
                        <a:rPr lang="en-US" sz="800"/>
                        <a:t>The gNB can authorize the intentions for (authorized) software and data changes.</a:t>
                      </a:r>
                    </a:p>
                    <a:p>
                      <a:pPr>
                        <a:buFont typeface="+mj-lt"/>
                        <a:buAutoNum type="arabicPeriod"/>
                      </a:pPr>
                      <a:r>
                        <a:rPr lang="en-US" sz="800"/>
                        <a:t>Secure environment is applied for execution of sensitive parts of the boot‐up.</a:t>
                      </a:r>
                    </a:p>
                    <a:p>
                      <a:pPr>
                        <a:buFont typeface="+mj-lt"/>
                        <a:buAutoNum type="arabicPeriod"/>
                      </a:pPr>
                      <a:r>
                        <a:rPr lang="en-US" sz="800"/>
                        <a:t>Confidentiality and integrity of software, which is transferred to gNB, needs to be ensured, and the software update of gNB must be verified upon installation as dictated in 3GPP TS 33.117.</a:t>
                      </a:r>
                    </a:p>
                  </a:txBody>
                  <a:tcPr marL="15933" marR="15933" marT="7966" marB="7966" anchor="ctr">
                    <a:lnL>
                      <a:noFill/>
                    </a:lnL>
                    <a:lnR>
                      <a:noFill/>
                    </a:lnR>
                    <a:lnT>
                      <a:noFill/>
                    </a:lnT>
                    <a:lnB>
                      <a:noFill/>
                    </a:lnB>
                  </a:tcPr>
                </a:tc>
                <a:extLst>
                  <a:ext uri="{0D108BD9-81ED-4DB2-BD59-A6C34878D82A}">
                    <a16:rowId xmlns:a16="http://schemas.microsoft.com/office/drawing/2014/main" val="4015834315"/>
                  </a:ext>
                </a:extLst>
              </a:tr>
              <a:tr h="493915">
                <a:tc>
                  <a:txBody>
                    <a:bodyPr/>
                    <a:lstStyle/>
                    <a:p>
                      <a:r>
                        <a:rPr lang="de-DE" sz="800" dirty="0" err="1"/>
                        <a:t>gNB</a:t>
                      </a:r>
                      <a:r>
                        <a:rPr lang="de-DE" sz="800" dirty="0"/>
                        <a:t> </a:t>
                      </a:r>
                      <a:r>
                        <a:rPr lang="de-DE" sz="800" dirty="0" err="1"/>
                        <a:t>key</a:t>
                      </a:r>
                      <a:r>
                        <a:rPr lang="de-DE" sz="800" dirty="0"/>
                        <a:t> </a:t>
                      </a:r>
                      <a:r>
                        <a:rPr lang="de-DE" sz="800" dirty="0" err="1"/>
                        <a:t>management</a:t>
                      </a:r>
                      <a:endParaRPr lang="de-DE" sz="800" dirty="0"/>
                    </a:p>
                  </a:txBody>
                  <a:tcPr marL="15933" marR="15933" marT="7966" marB="7966" anchor="ctr">
                    <a:lnL>
                      <a:noFill/>
                    </a:lnL>
                    <a:lnR>
                      <a:noFill/>
                    </a:lnR>
                    <a:lnT>
                      <a:noFill/>
                    </a:lnT>
                    <a:lnB>
                      <a:noFill/>
                    </a:lnB>
                  </a:tcPr>
                </a:tc>
                <a:tc>
                  <a:txBody>
                    <a:bodyPr/>
                    <a:lstStyle/>
                    <a:p>
                      <a:pPr>
                        <a:buFont typeface="+mj-lt"/>
                        <a:buAutoNum type="arabicPeriod"/>
                      </a:pPr>
                      <a:r>
                        <a:rPr lang="en-US" sz="800"/>
                        <a:t>For the key management in the gNB, the following applies: The key protection is of utmost importance when 5G core network provides the keying material for the gNBs.</a:t>
                      </a:r>
                    </a:p>
                    <a:p>
                      <a:pPr>
                        <a:buFont typeface="+mj-lt"/>
                        <a:buAutoNum type="arabicPeriod"/>
                      </a:pPr>
                      <a:r>
                        <a:rPr lang="en-US" sz="800"/>
                        <a:t>The parts of gNB deployment storing or processing keys in clear format must be protected from physical attacks, possibly applying secure physical environment. Keys in such secure environment must be stored only there, excluding cases allowed by 3GPP specifications.</a:t>
                      </a:r>
                    </a:p>
                  </a:txBody>
                  <a:tcPr marL="15933" marR="15933" marT="7966" marB="7966" anchor="ctr">
                    <a:lnL>
                      <a:noFill/>
                    </a:lnL>
                    <a:lnR>
                      <a:noFill/>
                    </a:lnR>
                    <a:lnT>
                      <a:noFill/>
                    </a:lnT>
                    <a:lnB>
                      <a:noFill/>
                    </a:lnB>
                  </a:tcPr>
                </a:tc>
                <a:extLst>
                  <a:ext uri="{0D108BD9-81ED-4DB2-BD59-A6C34878D82A}">
                    <a16:rowId xmlns:a16="http://schemas.microsoft.com/office/drawing/2014/main" val="12014064"/>
                  </a:ext>
                </a:extLst>
              </a:tr>
              <a:tr h="350520">
                <a:tc>
                  <a:txBody>
                    <a:bodyPr/>
                    <a:lstStyle/>
                    <a:p>
                      <a:r>
                        <a:rPr lang="en-US" sz="800" dirty="0"/>
                        <a:t>Handling of user and control data for the </a:t>
                      </a:r>
                      <a:r>
                        <a:rPr lang="en-US" sz="800" dirty="0" err="1"/>
                        <a:t>gNB</a:t>
                      </a:r>
                      <a:endParaRPr lang="en-US" sz="800" dirty="0"/>
                    </a:p>
                  </a:txBody>
                  <a:tcPr marL="15933" marR="15933" marT="7966" marB="7966" anchor="ctr">
                    <a:lnL>
                      <a:noFill/>
                    </a:lnL>
                    <a:lnR>
                      <a:noFill/>
                    </a:lnR>
                    <a:lnT>
                      <a:noFill/>
                    </a:lnT>
                    <a:lnB>
                      <a:noFill/>
                    </a:lnB>
                  </a:tcPr>
                </a:tc>
                <a:tc>
                  <a:txBody>
                    <a:bodyPr/>
                    <a:lstStyle/>
                    <a:p>
                      <a:pPr>
                        <a:buFont typeface="+mj-lt"/>
                        <a:buAutoNum type="arabicPeriod"/>
                      </a:pPr>
                      <a:r>
                        <a:rPr lang="en-US" sz="800"/>
                        <a:t>For handling gNB user and control plane data, the following applies: Parts of gNB storing or processing user or control plane data in clear format must be protected against physical attacks. Otherwise, the entity needs to be placed in a physically secure location for storing and processing the user and control plane data in clear format.</a:t>
                      </a:r>
                    </a:p>
                  </a:txBody>
                  <a:tcPr marL="15933" marR="15933" marT="7966" marB="7966" anchor="ctr">
                    <a:lnL>
                      <a:noFill/>
                    </a:lnL>
                    <a:lnR>
                      <a:noFill/>
                    </a:lnR>
                    <a:lnT>
                      <a:noFill/>
                    </a:lnT>
                    <a:lnB>
                      <a:noFill/>
                    </a:lnB>
                  </a:tcPr>
                </a:tc>
                <a:extLst>
                  <a:ext uri="{0D108BD9-81ED-4DB2-BD59-A6C34878D82A}">
                    <a16:rowId xmlns:a16="http://schemas.microsoft.com/office/drawing/2014/main" val="2751632516"/>
                  </a:ext>
                </a:extLst>
              </a:tr>
              <a:tr h="637309">
                <a:tc>
                  <a:txBody>
                    <a:bodyPr/>
                    <a:lstStyle/>
                    <a:p>
                      <a:r>
                        <a:rPr lang="en-US" sz="800"/>
                        <a:t>Secure environment of the gNB</a:t>
                      </a:r>
                    </a:p>
                  </a:txBody>
                  <a:tcPr marL="15933" marR="15933" marT="7966" marB="7966" anchor="ctr">
                    <a:lnL>
                      <a:noFill/>
                    </a:lnL>
                    <a:lnR>
                      <a:noFill/>
                    </a:lnR>
                    <a:lnT>
                      <a:noFill/>
                    </a:lnT>
                    <a:lnB>
                      <a:noFill/>
                    </a:lnB>
                  </a:tcPr>
                </a:tc>
                <a:tc>
                  <a:txBody>
                    <a:bodyPr/>
                    <a:lstStyle/>
                    <a:p>
                      <a:pPr>
                        <a:buFont typeface="+mj-lt"/>
                        <a:buAutoNum type="arabicPeriod"/>
                      </a:pPr>
                      <a:r>
                        <a:rPr lang="en-US" sz="800"/>
                        <a:t>The secure environment protects sensitive information and operations from unauthorized access or exposure. For the secure environment logically defined within gNB, the following applies: It supports secure storage for sensitive data and execution of sensitive functions such as encryption and decryption of user data.</a:t>
                      </a:r>
                    </a:p>
                    <a:p>
                      <a:pPr>
                        <a:buFont typeface="+mj-lt"/>
                        <a:buAutoNum type="arabicPeriod"/>
                      </a:pPr>
                      <a:r>
                        <a:rPr lang="en-US" sz="800"/>
                        <a:t>It also supports the execution of sensitive parts of the boot‐process.</a:t>
                      </a:r>
                    </a:p>
                    <a:p>
                      <a:pPr>
                        <a:buFont typeface="+mj-lt"/>
                        <a:buAutoNum type="arabicPeriod"/>
                      </a:pPr>
                      <a:r>
                        <a:rPr lang="en-US" sz="800"/>
                        <a:t>The integrity of the secure environment must be assured.</a:t>
                      </a:r>
                    </a:p>
                    <a:p>
                      <a:pPr>
                        <a:buFont typeface="+mj-lt"/>
                        <a:buAutoNum type="arabicPeriod"/>
                      </a:pPr>
                      <a:r>
                        <a:rPr lang="en-US" sz="800"/>
                        <a:t>The access to the secure environment must be authorized.</a:t>
                      </a:r>
                    </a:p>
                  </a:txBody>
                  <a:tcPr marL="15933" marR="15933" marT="7966" marB="7966" anchor="ctr">
                    <a:lnL>
                      <a:noFill/>
                    </a:lnL>
                    <a:lnR>
                      <a:noFill/>
                    </a:lnR>
                    <a:lnT>
                      <a:noFill/>
                    </a:lnT>
                    <a:lnB>
                      <a:noFill/>
                    </a:lnB>
                  </a:tcPr>
                </a:tc>
                <a:extLst>
                  <a:ext uri="{0D108BD9-81ED-4DB2-BD59-A6C34878D82A}">
                    <a16:rowId xmlns:a16="http://schemas.microsoft.com/office/drawing/2014/main" val="1027493956"/>
                  </a:ext>
                </a:extLst>
              </a:tr>
              <a:tr h="732905">
                <a:tc>
                  <a:txBody>
                    <a:bodyPr/>
                    <a:lstStyle/>
                    <a:p>
                      <a:r>
                        <a:rPr lang="de-DE" sz="800"/>
                        <a:t>gNB </a:t>
                      </a:r>
                      <a:r>
                        <a:rPr lang="de-DE" sz="800" i="1"/>
                        <a:t>F1</a:t>
                      </a:r>
                      <a:r>
                        <a:rPr lang="de-DE" sz="800"/>
                        <a:t> interfaces</a:t>
                      </a:r>
                    </a:p>
                  </a:txBody>
                  <a:tcPr marL="15933" marR="15933" marT="7966" marB="7966" anchor="ctr">
                    <a:lnL>
                      <a:noFill/>
                    </a:lnL>
                    <a:lnR>
                      <a:noFill/>
                    </a:lnR>
                    <a:lnT>
                      <a:noFill/>
                    </a:lnT>
                    <a:lnB>
                      <a:noFill/>
                    </a:lnB>
                  </a:tcPr>
                </a:tc>
                <a:tc>
                  <a:txBody>
                    <a:bodyPr/>
                    <a:lstStyle/>
                    <a:p>
                      <a:pPr>
                        <a:buFont typeface="+mj-lt"/>
                        <a:buAutoNum type="arabicPeriod"/>
                      </a:pPr>
                      <a:r>
                        <a:rPr lang="en-US" sz="800"/>
                        <a:t>The set of NBs with split DU‐CU (distributed unit, centralized unit) implementations based on </a:t>
                      </a:r>
                      <a:r>
                        <a:rPr lang="en-US" sz="800" i="1"/>
                        <a:t>F1</a:t>
                      </a:r>
                      <a:r>
                        <a:rPr lang="en-US" sz="800"/>
                        <a:t> interface is defined in 3GPP TS 38.470. For the gNB </a:t>
                      </a:r>
                      <a:r>
                        <a:rPr lang="en-US" sz="800" i="1"/>
                        <a:t>F1</a:t>
                      </a:r>
                      <a:r>
                        <a:rPr lang="en-US" sz="800"/>
                        <a:t> interface, the following applies: Signaling traffic F1‐C as defined in 3GPP TS 38.470, F1‐C signaling bearer as defined in TS 38.472, and user plane data can use </a:t>
                      </a:r>
                      <a:r>
                        <a:rPr lang="en-US" sz="800" i="1"/>
                        <a:t>F1</a:t>
                      </a:r>
                      <a:r>
                        <a:rPr lang="en-US" sz="800"/>
                        <a:t> interface in DU–CU.</a:t>
                      </a:r>
                    </a:p>
                    <a:p>
                      <a:pPr>
                        <a:buFont typeface="+mj-lt"/>
                        <a:buAutoNum type="arabicPeriod"/>
                      </a:pPr>
                      <a:r>
                        <a:rPr lang="en-US" sz="800"/>
                        <a:t>gNB supports confidentiality, integrity, and replay protection for F1‐C signaling bearer, and the management traffic on F1‐C interface (as per 3GPP TS 38.470) must be integrity, confidentiality, and replay protected.</a:t>
                      </a:r>
                    </a:p>
                    <a:p>
                      <a:pPr>
                        <a:buFont typeface="+mj-lt"/>
                        <a:buAutoNum type="arabicPeriod"/>
                      </a:pPr>
                      <a:r>
                        <a:rPr lang="en-US" sz="800"/>
                        <a:t>The gNB supports confidentiality, integrity, and replay protection on the gNB DU–CU F1‐U interface for user plane.</a:t>
                      </a:r>
                    </a:p>
                  </a:txBody>
                  <a:tcPr marL="15933" marR="15933" marT="7966" marB="7966" anchor="ctr">
                    <a:lnL>
                      <a:noFill/>
                    </a:lnL>
                    <a:lnR>
                      <a:noFill/>
                    </a:lnR>
                    <a:lnT>
                      <a:noFill/>
                    </a:lnT>
                    <a:lnB>
                      <a:noFill/>
                    </a:lnB>
                  </a:tcPr>
                </a:tc>
                <a:extLst>
                  <a:ext uri="{0D108BD9-81ED-4DB2-BD59-A6C34878D82A}">
                    <a16:rowId xmlns:a16="http://schemas.microsoft.com/office/drawing/2014/main" val="4055137597"/>
                  </a:ext>
                </a:extLst>
              </a:tr>
              <a:tr h="398318">
                <a:tc>
                  <a:txBody>
                    <a:bodyPr/>
                    <a:lstStyle/>
                    <a:p>
                      <a:r>
                        <a:rPr lang="de-DE" sz="800"/>
                        <a:t>gNB E1 interfaces</a:t>
                      </a:r>
                    </a:p>
                  </a:txBody>
                  <a:tcPr marL="15933" marR="15933" marT="7966" marB="7966" anchor="ctr">
                    <a:lnL>
                      <a:noFill/>
                    </a:lnL>
                    <a:lnR>
                      <a:noFill/>
                    </a:lnR>
                    <a:lnT>
                      <a:noFill/>
                    </a:lnT>
                    <a:lnB>
                      <a:noFill/>
                    </a:lnB>
                  </a:tcPr>
                </a:tc>
                <a:tc>
                  <a:txBody>
                    <a:bodyPr/>
                    <a:lstStyle/>
                    <a:p>
                      <a:pPr>
                        <a:buFont typeface="+mj-lt"/>
                        <a:buAutoNum type="arabicPeriod"/>
                      </a:pPr>
                      <a:r>
                        <a:rPr lang="en-US" sz="800" dirty="0"/>
                        <a:t>The 3GPP TR 38.806 describes the </a:t>
                      </a:r>
                      <a:r>
                        <a:rPr lang="en-US" sz="800" i="1" dirty="0"/>
                        <a:t>E1</a:t>
                      </a:r>
                      <a:r>
                        <a:rPr lang="en-US" sz="800" dirty="0"/>
                        <a:t> interface. For the </a:t>
                      </a:r>
                      <a:r>
                        <a:rPr lang="en-US" sz="800" dirty="0" err="1"/>
                        <a:t>gNB</a:t>
                      </a:r>
                      <a:r>
                        <a:rPr lang="en-US" sz="800" dirty="0"/>
                        <a:t> </a:t>
                      </a:r>
                      <a:r>
                        <a:rPr lang="en-US" sz="800" i="1" dirty="0"/>
                        <a:t>E1</a:t>
                      </a:r>
                      <a:r>
                        <a:rPr lang="en-US" sz="800" dirty="0"/>
                        <a:t> interface, the following applies: The 3GPP TS 38.460 defines the principles for the </a:t>
                      </a:r>
                      <a:r>
                        <a:rPr lang="en-US" sz="800" dirty="0" err="1"/>
                        <a:t>gNBs</a:t>
                      </a:r>
                      <a:r>
                        <a:rPr lang="en-US" sz="800" dirty="0"/>
                        <a:t> with split DU–CU implementation, including open interface between CU–CP and CU–UP using the </a:t>
                      </a:r>
                      <a:r>
                        <a:rPr lang="en-US" sz="800" i="1" dirty="0"/>
                        <a:t>E1</a:t>
                      </a:r>
                      <a:r>
                        <a:rPr lang="en-US" sz="800" dirty="0"/>
                        <a:t> interface.</a:t>
                      </a:r>
                    </a:p>
                    <a:p>
                      <a:pPr>
                        <a:buFont typeface="+mj-lt"/>
                        <a:buAutoNum type="arabicPeriod"/>
                      </a:pPr>
                      <a:r>
                        <a:rPr lang="en-US" sz="800" dirty="0"/>
                        <a:t>The E1 interface between CU–CP and CU–UP is confidentiality, integrity, and replay protected.</a:t>
                      </a:r>
                    </a:p>
                  </a:txBody>
                  <a:tcPr marL="15933" marR="15933" marT="7966" marB="7966" anchor="ctr">
                    <a:lnL>
                      <a:noFill/>
                    </a:lnL>
                    <a:lnR>
                      <a:noFill/>
                    </a:lnR>
                    <a:lnT>
                      <a:noFill/>
                    </a:lnT>
                    <a:lnB>
                      <a:noFill/>
                    </a:lnB>
                  </a:tcPr>
                </a:tc>
                <a:extLst>
                  <a:ext uri="{0D108BD9-81ED-4DB2-BD59-A6C34878D82A}">
                    <a16:rowId xmlns:a16="http://schemas.microsoft.com/office/drawing/2014/main" val="3856941914"/>
                  </a:ext>
                </a:extLst>
              </a:tr>
            </a:tbl>
          </a:graphicData>
        </a:graphic>
      </p:graphicFrame>
      <p:sp>
        <p:nvSpPr>
          <p:cNvPr id="4" name="Fußzeilenplatzhalter 3"/>
          <p:cNvSpPr>
            <a:spLocks noGrp="1"/>
          </p:cNvSpPr>
          <p:nvPr>
            <p:ph type="ftr" sz="quarter" idx="11"/>
          </p:nvPr>
        </p:nvSpPr>
        <p:spPr/>
        <p:txBody>
          <a:bodyPr/>
          <a:lstStyle/>
          <a:p>
            <a:r>
              <a:rPr lang="de-DE" smtClean="0"/>
              <a:t>NTT DATA Deutschland 2017</a:t>
            </a:r>
            <a:endParaRPr lang="de-DE" dirty="0"/>
          </a:p>
        </p:txBody>
      </p:sp>
      <p:sp>
        <p:nvSpPr>
          <p:cNvPr id="5" name="Foliennummernplatzhalter 4"/>
          <p:cNvSpPr>
            <a:spLocks noGrp="1"/>
          </p:cNvSpPr>
          <p:nvPr>
            <p:ph type="sldNum" sz="quarter" idx="12"/>
          </p:nvPr>
        </p:nvSpPr>
        <p:spPr/>
        <p:txBody>
          <a:bodyPr/>
          <a:lstStyle/>
          <a:p>
            <a:fld id="{70528D5D-9894-40DB-BE4B-72FD76662231}" type="slidenum">
              <a:rPr lang="de-DE" smtClean="0"/>
              <a:pPr/>
              <a:t>8</a:t>
            </a:fld>
            <a:endParaRPr lang="de-DE" dirty="0"/>
          </a:p>
        </p:txBody>
      </p:sp>
      <p:pic>
        <p:nvPicPr>
          <p:cNvPr id="8" name="Grafik 7"/>
          <p:cNvPicPr>
            <a:picLocks noChangeAspect="1"/>
          </p:cNvPicPr>
          <p:nvPr/>
        </p:nvPicPr>
        <p:blipFill>
          <a:blip r:embed="rId2"/>
          <a:stretch>
            <a:fillRect/>
          </a:stretch>
        </p:blipFill>
        <p:spPr>
          <a:xfrm>
            <a:off x="1079962" y="6375624"/>
            <a:ext cx="2667000" cy="342900"/>
          </a:xfrm>
          <a:prstGeom prst="rect">
            <a:avLst/>
          </a:prstGeom>
        </p:spPr>
      </p:pic>
    </p:spTree>
    <p:extLst>
      <p:ext uri="{BB962C8B-B14F-4D97-AF65-F5344CB8AC3E}">
        <p14:creationId xmlns:p14="http://schemas.microsoft.com/office/powerpoint/2010/main" val="3141655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0" y="295053"/>
            <a:ext cx="7813964" cy="5864451"/>
          </a:xfrm>
          <a:prstGeom prst="rect">
            <a:avLst/>
          </a:prstGeom>
        </p:spPr>
      </p:pic>
    </p:spTree>
    <p:extLst>
      <p:ext uri="{BB962C8B-B14F-4D97-AF65-F5344CB8AC3E}">
        <p14:creationId xmlns:p14="http://schemas.microsoft.com/office/powerpoint/2010/main" val="3279030007"/>
      </p:ext>
    </p:extLst>
  </p:cSld>
  <p:clrMapOvr>
    <a:masterClrMapping/>
  </p:clrMapOvr>
</p:sld>
</file>

<file path=ppt/theme/theme1.xml><?xml version="1.0" encoding="utf-8"?>
<a:theme xmlns:a="http://schemas.openxmlformats.org/drawingml/2006/main" name="NTT DATA 16-9">
  <a:themeElements>
    <a:clrScheme name="NTT DATA">
      <a:dk1>
        <a:sysClr val="windowText" lastClr="000000"/>
      </a:dk1>
      <a:lt1>
        <a:srgbClr val="FFFFFF"/>
      </a:lt1>
      <a:dk2>
        <a:srgbClr val="6785C1"/>
      </a:dk2>
      <a:lt2>
        <a:srgbClr val="DEE8F4"/>
      </a:lt2>
      <a:accent1>
        <a:srgbClr val="6785C1"/>
      </a:accent1>
      <a:accent2>
        <a:srgbClr val="0F1C50"/>
      </a:accent2>
      <a:accent3>
        <a:srgbClr val="0080B1"/>
      </a:accent3>
      <a:accent4>
        <a:srgbClr val="C2CEE6"/>
      </a:accent4>
      <a:accent5>
        <a:srgbClr val="E6B600"/>
      </a:accent5>
      <a:accent6>
        <a:srgbClr val="BC4328"/>
      </a:accent6>
      <a:hlink>
        <a:srgbClr val="6785C1"/>
      </a:hlink>
      <a:folHlink>
        <a:srgbClr val="0F1C50"/>
      </a:folHlink>
    </a:clrScheme>
    <a:fontScheme name="NTT DA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CDCDC"/>
        </a:solidFill>
        <a:ln>
          <a:noFill/>
        </a:ln>
      </a:spPr>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defPPr marL="216000" indent="-216000" algn="l">
          <a:spcBef>
            <a:spcPts val="600"/>
          </a:spcBef>
          <a:buClr>
            <a:schemeClr val="accent1"/>
          </a:buClr>
          <a:buFont typeface="Wingdings" panose="05000000000000000000" pitchFamily="2" charset="2"/>
          <a:buChar char="§"/>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noFill/>
        <a:extLst>
          <a:ext uri="{909E8E84-426E-40DD-AFC4-6F175D3DCCD1}">
            <a14:hiddenFill xmlns:a14="http://schemas.microsoft.com/office/drawing/2010/main">
              <a:solidFill>
                <a:srgbClr val="FFFFFF"/>
              </a:solidFill>
            </a14:hiddenFill>
          </a:ext>
        </a:extLst>
      </a:spPr>
      <a:bodyPr vert="horz" lIns="0" tIns="0" rIns="0" bIns="0" rtlCol="0" anchor="t">
        <a:noAutofit/>
      </a:bodyPr>
      <a:lstStyle>
        <a:defPPr marL="216000" indent="-216000">
          <a:spcBef>
            <a:spcPts val="600"/>
          </a:spcBef>
          <a:buClr>
            <a:schemeClr val="tx2"/>
          </a:buClr>
          <a:buFont typeface="Wingdings" panose="05000000000000000000" pitchFamily="2" charset="2"/>
          <a:buChar char="§"/>
          <a:defRPr sz="1600" smtClean="0">
            <a:solidFill>
              <a:schemeClr val="tx1"/>
            </a:solidFill>
          </a:defRPr>
        </a:defPPr>
      </a:lstStyle>
    </a:txDef>
  </a:objectDefaults>
  <a:extraClrSchemeLst/>
  <a:custClrLst>
    <a:custClr>
      <a:srgbClr val="E1F1FF"/>
    </a:custClr>
    <a:custClr>
      <a:srgbClr val="DCDCDC"/>
    </a:custClr>
    <a:custClr>
      <a:srgbClr val="505050"/>
    </a:custClr>
  </a:custClrLst>
  <a:extLst>
    <a:ext uri="{05A4C25C-085E-4340-85A3-A5531E510DB2}">
      <thm15:themeFamily xmlns:thm15="http://schemas.microsoft.com/office/thememl/2012/main" name="NTT DATA_PowerPoint-Master_16-9-.potx" id="{A34C2E75-0AE1-4DDC-874C-E343AB502724}" vid="{B7AC0830-C6E9-4BCE-8ACE-0C7E63997530}"/>
    </a:ext>
  </a:extLst>
</a:theme>
</file>

<file path=ppt/theme/theme2.xml><?xml version="1.0" encoding="utf-8"?>
<a:theme xmlns:a="http://schemas.openxmlformats.org/drawingml/2006/main" name="Office">
  <a:themeElements>
    <a:clrScheme name="NTT DATA">
      <a:dk1>
        <a:sysClr val="windowText" lastClr="000000"/>
      </a:dk1>
      <a:lt1>
        <a:srgbClr val="FFFFFF"/>
      </a:lt1>
      <a:dk2>
        <a:srgbClr val="6785C1"/>
      </a:dk2>
      <a:lt2>
        <a:srgbClr val="DEE8F4"/>
      </a:lt2>
      <a:accent1>
        <a:srgbClr val="6785C1"/>
      </a:accent1>
      <a:accent2>
        <a:srgbClr val="0F1C50"/>
      </a:accent2>
      <a:accent3>
        <a:srgbClr val="0080B1"/>
      </a:accent3>
      <a:accent4>
        <a:srgbClr val="C2CEE6"/>
      </a:accent4>
      <a:accent5>
        <a:srgbClr val="E6B600"/>
      </a:accent5>
      <a:accent6>
        <a:srgbClr val="BC4328"/>
      </a:accent6>
      <a:hlink>
        <a:srgbClr val="6785C1"/>
      </a:hlink>
      <a:folHlink>
        <a:srgbClr val="0F1C50"/>
      </a:folHlink>
    </a:clrScheme>
    <a:fontScheme name="NTT DA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1598</Words>
  <Application>Microsoft Office PowerPoint</Application>
  <PresentationFormat>Breitbild</PresentationFormat>
  <Paragraphs>89</Paragraphs>
  <Slides>34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34</vt:i4>
      </vt:variant>
    </vt:vector>
  </HeadingPairs>
  <TitlesOfParts>
    <vt:vector size="39" baseType="lpstr">
      <vt:lpstr>Arial</vt:lpstr>
      <vt:lpstr>Calibri</vt:lpstr>
      <vt:lpstr>HGPGothicE</vt:lpstr>
      <vt:lpstr>Wingdings</vt:lpstr>
      <vt:lpstr>NTT DATA 16-9</vt:lpstr>
      <vt:lpstr>5G Explained – Graphics, charts</vt:lpstr>
      <vt:lpstr>PowerPoint-Präsentation</vt:lpstr>
      <vt:lpstr>PowerPoint-Präsentation</vt:lpstr>
      <vt:lpstr>PowerPoint-Präsentation</vt:lpstr>
      <vt:lpstr>PowerPoint-Präsentation</vt:lpstr>
      <vt:lpstr>PowerPoint-Präsentation</vt:lpstr>
      <vt:lpstr>The 5G UE security requirements as interpreted from 3GPP/ETSI TS 33.501.</vt:lpstr>
      <vt:lpstr>The 5G gNB security requirements as interpreted from 3GPP/ETSI TS 33.501</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NTT Data Deutschland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Gonzalez Luengo Roberto</dc:creator>
  <cp:keywords>Präsentationsvorlage, Präsentationstemplate, Präsentationsfolien, Praesentationsfolien</cp:keywords>
  <cp:lastModifiedBy>Gonzalez Luengo Roberto</cp:lastModifiedBy>
  <cp:revision>38</cp:revision>
  <cp:lastPrinted>2017-02-20T13:17:47Z</cp:lastPrinted>
  <dcterms:created xsi:type="dcterms:W3CDTF">2020-10-02T12:51:45Z</dcterms:created>
  <dcterms:modified xsi:type="dcterms:W3CDTF">2021-02-01T09:48:34Z</dcterms:modified>
  <cp:category>QMS,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2.0 / 01.03.17</vt:lpwstr>
  </property>
  <property fmtid="{D5CDD505-2E9C-101B-9397-08002B2CF9AE}" pid="3" name="CqChecksum">
    <vt:lpwstr>079DDEC4B008A1CD1B6E31B8F59DCE36</vt:lpwstr>
  </property>
  <property fmtid="{D5CDD505-2E9C-101B-9397-08002B2CF9AE}" pid="4" name="CqInformationType">
    <vt:lpwstr>Working Standard</vt:lpwstr>
  </property>
  <property fmtid="{D5CDD505-2E9C-101B-9397-08002B2CF9AE}" pid="5" name="CqVitality">
    <vt:lpwstr/>
  </property>
  <property fmtid="{D5CDD505-2E9C-101B-9397-08002B2CF9AE}" pid="6" name="CqDisclosureRange">
    <vt:lpwstr/>
  </property>
  <property fmtid="{D5CDD505-2E9C-101B-9397-08002B2CF9AE}" pid="7" name="CqDisclosureRangeStamp">
    <vt:lpwstr/>
  </property>
  <property fmtid="{D5CDD505-2E9C-101B-9397-08002B2CF9AE}" pid="8" name="CqDisclosureRangeLimitation">
    <vt:lpwstr/>
  </property>
  <property fmtid="{D5CDD505-2E9C-101B-9397-08002B2CF9AE}" pid="9" name="CqOwner">
    <vt:lpwstr>LEA</vt:lpwstr>
  </property>
  <property fmtid="{D5CDD505-2E9C-101B-9397-08002B2CF9AE}" pid="10" name="CqDepartment">
    <vt:lpwstr/>
  </property>
  <property fmtid="{D5CDD505-2E9C-101B-9397-08002B2CF9AE}" pid="11" name="CqCompanyOwner">
    <vt:lpwstr>NTT DATA</vt:lpwstr>
  </property>
</Properties>
</file>