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A6C09F-30F6-2000-F0D9-1FE804FF14E6}" v="104" dt="2021-04-22T06:25:43.160"/>
    <p1510:client id="{D28F0927-60EF-4E8A-8630-8D41B62B48D7}" v="75" dt="2021-04-19T07:03:14.151"/>
    <p1510:client id="{E6F6D366-3CC2-4CA4-82B4-4D8F85FA603C}" v="41" dt="2021-04-22T08:51:25.044"/>
    <p1510:client id="{EAB1BF9F-9037-2000-F0D9-1E6DA4B9D171}" v="327" dt="2021-04-19T07:31:48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40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65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42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9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9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35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487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7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8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0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07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32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4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4" name="Picture 3">
            <a:extLst>
              <a:ext uri="{FF2B5EF4-FFF2-40B4-BE49-F238E27FC236}">
                <a16:creationId xmlns:a16="http://schemas.microsoft.com/office/drawing/2014/main" id="{BFB02907-68FC-459A-91E4-0F5BC29A75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258" r="-2" b="111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Theme</a:t>
            </a:r>
            <a:r>
              <a:rPr lang="de-DE" dirty="0">
                <a:solidFill>
                  <a:srgbClr val="FFFFFF"/>
                </a:solidFill>
              </a:rPr>
              <a:t> Switcher 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dirty="0">
                <a:solidFill>
                  <a:srgbClr val="FFFFFF"/>
                </a:solidFill>
              </a:rPr>
              <a:t>&amp;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dirty="0" err="1">
                <a:solidFill>
                  <a:srgbClr val="FFFFFF"/>
                </a:solidFill>
              </a:rPr>
              <a:t>Calculator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Diego</a:t>
            </a:r>
          </a:p>
        </p:txBody>
      </p:sp>
      <p:cxnSp>
        <p:nvCxnSpPr>
          <p:cNvPr id="155" name="Straight Connector 15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3">
            <a:extLst>
              <a:ext uri="{FF2B5EF4-FFF2-40B4-BE49-F238E27FC236}">
                <a16:creationId xmlns:a16="http://schemas.microsoft.com/office/drawing/2014/main" id="{BFB02907-68FC-459A-91E4-0F5BC29A7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66" b="1162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5639" y="324805"/>
            <a:ext cx="11553273" cy="4226233"/>
          </a:xfrm>
        </p:spPr>
        <p:txBody>
          <a:bodyPr anchor="t">
            <a:normAutofit/>
          </a:bodyPr>
          <a:lstStyle/>
          <a:p>
            <a:pPr algn="ctr"/>
            <a:r>
              <a:rPr lang="de-DE" sz="11500" u="sng" dirty="0">
                <a:solidFill>
                  <a:schemeClr val="bg1"/>
                </a:solidFill>
              </a:rPr>
              <a:t>   Thema Switcher  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4704862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43975" y="5095871"/>
            <a:ext cx="10634738" cy="11750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              Before                         &amp;                        After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4E8C18D1-26ED-411D-9D3B-F57F1F35F54A}"/>
              </a:ext>
            </a:extLst>
          </p:cNvPr>
          <p:cNvSpPr/>
          <p:nvPr/>
        </p:nvSpPr>
        <p:spPr>
          <a:xfrm>
            <a:off x="315529" y="2618678"/>
            <a:ext cx="5183879" cy="2921255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03C165E-884D-45EE-9B2E-41B68648E323}"/>
              </a:ext>
            </a:extLst>
          </p:cNvPr>
          <p:cNvSpPr/>
          <p:nvPr/>
        </p:nvSpPr>
        <p:spPr>
          <a:xfrm>
            <a:off x="6311358" y="2622163"/>
            <a:ext cx="5566316" cy="29133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nl-NL" dirty="0">
              <a:solidFill>
                <a:srgbClr val="40B748"/>
              </a:solidFill>
              <a:highlight>
                <a:srgbClr val="00FF00"/>
              </a:highlight>
            </a:endParaRPr>
          </a:p>
        </p:txBody>
      </p:sp>
      <p:pic>
        <p:nvPicPr>
          <p:cNvPr id="7" name="Afbeelding 7" descr="Afbeelding met tekst&#10;&#10;Automatisch gegenereerde beschrijving">
            <a:extLst>
              <a:ext uri="{FF2B5EF4-FFF2-40B4-BE49-F238E27FC236}">
                <a16:creationId xmlns:a16="http://schemas.microsoft.com/office/drawing/2014/main" id="{0AC2DADC-ED3E-45CE-A999-613B1C6BD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24" y="2621766"/>
            <a:ext cx="5170602" cy="2918509"/>
          </a:xfrm>
          <a:prstGeom prst="rect">
            <a:avLst/>
          </a:prstGeom>
        </p:spPr>
      </p:pic>
      <p:pic>
        <p:nvPicPr>
          <p:cNvPr id="8" name="Afbeelding 8" descr="Afbeelding met tekst&#10;&#10;Automatisch gegenereerde beschrijving">
            <a:extLst>
              <a:ext uri="{FF2B5EF4-FFF2-40B4-BE49-F238E27FC236}">
                <a16:creationId xmlns:a16="http://schemas.microsoft.com/office/drawing/2014/main" id="{E3DEDC0B-F5D7-43E7-8776-F7665F894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245" y="2616385"/>
            <a:ext cx="5555530" cy="291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3">
            <a:extLst>
              <a:ext uri="{FF2B5EF4-FFF2-40B4-BE49-F238E27FC236}">
                <a16:creationId xmlns:a16="http://schemas.microsoft.com/office/drawing/2014/main" id="{BFB02907-68FC-459A-91E4-0F5BC29A7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66" b="1162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5639" y="324805"/>
            <a:ext cx="11553273" cy="4226233"/>
          </a:xfrm>
        </p:spPr>
        <p:txBody>
          <a:bodyPr anchor="t">
            <a:normAutofit/>
          </a:bodyPr>
          <a:lstStyle/>
          <a:p>
            <a:pPr algn="ctr"/>
            <a:r>
              <a:rPr lang="de-DE" sz="11500" u="sng" dirty="0">
                <a:solidFill>
                  <a:schemeClr val="bg1"/>
                </a:solidFill>
              </a:rPr>
              <a:t>   Thema Switcher  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4704862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43975" y="5095871"/>
            <a:ext cx="10634738" cy="1175039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4E8C18D1-26ED-411D-9D3B-F57F1F35F54A}"/>
              </a:ext>
            </a:extLst>
          </p:cNvPr>
          <p:cNvSpPr/>
          <p:nvPr/>
        </p:nvSpPr>
        <p:spPr>
          <a:xfrm>
            <a:off x="990938" y="2644655"/>
            <a:ext cx="5530242" cy="3276278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03C165E-884D-45EE-9B2E-41B68648E323}"/>
              </a:ext>
            </a:extLst>
          </p:cNvPr>
          <p:cNvSpPr/>
          <p:nvPr/>
        </p:nvSpPr>
        <p:spPr>
          <a:xfrm>
            <a:off x="7540949" y="2622163"/>
            <a:ext cx="3600703" cy="32424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nl-NL" dirty="0">
              <a:solidFill>
                <a:srgbClr val="40B748"/>
              </a:solidFill>
              <a:highlight>
                <a:srgbClr val="00FF00"/>
              </a:highlight>
            </a:endParaRPr>
          </a:p>
        </p:txBody>
      </p:sp>
      <p:pic>
        <p:nvPicPr>
          <p:cNvPr id="6" name="Afbeelding 8">
            <a:extLst>
              <a:ext uri="{FF2B5EF4-FFF2-40B4-BE49-F238E27FC236}">
                <a16:creationId xmlns:a16="http://schemas.microsoft.com/office/drawing/2014/main" id="{C2BB3318-7619-4356-B828-BDE3A5288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332" y="2669130"/>
            <a:ext cx="5514109" cy="3234239"/>
          </a:xfrm>
          <a:prstGeom prst="rect">
            <a:avLst/>
          </a:prstGeom>
        </p:spPr>
      </p:pic>
      <p:pic>
        <p:nvPicPr>
          <p:cNvPr id="9" name="Afbeelding 9" descr="Afbeelding met tekst&#10;&#10;Automatisch gegenereerde beschrijving">
            <a:extLst>
              <a:ext uri="{FF2B5EF4-FFF2-40B4-BE49-F238E27FC236}">
                <a16:creationId xmlns:a16="http://schemas.microsoft.com/office/drawing/2014/main" id="{BBB71EEB-F0FF-4080-A219-FCB8B6B95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923" y="2623441"/>
            <a:ext cx="3574472" cy="323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1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3">
            <a:extLst>
              <a:ext uri="{FF2B5EF4-FFF2-40B4-BE49-F238E27FC236}">
                <a16:creationId xmlns:a16="http://schemas.microsoft.com/office/drawing/2014/main" id="{BFB02907-68FC-459A-91E4-0F5BC29A7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66" b="1162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5639" y="324805"/>
            <a:ext cx="11553273" cy="4226233"/>
          </a:xfrm>
        </p:spPr>
        <p:txBody>
          <a:bodyPr anchor="t">
            <a:normAutofit/>
          </a:bodyPr>
          <a:lstStyle/>
          <a:p>
            <a:pPr algn="ctr"/>
            <a:r>
              <a:rPr lang="de-DE" sz="11500" u="sng" dirty="0">
                <a:solidFill>
                  <a:schemeClr val="bg1"/>
                </a:solidFill>
              </a:rPr>
              <a:t>      </a:t>
            </a:r>
            <a:r>
              <a:rPr lang="de-DE" sz="11500" u="sng" dirty="0" err="1">
                <a:solidFill>
                  <a:schemeClr val="bg1"/>
                </a:solidFill>
              </a:rPr>
              <a:t>Calculator</a:t>
            </a:r>
            <a:r>
              <a:rPr lang="de-DE" sz="11500" u="sng" dirty="0">
                <a:solidFill>
                  <a:schemeClr val="bg1"/>
                </a:solidFill>
              </a:rPr>
              <a:t>      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4704862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51831" y="5535789"/>
            <a:ext cx="10634738" cy="1175039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AC5FEAA5-836A-4EE4-9C91-E7A34189A562}"/>
              </a:ext>
            </a:extLst>
          </p:cNvPr>
          <p:cNvSpPr/>
          <p:nvPr/>
        </p:nvSpPr>
        <p:spPr>
          <a:xfrm>
            <a:off x="983167" y="2237678"/>
            <a:ext cx="10184777" cy="3837876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917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EEF3D03-FC90-4590-AC0F-43F2284EB1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66" b="1162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F26017-D00C-4141-BD56-216E606E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49"/>
            <a:ext cx="10058400" cy="36637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9600" dirty="0" err="1">
                <a:solidFill>
                  <a:schemeClr val="bg1"/>
                </a:solidFill>
              </a:rPr>
              <a:t>Einde</a:t>
            </a:r>
            <a:endParaRPr lang="en-US" sz="960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94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93B21"/>
      </a:dk2>
      <a:lt2>
        <a:srgbClr val="E8E2E3"/>
      </a:lt2>
      <a:accent1>
        <a:srgbClr val="3EB2A7"/>
      </a:accent1>
      <a:accent2>
        <a:srgbClr val="33B372"/>
      </a:accent2>
      <a:accent3>
        <a:srgbClr val="40B748"/>
      </a:accent3>
      <a:accent4>
        <a:srgbClr val="60B433"/>
      </a:accent4>
      <a:accent5>
        <a:srgbClr val="91AB3C"/>
      </a:accent5>
      <a:accent6>
        <a:srgbClr val="B8A035"/>
      </a:accent6>
      <a:hlink>
        <a:srgbClr val="668B2E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Breedbeeld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6" baseType="lpstr">
      <vt:lpstr>RetrospectVTI</vt:lpstr>
      <vt:lpstr>Theme Switcher  &amp; Calculator</vt:lpstr>
      <vt:lpstr>   Thema Switcher  </vt:lpstr>
      <vt:lpstr>   Thema Switcher  </vt:lpstr>
      <vt:lpstr>      Calculator      </vt:lpstr>
      <vt:lpstr>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/>
  <cp:revision>178</cp:revision>
  <dcterms:created xsi:type="dcterms:W3CDTF">2021-04-19T06:55:50Z</dcterms:created>
  <dcterms:modified xsi:type="dcterms:W3CDTF">2021-04-22T08:53:20Z</dcterms:modified>
</cp:coreProperties>
</file>