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9" r:id="rId6"/>
    <p:sldId id="258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058"/>
    <a:srgbClr val="F5A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239ED-4FDF-4B53-A84A-F19F5C1DBD1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67F22716-79AF-4C74-9838-479C373292A7}">
      <dgm:prSet phldrT="[Text]" custT="1"/>
      <dgm:spPr>
        <a:solidFill>
          <a:srgbClr val="F5ADA9"/>
        </a:solidFill>
        <a:ln>
          <a:noFill/>
        </a:ln>
      </dgm:spPr>
      <dgm:t>
        <a:bodyPr/>
        <a:lstStyle/>
        <a:p>
          <a:r>
            <a:rPr lang="de-CH" sz="2500" dirty="0"/>
            <a:t>Use Cases</a:t>
          </a:r>
        </a:p>
      </dgm:t>
    </dgm:pt>
    <dgm:pt modelId="{7E4D2A49-B699-4251-97C0-7343CC30069F}" type="parTrans" cxnId="{97CDA5FF-FA6E-440F-A949-10896B303795}">
      <dgm:prSet/>
      <dgm:spPr/>
      <dgm:t>
        <a:bodyPr/>
        <a:lstStyle/>
        <a:p>
          <a:endParaRPr lang="de-CH"/>
        </a:p>
      </dgm:t>
    </dgm:pt>
    <dgm:pt modelId="{B283A04A-B532-4EA4-B1E9-3F30B70932EF}" type="sibTrans" cxnId="{97CDA5FF-FA6E-440F-A949-10896B303795}">
      <dgm:prSet/>
      <dgm:spPr/>
      <dgm:t>
        <a:bodyPr/>
        <a:lstStyle/>
        <a:p>
          <a:endParaRPr lang="de-CH"/>
        </a:p>
      </dgm:t>
    </dgm:pt>
    <dgm:pt modelId="{8A4672D1-FFBF-45B1-875F-E879ACA2628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/>
            <a:t>Live Demo</a:t>
          </a:r>
        </a:p>
      </dgm:t>
    </dgm:pt>
    <dgm:pt modelId="{6C3794A0-EEF3-40FC-BAB7-A2990D5B2CB8}" type="parTrans" cxnId="{D24CBBD6-0C7C-45B1-869A-1D18DB8F9178}">
      <dgm:prSet/>
      <dgm:spPr/>
      <dgm:t>
        <a:bodyPr/>
        <a:lstStyle/>
        <a:p>
          <a:endParaRPr lang="de-CH"/>
        </a:p>
      </dgm:t>
    </dgm:pt>
    <dgm:pt modelId="{7B228FFF-075F-4279-BFDB-559C68297B85}" type="sibTrans" cxnId="{D24CBBD6-0C7C-45B1-869A-1D18DB8F9178}">
      <dgm:prSet/>
      <dgm:spPr/>
      <dgm:t>
        <a:bodyPr/>
        <a:lstStyle/>
        <a:p>
          <a:endParaRPr lang="de-CH"/>
        </a:p>
      </dgm:t>
    </dgm:pt>
    <dgm:pt modelId="{6FBF323C-55C6-481D-B1B7-200D87AA9F3D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 err="1"/>
            <a:t>Challanges</a:t>
          </a:r>
          <a:endParaRPr lang="de-CH" sz="2500" dirty="0"/>
        </a:p>
      </dgm:t>
    </dgm:pt>
    <dgm:pt modelId="{CC67C6B8-A411-4805-9B47-8E754D15737D}" type="parTrans" cxnId="{FC84A7F3-9650-4E23-AC40-2C7931D3CF76}">
      <dgm:prSet/>
      <dgm:spPr/>
      <dgm:t>
        <a:bodyPr/>
        <a:lstStyle/>
        <a:p>
          <a:endParaRPr lang="de-CH"/>
        </a:p>
      </dgm:t>
    </dgm:pt>
    <dgm:pt modelId="{F0F074DE-968E-409A-9058-A2E6857AAF85}" type="sibTrans" cxnId="{FC84A7F3-9650-4E23-AC40-2C7931D3CF76}">
      <dgm:prSet/>
      <dgm:spPr/>
      <dgm:t>
        <a:bodyPr/>
        <a:lstStyle/>
        <a:p>
          <a:endParaRPr lang="de-CH"/>
        </a:p>
      </dgm:t>
    </dgm:pt>
    <dgm:pt modelId="{ED4D9A10-9D74-4867-93D8-AF64646F5425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 err="1"/>
            <a:t>Technically</a:t>
          </a:r>
          <a:endParaRPr lang="de-CH" sz="2500" dirty="0"/>
        </a:p>
      </dgm:t>
    </dgm:pt>
    <dgm:pt modelId="{9E93BEA1-77C0-4A20-B03B-407B4966D2B8}" type="parTrans" cxnId="{0C8C7074-FD34-4E67-BF51-4E2DC14D0FB6}">
      <dgm:prSet/>
      <dgm:spPr/>
      <dgm:t>
        <a:bodyPr/>
        <a:lstStyle/>
        <a:p>
          <a:endParaRPr lang="de-CH"/>
        </a:p>
      </dgm:t>
    </dgm:pt>
    <dgm:pt modelId="{CF986DE7-A973-4F4A-8C0E-6AA04E7E0A70}" type="sibTrans" cxnId="{0C8C7074-FD34-4E67-BF51-4E2DC14D0FB6}">
      <dgm:prSet/>
      <dgm:spPr/>
      <dgm:t>
        <a:bodyPr/>
        <a:lstStyle/>
        <a:p>
          <a:endParaRPr lang="de-CH"/>
        </a:p>
      </dgm:t>
    </dgm:pt>
    <dgm:pt modelId="{5CF8C65C-6D83-4A6E-981A-925A055D5FF9}">
      <dgm:prSet phldrT="[Text]" custT="1"/>
      <dgm:spPr>
        <a:solidFill>
          <a:srgbClr val="F5ADA9">
            <a:alpha val="40000"/>
          </a:srgbClr>
        </a:solidFill>
        <a:ln>
          <a:noFill/>
        </a:ln>
      </dgm:spPr>
      <dgm:t>
        <a:bodyPr/>
        <a:lstStyle/>
        <a:p>
          <a:r>
            <a:rPr lang="de-CH" sz="2500" dirty="0"/>
            <a:t>Further Developments</a:t>
          </a:r>
        </a:p>
      </dgm:t>
    </dgm:pt>
    <dgm:pt modelId="{8A2D220C-B710-442B-935A-10D3825E1336}" type="parTrans" cxnId="{297480F1-E715-4D23-9F68-FFA744D7645D}">
      <dgm:prSet/>
      <dgm:spPr/>
      <dgm:t>
        <a:bodyPr/>
        <a:lstStyle/>
        <a:p>
          <a:endParaRPr lang="de-CH"/>
        </a:p>
      </dgm:t>
    </dgm:pt>
    <dgm:pt modelId="{1E96FAB4-D045-4123-A6FD-9F35F51B99EE}" type="sibTrans" cxnId="{297480F1-E715-4D23-9F68-FFA744D7645D}">
      <dgm:prSet/>
      <dgm:spPr/>
      <dgm:t>
        <a:bodyPr/>
        <a:lstStyle/>
        <a:p>
          <a:endParaRPr lang="de-CH"/>
        </a:p>
      </dgm:t>
    </dgm:pt>
    <dgm:pt modelId="{7ED9A8BA-AEA9-4119-8DF2-2BB3795AFC80}" type="pres">
      <dgm:prSet presAssocID="{64E239ED-4FDF-4B53-A84A-F19F5C1DBD1B}" presName="Name0" presStyleCnt="0">
        <dgm:presLayoutVars>
          <dgm:dir/>
          <dgm:resizeHandles val="exact"/>
        </dgm:presLayoutVars>
      </dgm:prSet>
      <dgm:spPr/>
    </dgm:pt>
    <dgm:pt modelId="{68B79FA7-BE7F-437F-BA4F-328A29377A2E}" type="pres">
      <dgm:prSet presAssocID="{67F22716-79AF-4C74-9838-479C373292A7}" presName="composite" presStyleCnt="0"/>
      <dgm:spPr/>
    </dgm:pt>
    <dgm:pt modelId="{C51EF700-53DF-448E-84A2-B5902AD43FCF}" type="pres">
      <dgm:prSet presAssocID="{67F22716-79AF-4C74-9838-479C373292A7}" presName="rect1" presStyleLbl="trAlignAcc1" presStyleIdx="0" presStyleCnt="5" custScaleX="63902" custScaleY="25538" custLinFactNeighborX="-33730" custLinFactNeighborY="-16473">
        <dgm:presLayoutVars>
          <dgm:bulletEnabled val="1"/>
        </dgm:presLayoutVars>
      </dgm:prSet>
      <dgm:spPr/>
    </dgm:pt>
    <dgm:pt modelId="{D9CB68A9-60FA-42F9-8EED-2E75019E0427}" type="pres">
      <dgm:prSet presAssocID="{67F22716-79AF-4C74-9838-479C373292A7}" presName="rect2" presStyleLbl="fgImgPlace1" presStyleIdx="0" presStyleCnt="5" custScaleX="86094" custScaleY="39683" custLinFactX="-12909" custLinFactNeighborX="-100000" custLinFactNeighborY="-313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A7028CAD-070B-42CB-A3A3-D64059920A54}" type="pres">
      <dgm:prSet presAssocID="{B283A04A-B532-4EA4-B1E9-3F30B70932EF}" presName="sibTrans" presStyleCnt="0"/>
      <dgm:spPr/>
    </dgm:pt>
    <dgm:pt modelId="{6D6D5177-EA55-4821-A14B-BAF5FD3CC4DA}" type="pres">
      <dgm:prSet presAssocID="{8A4672D1-FFBF-45B1-875F-E879ACA26289}" presName="composite" presStyleCnt="0"/>
      <dgm:spPr/>
    </dgm:pt>
    <dgm:pt modelId="{BAD9C985-49FF-46DF-8BF0-CFF7A2DBF75C}" type="pres">
      <dgm:prSet presAssocID="{8A4672D1-FFBF-45B1-875F-E879ACA26289}" presName="rect1" presStyleLbl="trAlignAcc1" presStyleIdx="1" presStyleCnt="5" custScaleX="63902" custScaleY="25538" custLinFactNeighborX="-33741" custLinFactNeighborY="-32314">
        <dgm:presLayoutVars>
          <dgm:bulletEnabled val="1"/>
        </dgm:presLayoutVars>
      </dgm:prSet>
      <dgm:spPr/>
    </dgm:pt>
    <dgm:pt modelId="{563DB968-CE4A-478C-A4FE-C4031E27BFAD}" type="pres">
      <dgm:prSet presAssocID="{8A4672D1-FFBF-45B1-875F-E879ACA26289}" presName="rect2" presStyleLbl="fgImgPlace1" presStyleIdx="1" presStyleCnt="5" custScaleX="86094" custScaleY="39683" custLinFactX="-14956" custLinFactNeighborX="-100000" custLinFactNeighborY="-1917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>
          <a:noFill/>
        </a:ln>
      </dgm:spPr>
    </dgm:pt>
    <dgm:pt modelId="{5A3471DB-068F-470C-927C-3B569A33396C}" type="pres">
      <dgm:prSet presAssocID="{7B228FFF-075F-4279-BFDB-559C68297B85}" presName="sibTrans" presStyleCnt="0"/>
      <dgm:spPr/>
    </dgm:pt>
    <dgm:pt modelId="{9804DDE8-D2C7-4AE7-9D7D-B36BCB9E40F5}" type="pres">
      <dgm:prSet presAssocID="{6FBF323C-55C6-481D-B1B7-200D87AA9F3D}" presName="composite" presStyleCnt="0"/>
      <dgm:spPr/>
    </dgm:pt>
    <dgm:pt modelId="{95B02363-B7CF-46BB-97E3-7A7AB406D054}" type="pres">
      <dgm:prSet presAssocID="{6FBF323C-55C6-481D-B1B7-200D87AA9F3D}" presName="rect1" presStyleLbl="trAlignAcc1" presStyleIdx="2" presStyleCnt="5" custScaleX="63902" custScaleY="25538" custLinFactNeighborX="-33391" custLinFactNeighborY="-45997">
        <dgm:presLayoutVars>
          <dgm:bulletEnabled val="1"/>
        </dgm:presLayoutVars>
      </dgm:prSet>
      <dgm:spPr/>
    </dgm:pt>
    <dgm:pt modelId="{1EBB471C-81C4-4EFF-AE3F-F7999F4AC4CE}" type="pres">
      <dgm:prSet presAssocID="{6FBF323C-55C6-481D-B1B7-200D87AA9F3D}" presName="rect2" presStyleLbl="fgImgPlace1" presStyleIdx="2" presStyleCnt="5" custScaleX="86094" custScaleY="39683" custLinFactX="-19596" custLinFactNeighborX="-100000" custLinFactNeighborY="-3646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>
          <a:noFill/>
        </a:ln>
      </dgm:spPr>
    </dgm:pt>
    <dgm:pt modelId="{53F6F7B8-2B81-4C55-9A9D-08A9BD821511}" type="pres">
      <dgm:prSet presAssocID="{F0F074DE-968E-409A-9058-A2E6857AAF85}" presName="sibTrans" presStyleCnt="0"/>
      <dgm:spPr/>
    </dgm:pt>
    <dgm:pt modelId="{FE0B441B-B66A-45F9-9218-3888BE795640}" type="pres">
      <dgm:prSet presAssocID="{ED4D9A10-9D74-4867-93D8-AF64646F5425}" presName="composite" presStyleCnt="0"/>
      <dgm:spPr/>
    </dgm:pt>
    <dgm:pt modelId="{879F43F5-6074-4DA6-B8C5-986CDA17E966}" type="pres">
      <dgm:prSet presAssocID="{ED4D9A10-9D74-4867-93D8-AF64646F5425}" presName="rect1" presStyleLbl="trAlignAcc1" presStyleIdx="3" presStyleCnt="5" custScaleX="63902" custScaleY="25538" custLinFactNeighborX="8791" custLinFactNeighborY="-60547">
        <dgm:presLayoutVars>
          <dgm:bulletEnabled val="1"/>
        </dgm:presLayoutVars>
      </dgm:prSet>
      <dgm:spPr/>
    </dgm:pt>
    <dgm:pt modelId="{781CE4AE-1BEC-48CA-9699-BC0A89F3E12F}" type="pres">
      <dgm:prSet presAssocID="{ED4D9A10-9D74-4867-93D8-AF64646F5425}" presName="rect2" presStyleLbl="fgImgPlace1" presStyleIdx="3" presStyleCnt="5" custScaleX="83682" custScaleY="39905" custLinFactNeighborX="74702" custLinFactNeighborY="-50647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</dgm:pt>
    <dgm:pt modelId="{C7FEF9F4-A047-4385-A0ED-3E81FA81E5CB}" type="pres">
      <dgm:prSet presAssocID="{CF986DE7-A973-4F4A-8C0E-6AA04E7E0A70}" presName="sibTrans" presStyleCnt="0"/>
      <dgm:spPr/>
    </dgm:pt>
    <dgm:pt modelId="{FB4CF74B-F9B4-4D21-B850-FA9F94077616}" type="pres">
      <dgm:prSet presAssocID="{5CF8C65C-6D83-4A6E-981A-925A055D5FF9}" presName="composite" presStyleCnt="0"/>
      <dgm:spPr/>
    </dgm:pt>
    <dgm:pt modelId="{E91318AB-7E66-4260-AD6B-F4C5A3DB3F87}" type="pres">
      <dgm:prSet presAssocID="{5CF8C65C-6D83-4A6E-981A-925A055D5FF9}" presName="rect1" presStyleLbl="trAlignAcc1" presStyleIdx="4" presStyleCnt="5" custScaleX="63286" custScaleY="25572" custLinFactNeighborX="-75775" custLinFactNeighborY="-16129">
        <dgm:presLayoutVars>
          <dgm:bulletEnabled val="1"/>
        </dgm:presLayoutVars>
      </dgm:prSet>
      <dgm:spPr/>
    </dgm:pt>
    <dgm:pt modelId="{06EF0C83-4857-4910-ACC3-662D6A3283E5}" type="pres">
      <dgm:prSet presAssocID="{5CF8C65C-6D83-4A6E-981A-925A055D5FF9}" presName="rect2" presStyleLbl="fgImgPlace1" presStyleIdx="4" presStyleCnt="5" custScaleX="56167" custScaleY="40830" custLinFactX="-107234" custLinFactNeighborX="-200000" custLinFactNeighborY="-47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</dgm:spPr>
    </dgm:pt>
  </dgm:ptLst>
  <dgm:cxnLst>
    <dgm:cxn modelId="{C286F50A-CDCA-4DF2-9AB4-370C27192B2B}" type="presOf" srcId="{67F22716-79AF-4C74-9838-479C373292A7}" destId="{C51EF700-53DF-448E-84A2-B5902AD43FCF}" srcOrd="0" destOrd="0" presId="urn:microsoft.com/office/officeart/2008/layout/PictureStrips"/>
    <dgm:cxn modelId="{0C8C7074-FD34-4E67-BF51-4E2DC14D0FB6}" srcId="{64E239ED-4FDF-4B53-A84A-F19F5C1DBD1B}" destId="{ED4D9A10-9D74-4867-93D8-AF64646F5425}" srcOrd="3" destOrd="0" parTransId="{9E93BEA1-77C0-4A20-B03B-407B4966D2B8}" sibTransId="{CF986DE7-A973-4F4A-8C0E-6AA04E7E0A70}"/>
    <dgm:cxn modelId="{86E1C6AC-DEBC-4182-BD0B-F974899D2C92}" type="presOf" srcId="{5CF8C65C-6D83-4A6E-981A-925A055D5FF9}" destId="{E91318AB-7E66-4260-AD6B-F4C5A3DB3F87}" srcOrd="0" destOrd="0" presId="urn:microsoft.com/office/officeart/2008/layout/PictureStrips"/>
    <dgm:cxn modelId="{7A9381D2-13B5-4F78-93D3-D3A9C4E117CC}" type="presOf" srcId="{8A4672D1-FFBF-45B1-875F-E879ACA26289}" destId="{BAD9C985-49FF-46DF-8BF0-CFF7A2DBF75C}" srcOrd="0" destOrd="0" presId="urn:microsoft.com/office/officeart/2008/layout/PictureStrips"/>
    <dgm:cxn modelId="{D24CBBD6-0C7C-45B1-869A-1D18DB8F9178}" srcId="{64E239ED-4FDF-4B53-A84A-F19F5C1DBD1B}" destId="{8A4672D1-FFBF-45B1-875F-E879ACA26289}" srcOrd="1" destOrd="0" parTransId="{6C3794A0-EEF3-40FC-BAB7-A2990D5B2CB8}" sibTransId="{7B228FFF-075F-4279-BFDB-559C68297B85}"/>
    <dgm:cxn modelId="{EB8AB1DE-1AC2-4F40-8562-E4AF3BFB6D49}" type="presOf" srcId="{ED4D9A10-9D74-4867-93D8-AF64646F5425}" destId="{879F43F5-6074-4DA6-B8C5-986CDA17E966}" srcOrd="0" destOrd="0" presId="urn:microsoft.com/office/officeart/2008/layout/PictureStrips"/>
    <dgm:cxn modelId="{F0C9C9E3-B2BF-4DFE-BB72-828EDD7146F6}" type="presOf" srcId="{64E239ED-4FDF-4B53-A84A-F19F5C1DBD1B}" destId="{7ED9A8BA-AEA9-4119-8DF2-2BB3795AFC80}" srcOrd="0" destOrd="0" presId="urn:microsoft.com/office/officeart/2008/layout/PictureStrips"/>
    <dgm:cxn modelId="{297480F1-E715-4D23-9F68-FFA744D7645D}" srcId="{64E239ED-4FDF-4B53-A84A-F19F5C1DBD1B}" destId="{5CF8C65C-6D83-4A6E-981A-925A055D5FF9}" srcOrd="4" destOrd="0" parTransId="{8A2D220C-B710-442B-935A-10D3825E1336}" sibTransId="{1E96FAB4-D045-4123-A6FD-9F35F51B99EE}"/>
    <dgm:cxn modelId="{FC84A7F3-9650-4E23-AC40-2C7931D3CF76}" srcId="{64E239ED-4FDF-4B53-A84A-F19F5C1DBD1B}" destId="{6FBF323C-55C6-481D-B1B7-200D87AA9F3D}" srcOrd="2" destOrd="0" parTransId="{CC67C6B8-A411-4805-9B47-8E754D15737D}" sibTransId="{F0F074DE-968E-409A-9058-A2E6857AAF85}"/>
    <dgm:cxn modelId="{288477F7-3704-4574-968C-F5CFA8C8E7C7}" type="presOf" srcId="{6FBF323C-55C6-481D-B1B7-200D87AA9F3D}" destId="{95B02363-B7CF-46BB-97E3-7A7AB406D054}" srcOrd="0" destOrd="0" presId="urn:microsoft.com/office/officeart/2008/layout/PictureStrips"/>
    <dgm:cxn modelId="{97CDA5FF-FA6E-440F-A949-10896B303795}" srcId="{64E239ED-4FDF-4B53-A84A-F19F5C1DBD1B}" destId="{67F22716-79AF-4C74-9838-479C373292A7}" srcOrd="0" destOrd="0" parTransId="{7E4D2A49-B699-4251-97C0-7343CC30069F}" sibTransId="{B283A04A-B532-4EA4-B1E9-3F30B70932EF}"/>
    <dgm:cxn modelId="{2517F159-E032-4E80-BFF9-91DDAA4D0976}" type="presParOf" srcId="{7ED9A8BA-AEA9-4119-8DF2-2BB3795AFC80}" destId="{68B79FA7-BE7F-437F-BA4F-328A29377A2E}" srcOrd="0" destOrd="0" presId="urn:microsoft.com/office/officeart/2008/layout/PictureStrips"/>
    <dgm:cxn modelId="{43659D1E-F8E3-4AD4-BE89-56053D1884C5}" type="presParOf" srcId="{68B79FA7-BE7F-437F-BA4F-328A29377A2E}" destId="{C51EF700-53DF-448E-84A2-B5902AD43FCF}" srcOrd="0" destOrd="0" presId="urn:microsoft.com/office/officeart/2008/layout/PictureStrips"/>
    <dgm:cxn modelId="{ED905A8F-F4A2-40AB-BE71-E97A2960FA1E}" type="presParOf" srcId="{68B79FA7-BE7F-437F-BA4F-328A29377A2E}" destId="{D9CB68A9-60FA-42F9-8EED-2E75019E0427}" srcOrd="1" destOrd="0" presId="urn:microsoft.com/office/officeart/2008/layout/PictureStrips"/>
    <dgm:cxn modelId="{AAA29938-6D5D-4993-9A7C-6C650948C80B}" type="presParOf" srcId="{7ED9A8BA-AEA9-4119-8DF2-2BB3795AFC80}" destId="{A7028CAD-070B-42CB-A3A3-D64059920A54}" srcOrd="1" destOrd="0" presId="urn:microsoft.com/office/officeart/2008/layout/PictureStrips"/>
    <dgm:cxn modelId="{604FD88B-7C36-4C07-B742-D127A3A2202D}" type="presParOf" srcId="{7ED9A8BA-AEA9-4119-8DF2-2BB3795AFC80}" destId="{6D6D5177-EA55-4821-A14B-BAF5FD3CC4DA}" srcOrd="2" destOrd="0" presId="urn:microsoft.com/office/officeart/2008/layout/PictureStrips"/>
    <dgm:cxn modelId="{905B786C-4ABB-4D24-8179-594B115BC192}" type="presParOf" srcId="{6D6D5177-EA55-4821-A14B-BAF5FD3CC4DA}" destId="{BAD9C985-49FF-46DF-8BF0-CFF7A2DBF75C}" srcOrd="0" destOrd="0" presId="urn:microsoft.com/office/officeart/2008/layout/PictureStrips"/>
    <dgm:cxn modelId="{41C933FB-8E5F-4E03-B054-B172ECDEB50D}" type="presParOf" srcId="{6D6D5177-EA55-4821-A14B-BAF5FD3CC4DA}" destId="{563DB968-CE4A-478C-A4FE-C4031E27BFAD}" srcOrd="1" destOrd="0" presId="urn:microsoft.com/office/officeart/2008/layout/PictureStrips"/>
    <dgm:cxn modelId="{62620559-0773-4168-B8FF-859483584543}" type="presParOf" srcId="{7ED9A8BA-AEA9-4119-8DF2-2BB3795AFC80}" destId="{5A3471DB-068F-470C-927C-3B569A33396C}" srcOrd="3" destOrd="0" presId="urn:microsoft.com/office/officeart/2008/layout/PictureStrips"/>
    <dgm:cxn modelId="{1A1D8A02-A2ED-46EC-945D-3F707E9D3398}" type="presParOf" srcId="{7ED9A8BA-AEA9-4119-8DF2-2BB3795AFC80}" destId="{9804DDE8-D2C7-4AE7-9D7D-B36BCB9E40F5}" srcOrd="4" destOrd="0" presId="urn:microsoft.com/office/officeart/2008/layout/PictureStrips"/>
    <dgm:cxn modelId="{2BF2506E-E5BE-40E3-A03B-89A93EEA3401}" type="presParOf" srcId="{9804DDE8-D2C7-4AE7-9D7D-B36BCB9E40F5}" destId="{95B02363-B7CF-46BB-97E3-7A7AB406D054}" srcOrd="0" destOrd="0" presId="urn:microsoft.com/office/officeart/2008/layout/PictureStrips"/>
    <dgm:cxn modelId="{0D1373B0-0874-4463-8A3B-9CF2536BB56B}" type="presParOf" srcId="{9804DDE8-D2C7-4AE7-9D7D-B36BCB9E40F5}" destId="{1EBB471C-81C4-4EFF-AE3F-F7999F4AC4CE}" srcOrd="1" destOrd="0" presId="urn:microsoft.com/office/officeart/2008/layout/PictureStrips"/>
    <dgm:cxn modelId="{A9BE9CA0-9FAD-48DC-865A-2CF2F22EA807}" type="presParOf" srcId="{7ED9A8BA-AEA9-4119-8DF2-2BB3795AFC80}" destId="{53F6F7B8-2B81-4C55-9A9D-08A9BD821511}" srcOrd="5" destOrd="0" presId="urn:microsoft.com/office/officeart/2008/layout/PictureStrips"/>
    <dgm:cxn modelId="{EF838850-857A-4742-9D72-0C341EBDC1CA}" type="presParOf" srcId="{7ED9A8BA-AEA9-4119-8DF2-2BB3795AFC80}" destId="{FE0B441B-B66A-45F9-9218-3888BE795640}" srcOrd="6" destOrd="0" presId="urn:microsoft.com/office/officeart/2008/layout/PictureStrips"/>
    <dgm:cxn modelId="{EFD855C6-3800-4619-84DF-B5B5690B3ED8}" type="presParOf" srcId="{FE0B441B-B66A-45F9-9218-3888BE795640}" destId="{879F43F5-6074-4DA6-B8C5-986CDA17E966}" srcOrd="0" destOrd="0" presId="urn:microsoft.com/office/officeart/2008/layout/PictureStrips"/>
    <dgm:cxn modelId="{927DBE9C-E216-4A10-98C2-8FFDCA21F711}" type="presParOf" srcId="{FE0B441B-B66A-45F9-9218-3888BE795640}" destId="{781CE4AE-1BEC-48CA-9699-BC0A89F3E12F}" srcOrd="1" destOrd="0" presId="urn:microsoft.com/office/officeart/2008/layout/PictureStrips"/>
    <dgm:cxn modelId="{B6D3C142-E68A-4C23-9579-68495B5F8245}" type="presParOf" srcId="{7ED9A8BA-AEA9-4119-8DF2-2BB3795AFC80}" destId="{C7FEF9F4-A047-4385-A0ED-3E81FA81E5CB}" srcOrd="7" destOrd="0" presId="urn:microsoft.com/office/officeart/2008/layout/PictureStrips"/>
    <dgm:cxn modelId="{0D14AA67-380A-4FC3-8A29-7754E2A67AB5}" type="presParOf" srcId="{7ED9A8BA-AEA9-4119-8DF2-2BB3795AFC80}" destId="{FB4CF74B-F9B4-4D21-B850-FA9F94077616}" srcOrd="8" destOrd="0" presId="urn:microsoft.com/office/officeart/2008/layout/PictureStrips"/>
    <dgm:cxn modelId="{ED070020-0F56-4B8A-A4C8-3A3A08450485}" type="presParOf" srcId="{FB4CF74B-F9B4-4D21-B850-FA9F94077616}" destId="{E91318AB-7E66-4260-AD6B-F4C5A3DB3F87}" srcOrd="0" destOrd="0" presId="urn:microsoft.com/office/officeart/2008/layout/PictureStrips"/>
    <dgm:cxn modelId="{A3C5EC80-823D-4E26-86F2-96D7418DD4CB}" type="presParOf" srcId="{FB4CF74B-F9B4-4D21-B850-FA9F94077616}" destId="{06EF0C83-4857-4910-ACC3-662D6A3283E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EF700-53DF-448E-84A2-B5902AD43FCF}">
      <dsp:nvSpPr>
        <dsp:cNvPr id="0" name=""/>
        <dsp:cNvSpPr/>
      </dsp:nvSpPr>
      <dsp:spPr>
        <a:xfrm>
          <a:off x="2230978" y="157323"/>
          <a:ext cx="4709180" cy="588122"/>
        </a:xfrm>
        <a:prstGeom prst="rect">
          <a:avLst/>
        </a:prstGeom>
        <a:solidFill>
          <a:srgbClr val="F5ADA9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Use Cases</a:t>
          </a:r>
        </a:p>
      </dsp:txBody>
      <dsp:txXfrm>
        <a:off x="2230978" y="157323"/>
        <a:ext cx="4709180" cy="588122"/>
      </dsp:txXfrm>
    </dsp:sp>
    <dsp:sp modelId="{D9CB68A9-60FA-42F9-8EED-2E75019E0427}">
      <dsp:nvSpPr>
        <dsp:cNvPr id="0" name=""/>
        <dsp:cNvSpPr/>
      </dsp:nvSpPr>
      <dsp:spPr>
        <a:xfrm>
          <a:off x="1371447" y="0"/>
          <a:ext cx="1387879" cy="95956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C985-49FF-46DF-8BF0-CFF7A2DBF75C}">
      <dsp:nvSpPr>
        <dsp:cNvPr id="0" name=""/>
        <dsp:cNvSpPr/>
      </dsp:nvSpPr>
      <dsp:spPr>
        <a:xfrm>
          <a:off x="2230167" y="1104990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Live Demo</a:t>
          </a:r>
        </a:p>
      </dsp:txBody>
      <dsp:txXfrm>
        <a:off x="2230167" y="1104990"/>
        <a:ext cx="4709180" cy="588122"/>
      </dsp:txXfrm>
    </dsp:sp>
    <dsp:sp modelId="{563DB968-CE4A-478C-A4FE-C4031E27BFAD}">
      <dsp:nvSpPr>
        <dsp:cNvPr id="0" name=""/>
        <dsp:cNvSpPr/>
      </dsp:nvSpPr>
      <dsp:spPr>
        <a:xfrm>
          <a:off x="1338448" y="924650"/>
          <a:ext cx="1387879" cy="959565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2363-B7CF-46BB-97E3-7A7AB406D054}">
      <dsp:nvSpPr>
        <dsp:cNvPr id="0" name=""/>
        <dsp:cNvSpPr/>
      </dsp:nvSpPr>
      <dsp:spPr>
        <a:xfrm>
          <a:off x="2255960" y="2102354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 err="1"/>
            <a:t>Challanges</a:t>
          </a:r>
          <a:endParaRPr lang="de-CH" sz="2500" kern="1200" dirty="0"/>
        </a:p>
      </dsp:txBody>
      <dsp:txXfrm>
        <a:off x="2255960" y="2102354"/>
        <a:ext cx="4709180" cy="588122"/>
      </dsp:txXfrm>
    </dsp:sp>
    <dsp:sp modelId="{1EBB471C-81C4-4EFF-AE3F-F7999F4AC4CE}">
      <dsp:nvSpPr>
        <dsp:cNvPr id="0" name=""/>
        <dsp:cNvSpPr/>
      </dsp:nvSpPr>
      <dsp:spPr>
        <a:xfrm>
          <a:off x="1263649" y="1819063"/>
          <a:ext cx="1387879" cy="959565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F43F5-6074-4DA6-B8C5-986CDA17E966}">
      <dsp:nvSpPr>
        <dsp:cNvPr id="0" name=""/>
        <dsp:cNvSpPr/>
      </dsp:nvSpPr>
      <dsp:spPr>
        <a:xfrm>
          <a:off x="2212889" y="3088223"/>
          <a:ext cx="4709180" cy="588122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 err="1"/>
            <a:t>Technically</a:t>
          </a:r>
          <a:endParaRPr lang="de-CH" sz="2500" kern="1200" dirty="0"/>
        </a:p>
      </dsp:txBody>
      <dsp:txXfrm>
        <a:off x="2212889" y="3088223"/>
        <a:ext cx="4709180" cy="588122"/>
      </dsp:txXfrm>
    </dsp:sp>
    <dsp:sp modelId="{781CE4AE-1BEC-48CA-9699-BC0A89F3E12F}">
      <dsp:nvSpPr>
        <dsp:cNvPr id="0" name=""/>
        <dsp:cNvSpPr/>
      </dsp:nvSpPr>
      <dsp:spPr>
        <a:xfrm>
          <a:off x="1263652" y="2794417"/>
          <a:ext cx="1348997" cy="964933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318AB-7E66-4260-AD6B-F4C5A3DB3F87}">
      <dsp:nvSpPr>
        <dsp:cNvPr id="0" name=""/>
        <dsp:cNvSpPr/>
      </dsp:nvSpPr>
      <dsp:spPr>
        <a:xfrm>
          <a:off x="2310099" y="4116144"/>
          <a:ext cx="4663785" cy="588905"/>
        </a:xfrm>
        <a:prstGeom prst="rect">
          <a:avLst/>
        </a:prstGeom>
        <a:solidFill>
          <a:srgbClr val="F5ADA9">
            <a:alpha val="4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852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 dirty="0"/>
            <a:t>Further Developments</a:t>
          </a:r>
        </a:p>
      </dsp:txBody>
      <dsp:txXfrm>
        <a:off x="2310099" y="4116144"/>
        <a:ext cx="4663785" cy="588905"/>
      </dsp:txXfrm>
    </dsp:sp>
    <dsp:sp modelId="{06EF0C83-4857-4910-ACC3-662D6A3283E5}">
      <dsp:nvSpPr>
        <dsp:cNvPr id="0" name=""/>
        <dsp:cNvSpPr/>
      </dsp:nvSpPr>
      <dsp:spPr>
        <a:xfrm>
          <a:off x="1634926" y="3898503"/>
          <a:ext cx="905441" cy="987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F97EFC2-6235-436D-AF4A-96C8ED0A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424" y="-826"/>
            <a:ext cx="17704546" cy="69579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5AF6680-0A6F-407D-823B-41A8B6113071}"/>
              </a:ext>
            </a:extLst>
          </p:cNvPr>
          <p:cNvSpPr txBox="1"/>
          <p:nvPr/>
        </p:nvSpPr>
        <p:spPr>
          <a:xfrm>
            <a:off x="2838449" y="4610100"/>
            <a:ext cx="7105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Project: </a:t>
            </a:r>
            <a:r>
              <a:rPr lang="de-CH" sz="6000" b="1" dirty="0" err="1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Hackmeat</a:t>
            </a:r>
            <a:endParaRPr lang="de-CH" sz="6000" b="1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de-CH" sz="6000" b="1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</a:rPr>
              <a:t>25. November 2018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31A697-002C-4C5B-8A3F-A349909FB914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Table of Content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CCA20E8B-C3FB-432C-AB92-49EFAD0CC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310836"/>
              </p:ext>
            </p:extLst>
          </p:nvPr>
        </p:nvGraphicFramePr>
        <p:xfrm>
          <a:off x="-425450" y="1690688"/>
          <a:ext cx="12617450" cy="515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92CE1ED-2A0F-4E00-81F6-A2A90364B7FB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BBD1-C922-413F-B091-DED8459A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6F12-F584-454D-BCC3-FA7C0F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407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recipe, based on ingredients I have at home and filter them by personal preferences.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hungry monster I want a shopping-list of the ingredients I have to buy, based on the recipe I choose.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lazy monster I want to scan my bill to add my shopping to the stock list.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96CAA-ED59-44B2-9CB9-0A4626FA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t="6666" r="11225" b="5346"/>
          <a:stretch/>
        </p:blipFill>
        <p:spPr>
          <a:xfrm>
            <a:off x="7602279" y="1825625"/>
            <a:ext cx="4314946" cy="3671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D21A8A6F-112D-4600-96CC-DED711DD121D}"/>
              </a:ext>
            </a:extLst>
          </p:cNvPr>
          <p:cNvSpPr/>
          <p:nvPr/>
        </p:nvSpPr>
        <p:spPr>
          <a:xfrm>
            <a:off x="10593807" y="365125"/>
            <a:ext cx="1519986" cy="1181751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000" b="-14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390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Live Demo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3FF777-B2B3-44DD-A854-FC71D93E0B88}"/>
              </a:ext>
            </a:extLst>
          </p:cNvPr>
          <p:cNvSpPr/>
          <p:nvPr/>
        </p:nvSpPr>
        <p:spPr>
          <a:xfrm>
            <a:off x="1724588" y="3184455"/>
            <a:ext cx="2191629" cy="199346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14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269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Challenges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Team  - to organization the tasks</a:t>
            </a:r>
          </a:p>
          <a:p>
            <a:r>
              <a:rPr lang="en-US" dirty="0"/>
              <a:t>The Search Algorithm</a:t>
            </a:r>
          </a:p>
          <a:p>
            <a:r>
              <a:rPr lang="en-US" dirty="0"/>
              <a:t>Understanding of </a:t>
            </a:r>
            <a:r>
              <a:rPr lang="en-US" dirty="0" err="1"/>
              <a:t>Algolia</a:t>
            </a:r>
            <a:r>
              <a:rPr lang="en-US" dirty="0"/>
              <a:t> (NoSQL)</a:t>
            </a:r>
          </a:p>
          <a:p>
            <a:r>
              <a:rPr lang="en-US" dirty="0"/>
              <a:t>Extracting the needed Information from Google Cloud Vision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54A73-1BDA-480F-89CE-536B40D052FF}"/>
              </a:ext>
            </a:extLst>
          </p:cNvPr>
          <p:cNvSpPr/>
          <p:nvPr/>
        </p:nvSpPr>
        <p:spPr>
          <a:xfrm>
            <a:off x="10593807" y="311732"/>
            <a:ext cx="1519986" cy="11817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2000" b="-8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572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A324097-9B7E-409B-90D3-B3FC12B4BEC2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220AF-7098-4039-8BEE-5BA786D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Technically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A46ADE-C6B5-44F5-ACB0-C0E1AD35FF51}"/>
              </a:ext>
            </a:extLst>
          </p:cNvPr>
          <p:cNvSpPr/>
          <p:nvPr/>
        </p:nvSpPr>
        <p:spPr>
          <a:xfrm>
            <a:off x="1018525" y="1649633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C7F267-B8E8-48AA-BA4C-3C12FBE786F3}"/>
              </a:ext>
            </a:extLst>
          </p:cNvPr>
          <p:cNvSpPr/>
          <p:nvPr/>
        </p:nvSpPr>
        <p:spPr>
          <a:xfrm>
            <a:off x="6543963" y="2314430"/>
            <a:ext cx="2641600" cy="1006763"/>
          </a:xfrm>
          <a:prstGeom prst="rect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Bill Scanner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053879-D0D3-48DD-B84C-34873466E9F2}"/>
              </a:ext>
            </a:extLst>
          </p:cNvPr>
          <p:cNvSpPr/>
          <p:nvPr/>
        </p:nvSpPr>
        <p:spPr>
          <a:xfrm>
            <a:off x="1018525" y="4165898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Search-Service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7F142B-5A1B-4886-8212-A65908DA99D5}"/>
              </a:ext>
            </a:extLst>
          </p:cNvPr>
          <p:cNvSpPr/>
          <p:nvPr/>
        </p:nvSpPr>
        <p:spPr>
          <a:xfrm>
            <a:off x="6557817" y="4229819"/>
            <a:ext cx="2641600" cy="1006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DB-Service</a:t>
            </a: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471967BE-0380-4C00-9140-3B47DD23B6C2}"/>
              </a:ext>
            </a:extLst>
          </p:cNvPr>
          <p:cNvSpPr/>
          <p:nvPr/>
        </p:nvSpPr>
        <p:spPr>
          <a:xfrm>
            <a:off x="4276438" y="5328944"/>
            <a:ext cx="1819562" cy="1325563"/>
          </a:xfrm>
          <a:prstGeom prst="can">
            <a:avLst/>
          </a:prstGeom>
          <a:solidFill>
            <a:srgbClr val="F5ADA9"/>
          </a:solidFill>
          <a:ln>
            <a:solidFill>
              <a:srgbClr val="EC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 dirty="0" err="1">
                <a:solidFill>
                  <a:schemeClr val="tx1"/>
                </a:solidFill>
              </a:rPr>
              <a:t>Algolia</a:t>
            </a:r>
            <a:endParaRPr lang="de-CH" sz="32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DF1A63-8C1D-449D-8AB4-FD477C700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4" y="1781466"/>
            <a:ext cx="743095" cy="743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2AFC8892-DF44-4E1E-AC77-74748B9CA3E0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3660125" y="2153015"/>
            <a:ext cx="4204638" cy="1614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5978FED-6403-4871-9DA0-43C0547EF8DB}"/>
              </a:ext>
            </a:extLst>
          </p:cNvPr>
          <p:cNvSpPr txBox="1"/>
          <p:nvPr/>
        </p:nvSpPr>
        <p:spPr>
          <a:xfrm>
            <a:off x="4537131" y="1824737"/>
            <a:ext cx="129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Picture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7D86C47-478B-4C73-9A03-D0A42324119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864763" y="3321193"/>
            <a:ext cx="13854" cy="90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D8ADD8-AD3C-4D7B-9AFE-02C72CADC9CF}"/>
              </a:ext>
            </a:extLst>
          </p:cNvPr>
          <p:cNvSpPr txBox="1"/>
          <p:nvPr/>
        </p:nvSpPr>
        <p:spPr>
          <a:xfrm>
            <a:off x="7878617" y="3570201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75C3D5-BEFC-4FBF-AA82-3FFE0A0BDEF2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60125" y="2153015"/>
            <a:ext cx="2897692" cy="2580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2218177-1F57-4846-B62D-F0A62D2678D1}"/>
              </a:ext>
            </a:extLst>
          </p:cNvPr>
          <p:cNvSpPr txBox="1"/>
          <p:nvPr/>
        </p:nvSpPr>
        <p:spPr>
          <a:xfrm>
            <a:off x="4569022" y="2656396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Get</a:t>
            </a:r>
            <a:r>
              <a:rPr lang="de-CH" dirty="0"/>
              <a:t> Stocke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A6AA2B4-29E0-4094-83A5-D8CE5B8CB027}"/>
              </a:ext>
            </a:extLst>
          </p:cNvPr>
          <p:cNvCxnSpPr>
            <a:cxnSpLocks/>
          </p:cNvCxnSpPr>
          <p:nvPr/>
        </p:nvCxnSpPr>
        <p:spPr>
          <a:xfrm>
            <a:off x="2339325" y="2723423"/>
            <a:ext cx="0" cy="1439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A250DEF-2FCB-4889-A7E1-1700D8DB6A81}"/>
              </a:ext>
            </a:extLst>
          </p:cNvPr>
          <p:cNvSpPr txBox="1"/>
          <p:nvPr/>
        </p:nvSpPr>
        <p:spPr>
          <a:xfrm>
            <a:off x="743930" y="3244334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Shopping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6B5D50-9BDA-4CE6-B814-7DD4E3CE1736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>
            <a:off x="2339325" y="5172661"/>
            <a:ext cx="1937113" cy="8190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8569491-7F43-4AED-A52E-11EE7D33AB1B}"/>
              </a:ext>
            </a:extLst>
          </p:cNvPr>
          <p:cNvCxnSpPr>
            <a:cxnSpLocks/>
            <a:stCxn id="8" idx="2"/>
            <a:endCxn id="4" idx="4"/>
          </p:cNvCxnSpPr>
          <p:nvPr/>
        </p:nvCxnSpPr>
        <p:spPr>
          <a:xfrm flipH="1">
            <a:off x="6096000" y="5236582"/>
            <a:ext cx="1782617" cy="755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0006968-950F-4FD6-81C9-40953B915308}"/>
              </a:ext>
            </a:extLst>
          </p:cNvPr>
          <p:cNvSpPr txBox="1"/>
          <p:nvPr/>
        </p:nvSpPr>
        <p:spPr>
          <a:xfrm>
            <a:off x="6259547" y="5781680"/>
            <a:ext cx="151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Recipes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 err="1">
                <a:solidFill>
                  <a:srgbClr val="EC6058"/>
                </a:solidFill>
              </a:rPr>
              <a:t>Incredients</a:t>
            </a:r>
            <a:endParaRPr lang="de-CH" i="1" dirty="0">
              <a:solidFill>
                <a:srgbClr val="EC6058"/>
              </a:solidFill>
            </a:endParaRPr>
          </a:p>
          <a:p>
            <a:pPr marL="285750" indent="-285750">
              <a:buFontTx/>
              <a:buChar char="-"/>
            </a:pPr>
            <a:r>
              <a:rPr lang="de-CH" i="1" dirty="0">
                <a:solidFill>
                  <a:srgbClr val="EC6058"/>
                </a:solidFill>
              </a:rPr>
              <a:t>Stock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DC07359-91DB-4962-992C-9C7A2BCE74E2}"/>
              </a:ext>
            </a:extLst>
          </p:cNvPr>
          <p:cNvSpPr txBox="1"/>
          <p:nvPr/>
        </p:nvSpPr>
        <p:spPr>
          <a:xfrm>
            <a:off x="7415268" y="5345324"/>
            <a:ext cx="250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Post Items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Stock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71E6BC57-B0E0-41B9-B857-2840C0E20797}"/>
              </a:ext>
            </a:extLst>
          </p:cNvPr>
          <p:cNvSpPr/>
          <p:nvPr/>
        </p:nvSpPr>
        <p:spPr>
          <a:xfrm>
            <a:off x="10049367" y="2105456"/>
            <a:ext cx="1914453" cy="142470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Google Cloud Vision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DE42E3E-6C2F-4486-88B9-C27D9530ECD7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9185563" y="2817811"/>
            <a:ext cx="86974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3A8064C-DABF-4B6B-B9B8-62554AE42494}"/>
              </a:ext>
            </a:extLst>
          </p:cNvPr>
          <p:cNvSpPr txBox="1"/>
          <p:nvPr/>
        </p:nvSpPr>
        <p:spPr>
          <a:xfrm>
            <a:off x="9175475" y="1892181"/>
            <a:ext cx="100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Convert</a:t>
            </a:r>
            <a:r>
              <a:rPr lang="de-CH" dirty="0"/>
              <a:t> Picture </a:t>
            </a:r>
            <a:r>
              <a:rPr lang="de-CH" dirty="0" err="1"/>
              <a:t>into</a:t>
            </a:r>
            <a:r>
              <a:rPr lang="de-CH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332234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Challenges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Team  - to organization the tasks</a:t>
            </a:r>
          </a:p>
          <a:p>
            <a:r>
              <a:rPr lang="en-US" dirty="0"/>
              <a:t>The Search Algorithm</a:t>
            </a:r>
          </a:p>
          <a:p>
            <a:r>
              <a:rPr lang="en-US" dirty="0"/>
              <a:t>Understanding of </a:t>
            </a:r>
            <a:r>
              <a:rPr lang="en-US" dirty="0" err="1"/>
              <a:t>Algolia</a:t>
            </a:r>
            <a:r>
              <a:rPr lang="en-US" dirty="0"/>
              <a:t> (NoSQL)</a:t>
            </a:r>
          </a:p>
          <a:p>
            <a:r>
              <a:rPr lang="en-US" dirty="0"/>
              <a:t>Extracting the needed Information from Google Cloud Vision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48F6F-648B-414B-B89F-44EA70B26CEC}"/>
              </a:ext>
            </a:extLst>
          </p:cNvPr>
          <p:cNvSpPr/>
          <p:nvPr/>
        </p:nvSpPr>
        <p:spPr>
          <a:xfrm>
            <a:off x="10640290" y="365125"/>
            <a:ext cx="1449749" cy="116299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000" b="-3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322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4FB8335-F009-4FA7-9329-80D142C03716}"/>
              </a:ext>
            </a:extLst>
          </p:cNvPr>
          <p:cNvSpPr/>
          <p:nvPr/>
        </p:nvSpPr>
        <p:spPr>
          <a:xfrm>
            <a:off x="-314035" y="366583"/>
            <a:ext cx="13078690" cy="1161536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8EBBA-F639-4D9D-A0E4-1537FE91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FECC-087F-4047-A42A-9D132426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Grafik 6" descr="Ein Bild, das draußen enthält.&#10;&#10;Mit hoher Zuverlässigkeit generierte Beschreibung">
            <a:extLst>
              <a:ext uri="{FF2B5EF4-FFF2-40B4-BE49-F238E27FC236}">
                <a16:creationId xmlns:a16="http://schemas.microsoft.com/office/drawing/2014/main" id="{C2A158AD-15BD-4D56-821B-893EFC7AF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743" y="436987"/>
            <a:ext cx="1020727" cy="10207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A73A69-4B4A-47EC-AB80-B34F0AA1D288}"/>
              </a:ext>
            </a:extLst>
          </p:cNvPr>
          <p:cNvSpPr txBox="1">
            <a:spLocks/>
          </p:cNvSpPr>
          <p:nvPr/>
        </p:nvSpPr>
        <p:spPr>
          <a:xfrm>
            <a:off x="838200" y="176146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to a Food E-Shop</a:t>
            </a:r>
          </a:p>
          <a:p>
            <a:r>
              <a:rPr lang="en-US" dirty="0"/>
              <a:t>Consume recommendation (Food Waste)</a:t>
            </a:r>
          </a:p>
          <a:p>
            <a:r>
              <a:rPr lang="en-US" dirty="0"/>
              <a:t> Scanning Recipes</a:t>
            </a:r>
          </a:p>
          <a:p>
            <a:r>
              <a:rPr lang="en-US" dirty="0"/>
              <a:t>Connection to a Smart-Fridge</a:t>
            </a:r>
          </a:p>
          <a:p>
            <a:r>
              <a:rPr lang="en-US" dirty="0"/>
              <a:t>Connection to Alexa, Bixby, etc.</a:t>
            </a:r>
          </a:p>
          <a:p>
            <a:r>
              <a:rPr lang="en-US" dirty="0"/>
              <a:t>App for the Phone</a:t>
            </a:r>
          </a:p>
          <a:p>
            <a:r>
              <a:rPr lang="en-US" dirty="0" err="1"/>
              <a:t>Budgetplan</a:t>
            </a:r>
            <a:r>
              <a:rPr lang="en-US" dirty="0"/>
              <a:t> for Commune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B36765F-23DC-4E9E-A78C-9E46F968FD08}"/>
              </a:ext>
            </a:extLst>
          </p:cNvPr>
          <p:cNvSpPr/>
          <p:nvPr/>
        </p:nvSpPr>
        <p:spPr>
          <a:xfrm>
            <a:off x="-228974" y="2673847"/>
            <a:ext cx="13078690" cy="2759389"/>
          </a:xfrm>
          <a:prstGeom prst="rect">
            <a:avLst/>
          </a:prstGeom>
          <a:solidFill>
            <a:srgbClr val="EC6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BEB5-9525-4487-BEB8-7207C27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075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cs typeface="Calibri Light"/>
              </a:rPr>
              <a:t>Question?</a:t>
            </a:r>
          </a:p>
        </p:txBody>
      </p:sp>
      <p:pic>
        <p:nvPicPr>
          <p:cNvPr id="7" name="Grafik 6" descr="Ein Bild, das Elektronik enthält.&#10;&#10;Mit hoher Zuverlässigkeit generierte Beschreibung">
            <a:extLst>
              <a:ext uri="{FF2B5EF4-FFF2-40B4-BE49-F238E27FC236}">
                <a16:creationId xmlns:a16="http://schemas.microsoft.com/office/drawing/2014/main" id="{FA9102CD-C465-4A33-ABA6-36B7AD45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2722120"/>
            <a:ext cx="2711116" cy="27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955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PowerPoint-Präsentation</vt:lpstr>
      <vt:lpstr>Table of Content</vt:lpstr>
      <vt:lpstr>Use Cases</vt:lpstr>
      <vt:lpstr>Live Demo</vt:lpstr>
      <vt:lpstr>Challenges </vt:lpstr>
      <vt:lpstr>Technically</vt:lpstr>
      <vt:lpstr>Challenges </vt:lpstr>
      <vt:lpstr>Further Developments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Zimmerli</dc:creator>
  <cp:lastModifiedBy>Zimmerli David (s)</cp:lastModifiedBy>
  <cp:revision>84</cp:revision>
  <dcterms:created xsi:type="dcterms:W3CDTF">2012-07-30T21:06:50Z</dcterms:created>
  <dcterms:modified xsi:type="dcterms:W3CDTF">2018-11-25T14:45:01Z</dcterms:modified>
</cp:coreProperties>
</file>