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59" r:id="rId6"/>
    <p:sldId id="258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DA9"/>
    <a:srgbClr val="EC6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239ED-4FDF-4B53-A84A-F19F5C1DBD1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67F22716-79AF-4C74-9838-479C373292A7}">
      <dgm:prSet phldrT="[Text]" custT="1"/>
      <dgm:spPr>
        <a:solidFill>
          <a:srgbClr val="F5ADA9"/>
        </a:solidFill>
        <a:ln>
          <a:noFill/>
        </a:ln>
      </dgm:spPr>
      <dgm:t>
        <a:bodyPr/>
        <a:lstStyle/>
        <a:p>
          <a:r>
            <a:rPr lang="de-CH" sz="3000" dirty="0"/>
            <a:t>Use Cases</a:t>
          </a:r>
        </a:p>
      </dgm:t>
    </dgm:pt>
    <dgm:pt modelId="{7E4D2A49-B699-4251-97C0-7343CC30069F}" type="parTrans" cxnId="{97CDA5FF-FA6E-440F-A949-10896B303795}">
      <dgm:prSet/>
      <dgm:spPr/>
      <dgm:t>
        <a:bodyPr/>
        <a:lstStyle/>
        <a:p>
          <a:endParaRPr lang="de-CH"/>
        </a:p>
      </dgm:t>
    </dgm:pt>
    <dgm:pt modelId="{B283A04A-B532-4EA4-B1E9-3F30B70932EF}" type="sibTrans" cxnId="{97CDA5FF-FA6E-440F-A949-10896B303795}">
      <dgm:prSet/>
      <dgm:spPr/>
      <dgm:t>
        <a:bodyPr/>
        <a:lstStyle/>
        <a:p>
          <a:endParaRPr lang="de-CH"/>
        </a:p>
      </dgm:t>
    </dgm:pt>
    <dgm:pt modelId="{8A4672D1-FFBF-45B1-875F-E879ACA26289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3000" dirty="0"/>
            <a:t>Live Demo</a:t>
          </a:r>
        </a:p>
      </dgm:t>
    </dgm:pt>
    <dgm:pt modelId="{6C3794A0-EEF3-40FC-BAB7-A2990D5B2CB8}" type="parTrans" cxnId="{D24CBBD6-0C7C-45B1-869A-1D18DB8F9178}">
      <dgm:prSet/>
      <dgm:spPr/>
      <dgm:t>
        <a:bodyPr/>
        <a:lstStyle/>
        <a:p>
          <a:endParaRPr lang="de-CH"/>
        </a:p>
      </dgm:t>
    </dgm:pt>
    <dgm:pt modelId="{7B228FFF-075F-4279-BFDB-559C68297B85}" type="sibTrans" cxnId="{D24CBBD6-0C7C-45B1-869A-1D18DB8F9178}">
      <dgm:prSet/>
      <dgm:spPr/>
      <dgm:t>
        <a:bodyPr/>
        <a:lstStyle/>
        <a:p>
          <a:endParaRPr lang="de-CH"/>
        </a:p>
      </dgm:t>
    </dgm:pt>
    <dgm:pt modelId="{6FBF323C-55C6-481D-B1B7-200D87AA9F3D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3000" dirty="0" err="1"/>
            <a:t>Challanges</a:t>
          </a:r>
          <a:endParaRPr lang="de-CH" sz="3000" dirty="0"/>
        </a:p>
      </dgm:t>
    </dgm:pt>
    <dgm:pt modelId="{CC67C6B8-A411-4805-9B47-8E754D15737D}" type="parTrans" cxnId="{FC84A7F3-9650-4E23-AC40-2C7931D3CF76}">
      <dgm:prSet/>
      <dgm:spPr/>
      <dgm:t>
        <a:bodyPr/>
        <a:lstStyle/>
        <a:p>
          <a:endParaRPr lang="de-CH"/>
        </a:p>
      </dgm:t>
    </dgm:pt>
    <dgm:pt modelId="{F0F074DE-968E-409A-9058-A2E6857AAF85}" type="sibTrans" cxnId="{FC84A7F3-9650-4E23-AC40-2C7931D3CF76}">
      <dgm:prSet/>
      <dgm:spPr/>
      <dgm:t>
        <a:bodyPr/>
        <a:lstStyle/>
        <a:p>
          <a:endParaRPr lang="de-CH"/>
        </a:p>
      </dgm:t>
    </dgm:pt>
    <dgm:pt modelId="{ED4D9A10-9D74-4867-93D8-AF64646F5425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3000" dirty="0" err="1"/>
            <a:t>Technically</a:t>
          </a:r>
          <a:endParaRPr lang="de-CH" sz="3000" dirty="0"/>
        </a:p>
      </dgm:t>
    </dgm:pt>
    <dgm:pt modelId="{9E93BEA1-77C0-4A20-B03B-407B4966D2B8}" type="parTrans" cxnId="{0C8C7074-FD34-4E67-BF51-4E2DC14D0FB6}">
      <dgm:prSet/>
      <dgm:spPr/>
      <dgm:t>
        <a:bodyPr/>
        <a:lstStyle/>
        <a:p>
          <a:endParaRPr lang="de-CH"/>
        </a:p>
      </dgm:t>
    </dgm:pt>
    <dgm:pt modelId="{CF986DE7-A973-4F4A-8C0E-6AA04E7E0A70}" type="sibTrans" cxnId="{0C8C7074-FD34-4E67-BF51-4E2DC14D0FB6}">
      <dgm:prSet/>
      <dgm:spPr/>
      <dgm:t>
        <a:bodyPr/>
        <a:lstStyle/>
        <a:p>
          <a:endParaRPr lang="de-CH"/>
        </a:p>
      </dgm:t>
    </dgm:pt>
    <dgm:pt modelId="{7ED9A8BA-AEA9-4119-8DF2-2BB3795AFC80}" type="pres">
      <dgm:prSet presAssocID="{64E239ED-4FDF-4B53-A84A-F19F5C1DBD1B}" presName="Name0" presStyleCnt="0">
        <dgm:presLayoutVars>
          <dgm:dir/>
          <dgm:resizeHandles val="exact"/>
        </dgm:presLayoutVars>
      </dgm:prSet>
      <dgm:spPr/>
    </dgm:pt>
    <dgm:pt modelId="{68B79FA7-BE7F-437F-BA4F-328A29377A2E}" type="pres">
      <dgm:prSet presAssocID="{67F22716-79AF-4C74-9838-479C373292A7}" presName="composite" presStyleCnt="0"/>
      <dgm:spPr/>
    </dgm:pt>
    <dgm:pt modelId="{C51EF700-53DF-448E-84A2-B5902AD43FCF}" type="pres">
      <dgm:prSet presAssocID="{67F22716-79AF-4C74-9838-479C373292A7}" presName="rect1" presStyleLbl="trAlignAcc1" presStyleIdx="0" presStyleCnt="4" custScaleX="63902" custScaleY="42481" custLinFactNeighborX="-34008" custLinFactNeighborY="-39782">
        <dgm:presLayoutVars>
          <dgm:bulletEnabled val="1"/>
        </dgm:presLayoutVars>
      </dgm:prSet>
      <dgm:spPr/>
    </dgm:pt>
    <dgm:pt modelId="{D9CB68A9-60FA-42F9-8EED-2E75019E0427}" type="pres">
      <dgm:prSet presAssocID="{67F22716-79AF-4C74-9838-479C373292A7}" presName="rect2" presStyleLbl="fgImgPlace1" presStyleIdx="0" presStyleCnt="4" custScaleX="128815" custScaleY="66767" custLinFactX="-1295" custLinFactNeighborX="-100000" custLinFactNeighborY="-2671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</dgm:spPr>
    </dgm:pt>
    <dgm:pt modelId="{A7028CAD-070B-42CB-A3A3-D64059920A54}" type="pres">
      <dgm:prSet presAssocID="{B283A04A-B532-4EA4-B1E9-3F30B70932EF}" presName="sibTrans" presStyleCnt="0"/>
      <dgm:spPr/>
    </dgm:pt>
    <dgm:pt modelId="{6D6D5177-EA55-4821-A14B-BAF5FD3CC4DA}" type="pres">
      <dgm:prSet presAssocID="{8A4672D1-FFBF-45B1-875F-E879ACA26289}" presName="composite" presStyleCnt="0"/>
      <dgm:spPr/>
    </dgm:pt>
    <dgm:pt modelId="{BAD9C985-49FF-46DF-8BF0-CFF7A2DBF75C}" type="pres">
      <dgm:prSet presAssocID="{8A4672D1-FFBF-45B1-875F-E879ACA26289}" presName="rect1" presStyleLbl="trAlignAcc1" presStyleIdx="1" presStyleCnt="4" custScaleX="63902" custScaleY="42481" custLinFactNeighborX="-33811" custLinFactNeighborY="-46089">
        <dgm:presLayoutVars>
          <dgm:bulletEnabled val="1"/>
        </dgm:presLayoutVars>
      </dgm:prSet>
      <dgm:spPr/>
    </dgm:pt>
    <dgm:pt modelId="{563DB968-CE4A-478C-A4FE-C4031E27BFAD}" type="pres">
      <dgm:prSet presAssocID="{8A4672D1-FFBF-45B1-875F-E879ACA26289}" presName="rect2" presStyleLbl="fgImgPlace1" presStyleIdx="1" presStyleCnt="4" custScaleX="128815" custScaleY="66767" custLinFactX="-394" custLinFactNeighborX="-100000" custLinFactNeighborY="-32141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14000"/>
          </a:stretch>
        </a:blipFill>
        <a:ln>
          <a:noFill/>
        </a:ln>
      </dgm:spPr>
    </dgm:pt>
    <dgm:pt modelId="{5A3471DB-068F-470C-927C-3B569A33396C}" type="pres">
      <dgm:prSet presAssocID="{7B228FFF-075F-4279-BFDB-559C68297B85}" presName="sibTrans" presStyleCnt="0"/>
      <dgm:spPr/>
    </dgm:pt>
    <dgm:pt modelId="{9804DDE8-D2C7-4AE7-9D7D-B36BCB9E40F5}" type="pres">
      <dgm:prSet presAssocID="{6FBF323C-55C6-481D-B1B7-200D87AA9F3D}" presName="composite" presStyleCnt="0"/>
      <dgm:spPr/>
    </dgm:pt>
    <dgm:pt modelId="{95B02363-B7CF-46BB-97E3-7A7AB406D054}" type="pres">
      <dgm:prSet presAssocID="{6FBF323C-55C6-481D-B1B7-200D87AA9F3D}" presName="rect1" presStyleLbl="trAlignAcc1" presStyleIdx="2" presStyleCnt="4" custScaleX="63902" custScaleY="42481" custLinFactNeighborX="13601" custLinFactNeighborY="-49786">
        <dgm:presLayoutVars>
          <dgm:bulletEnabled val="1"/>
        </dgm:presLayoutVars>
      </dgm:prSet>
      <dgm:spPr/>
    </dgm:pt>
    <dgm:pt modelId="{1EBB471C-81C4-4EFF-AE3F-F7999F4AC4CE}" type="pres">
      <dgm:prSet presAssocID="{6FBF323C-55C6-481D-B1B7-200D87AA9F3D}" presName="rect2" presStyleLbl="fgImgPlace1" presStyleIdx="2" presStyleCnt="4" custScaleX="128815" custScaleY="66767" custLinFactX="15721" custLinFactNeighborX="100000" custLinFactNeighborY="-3664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000" b="-8000"/>
          </a:stretch>
        </a:blipFill>
        <a:ln>
          <a:noFill/>
        </a:ln>
      </dgm:spPr>
    </dgm:pt>
    <dgm:pt modelId="{53F6F7B8-2B81-4C55-9A9D-08A9BD821511}" type="pres">
      <dgm:prSet presAssocID="{F0F074DE-968E-409A-9058-A2E6857AAF85}" presName="sibTrans" presStyleCnt="0"/>
      <dgm:spPr/>
    </dgm:pt>
    <dgm:pt modelId="{FE0B441B-B66A-45F9-9218-3888BE795640}" type="pres">
      <dgm:prSet presAssocID="{ED4D9A10-9D74-4867-93D8-AF64646F5425}" presName="composite" presStyleCnt="0"/>
      <dgm:spPr/>
    </dgm:pt>
    <dgm:pt modelId="{879F43F5-6074-4DA6-B8C5-986CDA17E966}" type="pres">
      <dgm:prSet presAssocID="{ED4D9A10-9D74-4867-93D8-AF64646F5425}" presName="rect1" presStyleLbl="trAlignAcc1" presStyleIdx="3" presStyleCnt="4" custScaleX="63902" custScaleY="42481" custLinFactNeighborX="-81801" custLinFactNeighborY="23806">
        <dgm:presLayoutVars>
          <dgm:bulletEnabled val="1"/>
        </dgm:presLayoutVars>
      </dgm:prSet>
      <dgm:spPr/>
    </dgm:pt>
    <dgm:pt modelId="{781CE4AE-1BEC-48CA-9699-BC0A89F3E12F}" type="pres">
      <dgm:prSet presAssocID="{ED4D9A10-9D74-4867-93D8-AF64646F5425}" presName="rect2" presStyleLbl="fgImgPlace1" presStyleIdx="3" presStyleCnt="4" custScaleX="124789" custScaleY="66917" custLinFactX="-118082" custLinFactNeighborX="-200000" custLinFactNeighborY="36043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</dgm:pt>
  </dgm:ptLst>
  <dgm:cxnLst>
    <dgm:cxn modelId="{C286F50A-CDCA-4DF2-9AB4-370C27192B2B}" type="presOf" srcId="{67F22716-79AF-4C74-9838-479C373292A7}" destId="{C51EF700-53DF-448E-84A2-B5902AD43FCF}" srcOrd="0" destOrd="0" presId="urn:microsoft.com/office/officeart/2008/layout/PictureStrips"/>
    <dgm:cxn modelId="{0C8C7074-FD34-4E67-BF51-4E2DC14D0FB6}" srcId="{64E239ED-4FDF-4B53-A84A-F19F5C1DBD1B}" destId="{ED4D9A10-9D74-4867-93D8-AF64646F5425}" srcOrd="3" destOrd="0" parTransId="{9E93BEA1-77C0-4A20-B03B-407B4966D2B8}" sibTransId="{CF986DE7-A973-4F4A-8C0E-6AA04E7E0A70}"/>
    <dgm:cxn modelId="{7A9381D2-13B5-4F78-93D3-D3A9C4E117CC}" type="presOf" srcId="{8A4672D1-FFBF-45B1-875F-E879ACA26289}" destId="{BAD9C985-49FF-46DF-8BF0-CFF7A2DBF75C}" srcOrd="0" destOrd="0" presId="urn:microsoft.com/office/officeart/2008/layout/PictureStrips"/>
    <dgm:cxn modelId="{D24CBBD6-0C7C-45B1-869A-1D18DB8F9178}" srcId="{64E239ED-4FDF-4B53-A84A-F19F5C1DBD1B}" destId="{8A4672D1-FFBF-45B1-875F-E879ACA26289}" srcOrd="1" destOrd="0" parTransId="{6C3794A0-EEF3-40FC-BAB7-A2990D5B2CB8}" sibTransId="{7B228FFF-075F-4279-BFDB-559C68297B85}"/>
    <dgm:cxn modelId="{EB8AB1DE-1AC2-4F40-8562-E4AF3BFB6D49}" type="presOf" srcId="{ED4D9A10-9D74-4867-93D8-AF64646F5425}" destId="{879F43F5-6074-4DA6-B8C5-986CDA17E966}" srcOrd="0" destOrd="0" presId="urn:microsoft.com/office/officeart/2008/layout/PictureStrips"/>
    <dgm:cxn modelId="{F0C9C9E3-B2BF-4DFE-BB72-828EDD7146F6}" type="presOf" srcId="{64E239ED-4FDF-4B53-A84A-F19F5C1DBD1B}" destId="{7ED9A8BA-AEA9-4119-8DF2-2BB3795AFC80}" srcOrd="0" destOrd="0" presId="urn:microsoft.com/office/officeart/2008/layout/PictureStrips"/>
    <dgm:cxn modelId="{FC84A7F3-9650-4E23-AC40-2C7931D3CF76}" srcId="{64E239ED-4FDF-4B53-A84A-F19F5C1DBD1B}" destId="{6FBF323C-55C6-481D-B1B7-200D87AA9F3D}" srcOrd="2" destOrd="0" parTransId="{CC67C6B8-A411-4805-9B47-8E754D15737D}" sibTransId="{F0F074DE-968E-409A-9058-A2E6857AAF85}"/>
    <dgm:cxn modelId="{288477F7-3704-4574-968C-F5CFA8C8E7C7}" type="presOf" srcId="{6FBF323C-55C6-481D-B1B7-200D87AA9F3D}" destId="{95B02363-B7CF-46BB-97E3-7A7AB406D054}" srcOrd="0" destOrd="0" presId="urn:microsoft.com/office/officeart/2008/layout/PictureStrips"/>
    <dgm:cxn modelId="{97CDA5FF-FA6E-440F-A949-10896B303795}" srcId="{64E239ED-4FDF-4B53-A84A-F19F5C1DBD1B}" destId="{67F22716-79AF-4C74-9838-479C373292A7}" srcOrd="0" destOrd="0" parTransId="{7E4D2A49-B699-4251-97C0-7343CC30069F}" sibTransId="{B283A04A-B532-4EA4-B1E9-3F30B70932EF}"/>
    <dgm:cxn modelId="{2517F159-E032-4E80-BFF9-91DDAA4D0976}" type="presParOf" srcId="{7ED9A8BA-AEA9-4119-8DF2-2BB3795AFC80}" destId="{68B79FA7-BE7F-437F-BA4F-328A29377A2E}" srcOrd="0" destOrd="0" presId="urn:microsoft.com/office/officeart/2008/layout/PictureStrips"/>
    <dgm:cxn modelId="{43659D1E-F8E3-4AD4-BE89-56053D1884C5}" type="presParOf" srcId="{68B79FA7-BE7F-437F-BA4F-328A29377A2E}" destId="{C51EF700-53DF-448E-84A2-B5902AD43FCF}" srcOrd="0" destOrd="0" presId="urn:microsoft.com/office/officeart/2008/layout/PictureStrips"/>
    <dgm:cxn modelId="{ED905A8F-F4A2-40AB-BE71-E97A2960FA1E}" type="presParOf" srcId="{68B79FA7-BE7F-437F-BA4F-328A29377A2E}" destId="{D9CB68A9-60FA-42F9-8EED-2E75019E0427}" srcOrd="1" destOrd="0" presId="urn:microsoft.com/office/officeart/2008/layout/PictureStrips"/>
    <dgm:cxn modelId="{AAA29938-6D5D-4993-9A7C-6C650948C80B}" type="presParOf" srcId="{7ED9A8BA-AEA9-4119-8DF2-2BB3795AFC80}" destId="{A7028CAD-070B-42CB-A3A3-D64059920A54}" srcOrd="1" destOrd="0" presId="urn:microsoft.com/office/officeart/2008/layout/PictureStrips"/>
    <dgm:cxn modelId="{604FD88B-7C36-4C07-B742-D127A3A2202D}" type="presParOf" srcId="{7ED9A8BA-AEA9-4119-8DF2-2BB3795AFC80}" destId="{6D6D5177-EA55-4821-A14B-BAF5FD3CC4DA}" srcOrd="2" destOrd="0" presId="urn:microsoft.com/office/officeart/2008/layout/PictureStrips"/>
    <dgm:cxn modelId="{905B786C-4ABB-4D24-8179-594B115BC192}" type="presParOf" srcId="{6D6D5177-EA55-4821-A14B-BAF5FD3CC4DA}" destId="{BAD9C985-49FF-46DF-8BF0-CFF7A2DBF75C}" srcOrd="0" destOrd="0" presId="urn:microsoft.com/office/officeart/2008/layout/PictureStrips"/>
    <dgm:cxn modelId="{41C933FB-8E5F-4E03-B054-B172ECDEB50D}" type="presParOf" srcId="{6D6D5177-EA55-4821-A14B-BAF5FD3CC4DA}" destId="{563DB968-CE4A-478C-A4FE-C4031E27BFAD}" srcOrd="1" destOrd="0" presId="urn:microsoft.com/office/officeart/2008/layout/PictureStrips"/>
    <dgm:cxn modelId="{62620559-0773-4168-B8FF-859483584543}" type="presParOf" srcId="{7ED9A8BA-AEA9-4119-8DF2-2BB3795AFC80}" destId="{5A3471DB-068F-470C-927C-3B569A33396C}" srcOrd="3" destOrd="0" presId="urn:microsoft.com/office/officeart/2008/layout/PictureStrips"/>
    <dgm:cxn modelId="{1A1D8A02-A2ED-46EC-945D-3F707E9D3398}" type="presParOf" srcId="{7ED9A8BA-AEA9-4119-8DF2-2BB3795AFC80}" destId="{9804DDE8-D2C7-4AE7-9D7D-B36BCB9E40F5}" srcOrd="4" destOrd="0" presId="urn:microsoft.com/office/officeart/2008/layout/PictureStrips"/>
    <dgm:cxn modelId="{2BF2506E-E5BE-40E3-A03B-89A93EEA3401}" type="presParOf" srcId="{9804DDE8-D2C7-4AE7-9D7D-B36BCB9E40F5}" destId="{95B02363-B7CF-46BB-97E3-7A7AB406D054}" srcOrd="0" destOrd="0" presId="urn:microsoft.com/office/officeart/2008/layout/PictureStrips"/>
    <dgm:cxn modelId="{0D1373B0-0874-4463-8A3B-9CF2536BB56B}" type="presParOf" srcId="{9804DDE8-D2C7-4AE7-9D7D-B36BCB9E40F5}" destId="{1EBB471C-81C4-4EFF-AE3F-F7999F4AC4CE}" srcOrd="1" destOrd="0" presId="urn:microsoft.com/office/officeart/2008/layout/PictureStrips"/>
    <dgm:cxn modelId="{A9BE9CA0-9FAD-48DC-865A-2CF2F22EA807}" type="presParOf" srcId="{7ED9A8BA-AEA9-4119-8DF2-2BB3795AFC80}" destId="{53F6F7B8-2B81-4C55-9A9D-08A9BD821511}" srcOrd="5" destOrd="0" presId="urn:microsoft.com/office/officeart/2008/layout/PictureStrips"/>
    <dgm:cxn modelId="{EF838850-857A-4742-9D72-0C341EBDC1CA}" type="presParOf" srcId="{7ED9A8BA-AEA9-4119-8DF2-2BB3795AFC80}" destId="{FE0B441B-B66A-45F9-9218-3888BE795640}" srcOrd="6" destOrd="0" presId="urn:microsoft.com/office/officeart/2008/layout/PictureStrips"/>
    <dgm:cxn modelId="{EFD855C6-3800-4619-84DF-B5B5690B3ED8}" type="presParOf" srcId="{FE0B441B-B66A-45F9-9218-3888BE795640}" destId="{879F43F5-6074-4DA6-B8C5-986CDA17E966}" srcOrd="0" destOrd="0" presId="urn:microsoft.com/office/officeart/2008/layout/PictureStrips"/>
    <dgm:cxn modelId="{927DBE9C-E216-4A10-98C2-8FFDCA21F711}" type="presParOf" srcId="{FE0B441B-B66A-45F9-9218-3888BE795640}" destId="{781CE4AE-1BEC-48CA-9699-BC0A89F3E12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F700-53DF-448E-84A2-B5902AD43FCF}">
      <dsp:nvSpPr>
        <dsp:cNvPr id="0" name=""/>
        <dsp:cNvSpPr/>
      </dsp:nvSpPr>
      <dsp:spPr>
        <a:xfrm>
          <a:off x="2086395" y="483711"/>
          <a:ext cx="3446986" cy="716093"/>
        </a:xfrm>
        <a:prstGeom prst="rect">
          <a:avLst/>
        </a:prstGeom>
        <a:solidFill>
          <a:srgbClr val="F5ADA9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767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Use Cases</a:t>
          </a:r>
        </a:p>
      </dsp:txBody>
      <dsp:txXfrm>
        <a:off x="2086395" y="483711"/>
        <a:ext cx="3446986" cy="716093"/>
      </dsp:txXfrm>
    </dsp:sp>
    <dsp:sp modelId="{D9CB68A9-60FA-42F9-8EED-2E75019E0427}">
      <dsp:nvSpPr>
        <dsp:cNvPr id="0" name=""/>
        <dsp:cNvSpPr/>
      </dsp:nvSpPr>
      <dsp:spPr>
        <a:xfrm>
          <a:off x="1357233" y="247253"/>
          <a:ext cx="1519986" cy="11817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9C985-49FF-46DF-8BF0-CFF7A2DBF75C}">
      <dsp:nvSpPr>
        <dsp:cNvPr id="0" name=""/>
        <dsp:cNvSpPr/>
      </dsp:nvSpPr>
      <dsp:spPr>
        <a:xfrm>
          <a:off x="2097022" y="1752064"/>
          <a:ext cx="3446986" cy="716093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767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Live Demo</a:t>
          </a:r>
        </a:p>
      </dsp:txBody>
      <dsp:txXfrm>
        <a:off x="2097022" y="1752064"/>
        <a:ext cx="3446986" cy="716093"/>
      </dsp:txXfrm>
    </dsp:sp>
    <dsp:sp modelId="{563DB968-CE4A-478C-A4FE-C4031E27BFAD}">
      <dsp:nvSpPr>
        <dsp:cNvPr id="0" name=""/>
        <dsp:cNvSpPr/>
      </dsp:nvSpPr>
      <dsp:spPr>
        <a:xfrm>
          <a:off x="1367865" y="1525918"/>
          <a:ext cx="1519986" cy="1181751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02363-B7CF-46BB-97E3-7A7AB406D054}">
      <dsp:nvSpPr>
        <dsp:cNvPr id="0" name=""/>
        <dsp:cNvSpPr/>
      </dsp:nvSpPr>
      <dsp:spPr>
        <a:xfrm>
          <a:off x="2106520" y="3065740"/>
          <a:ext cx="3446986" cy="716093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767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 err="1"/>
            <a:t>Challanges</a:t>
          </a:r>
          <a:endParaRPr lang="de-CH" sz="3000" kern="1200" dirty="0"/>
        </a:p>
      </dsp:txBody>
      <dsp:txXfrm>
        <a:off x="2106520" y="3065740"/>
        <a:ext cx="3446986" cy="716093"/>
      </dsp:txXfrm>
    </dsp:sp>
    <dsp:sp modelId="{1EBB471C-81C4-4EFF-AE3F-F7999F4AC4CE}">
      <dsp:nvSpPr>
        <dsp:cNvPr id="0" name=""/>
        <dsp:cNvSpPr/>
      </dsp:nvSpPr>
      <dsp:spPr>
        <a:xfrm>
          <a:off x="1369981" y="2822195"/>
          <a:ext cx="1519986" cy="1181751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F43F5-6074-4DA6-B8C5-986CDA17E966}">
      <dsp:nvSpPr>
        <dsp:cNvPr id="0" name=""/>
        <dsp:cNvSpPr/>
      </dsp:nvSpPr>
      <dsp:spPr>
        <a:xfrm>
          <a:off x="2056346" y="4306266"/>
          <a:ext cx="3446986" cy="716093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767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 err="1"/>
            <a:t>Technically</a:t>
          </a:r>
          <a:endParaRPr lang="de-CH" sz="3000" kern="1200" dirty="0"/>
        </a:p>
      </dsp:txBody>
      <dsp:txXfrm>
        <a:off x="2056346" y="4306266"/>
        <a:ext cx="3446986" cy="716093"/>
      </dsp:txXfrm>
    </dsp:sp>
    <dsp:sp modelId="{781CE4AE-1BEC-48CA-9699-BC0A89F3E12F}">
      <dsp:nvSpPr>
        <dsp:cNvPr id="0" name=""/>
        <dsp:cNvSpPr/>
      </dsp:nvSpPr>
      <dsp:spPr>
        <a:xfrm>
          <a:off x="1370940" y="4107419"/>
          <a:ext cx="1472480" cy="1184406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F97EFC2-6235-436D-AF4A-96C8ED0A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6424" y="-826"/>
            <a:ext cx="17704546" cy="69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31A697-002C-4C5B-8A3F-A349909FB914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BBD1-C922-413F-B091-DED8459A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Table of Content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CA20E8B-C3FB-432C-AB92-49EFAD0CC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698882"/>
              </p:ext>
            </p:extLst>
          </p:nvPr>
        </p:nvGraphicFramePr>
        <p:xfrm>
          <a:off x="-425450" y="1469056"/>
          <a:ext cx="9920324" cy="537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92CE1ED-2A0F-4E00-81F6-A2A90364B7FB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BBD1-C922-413F-B091-DED8459A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6F12-F584-454D-BCC3-FA7C0F76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407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 hungry monster I want a recipe, based on ingredients I have at home and filter them by personal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hungry monster I want a shopping-list of the ingredients I have to buy, based on the recipe I choose.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lazy monster I want to scan my bill to add my </a:t>
            </a:r>
            <a:r>
              <a:rPr lang="en-US" dirty="0" err="1"/>
              <a:t>shoping</a:t>
            </a:r>
            <a:r>
              <a:rPr lang="en-US" dirty="0"/>
              <a:t> to the stock list.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296CAA-ED59-44B2-9CB9-0A4626FAF4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6666" r="11225" b="5346"/>
          <a:stretch/>
        </p:blipFill>
        <p:spPr>
          <a:xfrm>
            <a:off x="7602279" y="1825625"/>
            <a:ext cx="4314946" cy="3671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90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B36765F-23DC-4E9E-A78C-9E46F968FD08}"/>
              </a:ext>
            </a:extLst>
          </p:cNvPr>
          <p:cNvSpPr/>
          <p:nvPr/>
        </p:nvSpPr>
        <p:spPr>
          <a:xfrm>
            <a:off x="-228974" y="2673847"/>
            <a:ext cx="13078690" cy="2759389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EBEB5-9525-4487-BEB8-7207C27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075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cs typeface="Calibri Ligh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2698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4FB8335-F009-4FA7-9329-80D142C03716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EBBA-F639-4D9D-A0E4-1537FE9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Challenges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FECC-087F-4047-A42A-9D132426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A324097-9B7E-409B-90D3-B3FC12B4BEC2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220AF-7098-4039-8BEE-5BA786D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Technically</a:t>
            </a:r>
          </a:p>
        </p:txBody>
      </p:sp>
    </p:spTree>
    <p:extLst>
      <p:ext uri="{BB962C8B-B14F-4D97-AF65-F5344CB8AC3E}">
        <p14:creationId xmlns:p14="http://schemas.microsoft.com/office/powerpoint/2010/main" val="332234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B36765F-23DC-4E9E-A78C-9E46F968FD08}"/>
              </a:ext>
            </a:extLst>
          </p:cNvPr>
          <p:cNvSpPr/>
          <p:nvPr/>
        </p:nvSpPr>
        <p:spPr>
          <a:xfrm>
            <a:off x="-228974" y="2673847"/>
            <a:ext cx="13078690" cy="2759389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EBEB5-9525-4487-BEB8-7207C27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075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cs typeface="Calibri Light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6729955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13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Larissa</vt:lpstr>
      <vt:lpstr>PowerPoint-Präsentation</vt:lpstr>
      <vt:lpstr>Table of Content</vt:lpstr>
      <vt:lpstr>Use Cases</vt:lpstr>
      <vt:lpstr>Live Demo</vt:lpstr>
      <vt:lpstr>Challenges </vt:lpstr>
      <vt:lpstr>Technically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Zimmerli</dc:creator>
  <cp:lastModifiedBy>Zimmerli David (s)</cp:lastModifiedBy>
  <cp:revision>76</cp:revision>
  <dcterms:created xsi:type="dcterms:W3CDTF">2012-07-30T21:06:50Z</dcterms:created>
  <dcterms:modified xsi:type="dcterms:W3CDTF">2018-11-25T13:52:39Z</dcterms:modified>
</cp:coreProperties>
</file>