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94660"/>
  </p:normalViewPr>
  <p:slideViewPr>
    <p:cSldViewPr>
      <p:cViewPr varScale="1">
        <p:scale>
          <a:sx n="50" d="100"/>
          <a:sy n="50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969C2-A241-4374-8455-C004C8CC8312}" type="datetimeFigureOut">
              <a:rPr lang="en-US" smtClean="0"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00E0-C7C0-4421-A5FC-F947A9795E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ypl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09973"/>
            <a:ext cx="9144000" cy="4438054"/>
          </a:xfrm>
          <a:prstGeom prst="rect">
            <a:avLst/>
          </a:prstGeom>
        </p:spPr>
      </p:pic>
      <p:pic>
        <p:nvPicPr>
          <p:cNvPr id="6" name="Picture 1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018026"/>
            <a:ext cx="381000" cy="55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1143000" y="4018026"/>
            <a:ext cx="2209800" cy="533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1698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Anyplace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28600" y="4572001"/>
            <a:ext cx="3810000" cy="533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16989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60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Your (unofficial) IPSN’14 Navigator 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533400"/>
            <a:ext cx="9144000" cy="5333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4169890">
              <a:spcBef>
                <a:spcPct val="0"/>
              </a:spcBef>
              <a:defRPr/>
            </a:pPr>
            <a:r>
              <a:rPr lang="en-US" sz="27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Demo:</a:t>
            </a:r>
            <a:r>
              <a:rPr lang="en-US" sz="27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 </a:t>
            </a:r>
            <a:r>
              <a:rPr lang="en-US" sz="2700" b="1" spc="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Crowdsourced</a:t>
            </a:r>
            <a:r>
              <a:rPr lang="en-US" sz="27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 Indoor Localization and Navigation with </a:t>
            </a:r>
            <a:r>
              <a:rPr lang="en-US" sz="27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Anyplace</a:t>
            </a:r>
            <a:endParaRPr kumimoji="0" lang="en-US" sz="2700" b="1" i="0" u="none" strike="noStrike" kern="1200" cap="none" spc="60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ea typeface="+mj-ea"/>
              <a:cs typeface="+mj-cs"/>
            </a:endParaRPr>
          </a:p>
        </p:txBody>
      </p:sp>
      <p:pic>
        <p:nvPicPr>
          <p:cNvPr id="114" name="Picture 277" descr="ucy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791200"/>
            <a:ext cx="2295561" cy="838200"/>
          </a:xfrm>
          <a:prstGeom prst="rect">
            <a:avLst/>
          </a:prstGeom>
          <a:noFill/>
        </p:spPr>
      </p:pic>
      <p:grpSp>
        <p:nvGrpSpPr>
          <p:cNvPr id="115" name="Group 107"/>
          <p:cNvGrpSpPr>
            <a:grpSpLocks noChangeAspect="1"/>
          </p:cNvGrpSpPr>
          <p:nvPr/>
        </p:nvGrpSpPr>
        <p:grpSpPr bwMode="auto">
          <a:xfrm>
            <a:off x="4876800" y="5791200"/>
            <a:ext cx="2016919" cy="762000"/>
            <a:chOff x="476" y="896"/>
            <a:chExt cx="5088" cy="1922"/>
          </a:xfrm>
        </p:grpSpPr>
        <p:sp>
          <p:nvSpPr>
            <p:cNvPr id="116" name="Freeform 6"/>
            <p:cNvSpPr>
              <a:spLocks noChangeAspect="1"/>
            </p:cNvSpPr>
            <p:nvPr/>
          </p:nvSpPr>
          <p:spPr bwMode="auto">
            <a:xfrm>
              <a:off x="1623" y="1953"/>
              <a:ext cx="124" cy="193"/>
            </a:xfrm>
            <a:custGeom>
              <a:avLst/>
              <a:gdLst>
                <a:gd name="T0" fmla="*/ 112 w 124"/>
                <a:gd name="T1" fmla="*/ 0 h 193"/>
                <a:gd name="T2" fmla="*/ 115 w 124"/>
                <a:gd name="T3" fmla="*/ 8 h 193"/>
                <a:gd name="T4" fmla="*/ 119 w 124"/>
                <a:gd name="T5" fmla="*/ 14 h 193"/>
                <a:gd name="T6" fmla="*/ 124 w 124"/>
                <a:gd name="T7" fmla="*/ 18 h 193"/>
                <a:gd name="T8" fmla="*/ 95 w 124"/>
                <a:gd name="T9" fmla="*/ 105 h 193"/>
                <a:gd name="T10" fmla="*/ 73 w 124"/>
                <a:gd name="T11" fmla="*/ 193 h 193"/>
                <a:gd name="T12" fmla="*/ 42 w 124"/>
                <a:gd name="T13" fmla="*/ 137 h 193"/>
                <a:gd name="T14" fmla="*/ 17 w 124"/>
                <a:gd name="T15" fmla="*/ 79 h 193"/>
                <a:gd name="T16" fmla="*/ 0 w 124"/>
                <a:gd name="T17" fmla="*/ 17 h 193"/>
                <a:gd name="T18" fmla="*/ 56 w 124"/>
                <a:gd name="T19" fmla="*/ 6 h 193"/>
                <a:gd name="T20" fmla="*/ 112 w 124"/>
                <a:gd name="T21" fmla="*/ 0 h 1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4"/>
                <a:gd name="T34" fmla="*/ 0 h 193"/>
                <a:gd name="T35" fmla="*/ 124 w 124"/>
                <a:gd name="T36" fmla="*/ 193 h 1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4" h="193">
                  <a:moveTo>
                    <a:pt x="112" y="0"/>
                  </a:moveTo>
                  <a:lnTo>
                    <a:pt x="115" y="8"/>
                  </a:lnTo>
                  <a:lnTo>
                    <a:pt x="119" y="14"/>
                  </a:lnTo>
                  <a:lnTo>
                    <a:pt x="124" y="18"/>
                  </a:lnTo>
                  <a:lnTo>
                    <a:pt x="95" y="105"/>
                  </a:lnTo>
                  <a:lnTo>
                    <a:pt x="73" y="193"/>
                  </a:lnTo>
                  <a:lnTo>
                    <a:pt x="42" y="137"/>
                  </a:lnTo>
                  <a:lnTo>
                    <a:pt x="17" y="79"/>
                  </a:lnTo>
                  <a:lnTo>
                    <a:pt x="0" y="17"/>
                  </a:lnTo>
                  <a:lnTo>
                    <a:pt x="56" y="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FF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"/>
            <p:cNvSpPr>
              <a:spLocks noChangeAspect="1"/>
            </p:cNvSpPr>
            <p:nvPr/>
          </p:nvSpPr>
          <p:spPr bwMode="auto">
            <a:xfrm>
              <a:off x="1730" y="1948"/>
              <a:ext cx="763" cy="448"/>
            </a:xfrm>
            <a:custGeom>
              <a:avLst/>
              <a:gdLst>
                <a:gd name="T0" fmla="*/ 108 w 763"/>
                <a:gd name="T1" fmla="*/ 0 h 448"/>
                <a:gd name="T2" fmla="*/ 202 w 763"/>
                <a:gd name="T3" fmla="*/ 5 h 448"/>
                <a:gd name="T4" fmla="*/ 293 w 763"/>
                <a:gd name="T5" fmla="*/ 17 h 448"/>
                <a:gd name="T6" fmla="*/ 383 w 763"/>
                <a:gd name="T7" fmla="*/ 39 h 448"/>
                <a:gd name="T8" fmla="*/ 468 w 763"/>
                <a:gd name="T9" fmla="*/ 67 h 448"/>
                <a:gd name="T10" fmla="*/ 551 w 763"/>
                <a:gd name="T11" fmla="*/ 102 h 448"/>
                <a:gd name="T12" fmla="*/ 628 w 763"/>
                <a:gd name="T13" fmla="*/ 145 h 448"/>
                <a:gd name="T14" fmla="*/ 703 w 763"/>
                <a:gd name="T15" fmla="*/ 195 h 448"/>
                <a:gd name="T16" fmla="*/ 703 w 763"/>
                <a:gd name="T17" fmla="*/ 201 h 448"/>
                <a:gd name="T18" fmla="*/ 701 w 763"/>
                <a:gd name="T19" fmla="*/ 206 h 448"/>
                <a:gd name="T20" fmla="*/ 701 w 763"/>
                <a:gd name="T21" fmla="*/ 212 h 448"/>
                <a:gd name="T22" fmla="*/ 704 w 763"/>
                <a:gd name="T23" fmla="*/ 234 h 448"/>
                <a:gd name="T24" fmla="*/ 713 w 763"/>
                <a:gd name="T25" fmla="*/ 252 h 448"/>
                <a:gd name="T26" fmla="*/ 726 w 763"/>
                <a:gd name="T27" fmla="*/ 268 h 448"/>
                <a:gd name="T28" fmla="*/ 743 w 763"/>
                <a:gd name="T29" fmla="*/ 278 h 448"/>
                <a:gd name="T30" fmla="*/ 763 w 763"/>
                <a:gd name="T31" fmla="*/ 284 h 448"/>
                <a:gd name="T32" fmla="*/ 761 w 763"/>
                <a:gd name="T33" fmla="*/ 331 h 448"/>
                <a:gd name="T34" fmla="*/ 713 w 763"/>
                <a:gd name="T35" fmla="*/ 365 h 448"/>
                <a:gd name="T36" fmla="*/ 661 w 763"/>
                <a:gd name="T37" fmla="*/ 394 h 448"/>
                <a:gd name="T38" fmla="*/ 605 w 763"/>
                <a:gd name="T39" fmla="*/ 417 h 448"/>
                <a:gd name="T40" fmla="*/ 547 w 763"/>
                <a:gd name="T41" fmla="*/ 434 h 448"/>
                <a:gd name="T42" fmla="*/ 486 w 763"/>
                <a:gd name="T43" fmla="*/ 445 h 448"/>
                <a:gd name="T44" fmla="*/ 423 w 763"/>
                <a:gd name="T45" fmla="*/ 448 h 448"/>
                <a:gd name="T46" fmla="*/ 350 w 763"/>
                <a:gd name="T47" fmla="*/ 444 h 448"/>
                <a:gd name="T48" fmla="*/ 283 w 763"/>
                <a:gd name="T49" fmla="*/ 430 h 448"/>
                <a:gd name="T50" fmla="*/ 216 w 763"/>
                <a:gd name="T51" fmla="*/ 407 h 448"/>
                <a:gd name="T52" fmla="*/ 154 w 763"/>
                <a:gd name="T53" fmla="*/ 377 h 448"/>
                <a:gd name="T54" fmla="*/ 97 w 763"/>
                <a:gd name="T55" fmla="*/ 339 h 448"/>
                <a:gd name="T56" fmla="*/ 46 w 763"/>
                <a:gd name="T57" fmla="*/ 295 h 448"/>
                <a:gd name="T58" fmla="*/ 0 w 763"/>
                <a:gd name="T59" fmla="*/ 244 h 448"/>
                <a:gd name="T60" fmla="*/ 14 w 763"/>
                <a:gd name="T61" fmla="*/ 175 h 448"/>
                <a:gd name="T62" fmla="*/ 32 w 763"/>
                <a:gd name="T63" fmla="*/ 107 h 448"/>
                <a:gd name="T64" fmla="*/ 56 w 763"/>
                <a:gd name="T65" fmla="*/ 40 h 448"/>
                <a:gd name="T66" fmla="*/ 74 w 763"/>
                <a:gd name="T67" fmla="*/ 37 h 448"/>
                <a:gd name="T68" fmla="*/ 89 w 763"/>
                <a:gd name="T69" fmla="*/ 30 h 448"/>
                <a:gd name="T70" fmla="*/ 100 w 763"/>
                <a:gd name="T71" fmla="*/ 16 h 448"/>
                <a:gd name="T72" fmla="*/ 108 w 763"/>
                <a:gd name="T73" fmla="*/ 0 h 4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763"/>
                <a:gd name="T112" fmla="*/ 0 h 448"/>
                <a:gd name="T113" fmla="*/ 763 w 763"/>
                <a:gd name="T114" fmla="*/ 448 h 4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763" h="448">
                  <a:moveTo>
                    <a:pt x="108" y="0"/>
                  </a:moveTo>
                  <a:lnTo>
                    <a:pt x="202" y="5"/>
                  </a:lnTo>
                  <a:lnTo>
                    <a:pt x="293" y="17"/>
                  </a:lnTo>
                  <a:lnTo>
                    <a:pt x="383" y="39"/>
                  </a:lnTo>
                  <a:lnTo>
                    <a:pt x="468" y="67"/>
                  </a:lnTo>
                  <a:lnTo>
                    <a:pt x="551" y="102"/>
                  </a:lnTo>
                  <a:lnTo>
                    <a:pt x="628" y="145"/>
                  </a:lnTo>
                  <a:lnTo>
                    <a:pt x="703" y="195"/>
                  </a:lnTo>
                  <a:lnTo>
                    <a:pt x="703" y="201"/>
                  </a:lnTo>
                  <a:lnTo>
                    <a:pt x="701" y="206"/>
                  </a:lnTo>
                  <a:lnTo>
                    <a:pt x="701" y="212"/>
                  </a:lnTo>
                  <a:lnTo>
                    <a:pt x="704" y="234"/>
                  </a:lnTo>
                  <a:lnTo>
                    <a:pt x="713" y="252"/>
                  </a:lnTo>
                  <a:lnTo>
                    <a:pt x="726" y="268"/>
                  </a:lnTo>
                  <a:lnTo>
                    <a:pt x="743" y="278"/>
                  </a:lnTo>
                  <a:lnTo>
                    <a:pt x="763" y="284"/>
                  </a:lnTo>
                  <a:lnTo>
                    <a:pt x="761" y="331"/>
                  </a:lnTo>
                  <a:lnTo>
                    <a:pt x="713" y="365"/>
                  </a:lnTo>
                  <a:lnTo>
                    <a:pt x="661" y="394"/>
                  </a:lnTo>
                  <a:lnTo>
                    <a:pt x="605" y="417"/>
                  </a:lnTo>
                  <a:lnTo>
                    <a:pt x="547" y="434"/>
                  </a:lnTo>
                  <a:lnTo>
                    <a:pt x="486" y="445"/>
                  </a:lnTo>
                  <a:lnTo>
                    <a:pt x="423" y="448"/>
                  </a:lnTo>
                  <a:lnTo>
                    <a:pt x="350" y="444"/>
                  </a:lnTo>
                  <a:lnTo>
                    <a:pt x="283" y="430"/>
                  </a:lnTo>
                  <a:lnTo>
                    <a:pt x="216" y="407"/>
                  </a:lnTo>
                  <a:lnTo>
                    <a:pt x="154" y="377"/>
                  </a:lnTo>
                  <a:lnTo>
                    <a:pt x="97" y="339"/>
                  </a:lnTo>
                  <a:lnTo>
                    <a:pt x="46" y="295"/>
                  </a:lnTo>
                  <a:lnTo>
                    <a:pt x="0" y="244"/>
                  </a:lnTo>
                  <a:lnTo>
                    <a:pt x="14" y="175"/>
                  </a:lnTo>
                  <a:lnTo>
                    <a:pt x="32" y="107"/>
                  </a:lnTo>
                  <a:lnTo>
                    <a:pt x="56" y="40"/>
                  </a:lnTo>
                  <a:lnTo>
                    <a:pt x="74" y="37"/>
                  </a:lnTo>
                  <a:lnTo>
                    <a:pt x="89" y="30"/>
                  </a:lnTo>
                  <a:lnTo>
                    <a:pt x="10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D9001A"/>
            </a:solidFill>
            <a:ln w="0">
              <a:solidFill>
                <a:srgbClr val="D9001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8"/>
            <p:cNvSpPr>
              <a:spLocks noChangeAspect="1"/>
            </p:cNvSpPr>
            <p:nvPr/>
          </p:nvSpPr>
          <p:spPr bwMode="auto">
            <a:xfrm>
              <a:off x="2065" y="1309"/>
              <a:ext cx="312" cy="102"/>
            </a:xfrm>
            <a:custGeom>
              <a:avLst/>
              <a:gdLst>
                <a:gd name="T0" fmla="*/ 88 w 312"/>
                <a:gd name="T1" fmla="*/ 0 h 102"/>
                <a:gd name="T2" fmla="*/ 147 w 312"/>
                <a:gd name="T3" fmla="*/ 3 h 102"/>
                <a:gd name="T4" fmla="*/ 204 w 312"/>
                <a:gd name="T5" fmla="*/ 12 h 102"/>
                <a:gd name="T6" fmla="*/ 259 w 312"/>
                <a:gd name="T7" fmla="*/ 27 h 102"/>
                <a:gd name="T8" fmla="*/ 312 w 312"/>
                <a:gd name="T9" fmla="*/ 48 h 102"/>
                <a:gd name="T10" fmla="*/ 249 w 312"/>
                <a:gd name="T11" fmla="*/ 72 h 102"/>
                <a:gd name="T12" fmla="*/ 185 w 312"/>
                <a:gd name="T13" fmla="*/ 102 h 102"/>
                <a:gd name="T14" fmla="*/ 171 w 312"/>
                <a:gd name="T15" fmla="*/ 92 h 102"/>
                <a:gd name="T16" fmla="*/ 156 w 312"/>
                <a:gd name="T17" fmla="*/ 86 h 102"/>
                <a:gd name="T18" fmla="*/ 137 w 312"/>
                <a:gd name="T19" fmla="*/ 83 h 102"/>
                <a:gd name="T20" fmla="*/ 122 w 312"/>
                <a:gd name="T21" fmla="*/ 85 h 102"/>
                <a:gd name="T22" fmla="*/ 108 w 312"/>
                <a:gd name="T23" fmla="*/ 89 h 102"/>
                <a:gd name="T24" fmla="*/ 56 w 312"/>
                <a:gd name="T25" fmla="*/ 46 h 102"/>
                <a:gd name="T26" fmla="*/ 0 w 312"/>
                <a:gd name="T27" fmla="*/ 6 h 102"/>
                <a:gd name="T28" fmla="*/ 43 w 312"/>
                <a:gd name="T29" fmla="*/ 1 h 102"/>
                <a:gd name="T30" fmla="*/ 88 w 312"/>
                <a:gd name="T31" fmla="*/ 0 h 1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12"/>
                <a:gd name="T49" fmla="*/ 0 h 102"/>
                <a:gd name="T50" fmla="*/ 312 w 312"/>
                <a:gd name="T51" fmla="*/ 102 h 1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12" h="102">
                  <a:moveTo>
                    <a:pt x="88" y="0"/>
                  </a:moveTo>
                  <a:lnTo>
                    <a:pt x="147" y="3"/>
                  </a:lnTo>
                  <a:lnTo>
                    <a:pt x="204" y="12"/>
                  </a:lnTo>
                  <a:lnTo>
                    <a:pt x="259" y="27"/>
                  </a:lnTo>
                  <a:lnTo>
                    <a:pt x="312" y="48"/>
                  </a:lnTo>
                  <a:lnTo>
                    <a:pt x="249" y="72"/>
                  </a:lnTo>
                  <a:lnTo>
                    <a:pt x="185" y="102"/>
                  </a:lnTo>
                  <a:lnTo>
                    <a:pt x="171" y="92"/>
                  </a:lnTo>
                  <a:lnTo>
                    <a:pt x="156" y="86"/>
                  </a:lnTo>
                  <a:lnTo>
                    <a:pt x="137" y="83"/>
                  </a:lnTo>
                  <a:lnTo>
                    <a:pt x="122" y="85"/>
                  </a:lnTo>
                  <a:lnTo>
                    <a:pt x="108" y="89"/>
                  </a:lnTo>
                  <a:lnTo>
                    <a:pt x="56" y="46"/>
                  </a:lnTo>
                  <a:lnTo>
                    <a:pt x="0" y="6"/>
                  </a:lnTo>
                  <a:lnTo>
                    <a:pt x="4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FF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9"/>
            <p:cNvSpPr>
              <a:spLocks noChangeAspect="1"/>
            </p:cNvSpPr>
            <p:nvPr/>
          </p:nvSpPr>
          <p:spPr bwMode="auto">
            <a:xfrm>
              <a:off x="2266" y="1383"/>
              <a:ext cx="431" cy="820"/>
            </a:xfrm>
            <a:custGeom>
              <a:avLst/>
              <a:gdLst>
                <a:gd name="T0" fmla="*/ 162 w 431"/>
                <a:gd name="T1" fmla="*/ 0 h 820"/>
                <a:gd name="T2" fmla="*/ 213 w 431"/>
                <a:gd name="T3" fmla="*/ 34 h 820"/>
                <a:gd name="T4" fmla="*/ 261 w 431"/>
                <a:gd name="T5" fmla="*/ 74 h 820"/>
                <a:gd name="T6" fmla="*/ 302 w 431"/>
                <a:gd name="T7" fmla="*/ 119 h 820"/>
                <a:gd name="T8" fmla="*/ 340 w 431"/>
                <a:gd name="T9" fmla="*/ 168 h 820"/>
                <a:gd name="T10" fmla="*/ 372 w 431"/>
                <a:gd name="T11" fmla="*/ 222 h 820"/>
                <a:gd name="T12" fmla="*/ 397 w 431"/>
                <a:gd name="T13" fmla="*/ 279 h 820"/>
                <a:gd name="T14" fmla="*/ 415 w 431"/>
                <a:gd name="T15" fmla="*/ 340 h 820"/>
                <a:gd name="T16" fmla="*/ 426 w 431"/>
                <a:gd name="T17" fmla="*/ 403 h 820"/>
                <a:gd name="T18" fmla="*/ 431 w 431"/>
                <a:gd name="T19" fmla="*/ 469 h 820"/>
                <a:gd name="T20" fmla="*/ 426 w 431"/>
                <a:gd name="T21" fmla="*/ 534 h 820"/>
                <a:gd name="T22" fmla="*/ 415 w 431"/>
                <a:gd name="T23" fmla="*/ 599 h 820"/>
                <a:gd name="T24" fmla="*/ 397 w 431"/>
                <a:gd name="T25" fmla="*/ 659 h 820"/>
                <a:gd name="T26" fmla="*/ 372 w 431"/>
                <a:gd name="T27" fmla="*/ 717 h 820"/>
                <a:gd name="T28" fmla="*/ 340 w 431"/>
                <a:gd name="T29" fmla="*/ 771 h 820"/>
                <a:gd name="T30" fmla="*/ 302 w 431"/>
                <a:gd name="T31" fmla="*/ 820 h 820"/>
                <a:gd name="T32" fmla="*/ 301 w 431"/>
                <a:gd name="T33" fmla="*/ 819 h 820"/>
                <a:gd name="T34" fmla="*/ 299 w 431"/>
                <a:gd name="T35" fmla="*/ 819 h 820"/>
                <a:gd name="T36" fmla="*/ 299 w 431"/>
                <a:gd name="T37" fmla="*/ 817 h 820"/>
                <a:gd name="T38" fmla="*/ 307 w 431"/>
                <a:gd name="T39" fmla="*/ 799 h 820"/>
                <a:gd name="T40" fmla="*/ 310 w 431"/>
                <a:gd name="T41" fmla="*/ 777 h 820"/>
                <a:gd name="T42" fmla="*/ 307 w 431"/>
                <a:gd name="T43" fmla="*/ 755 h 820"/>
                <a:gd name="T44" fmla="*/ 298 w 431"/>
                <a:gd name="T45" fmla="*/ 735 h 820"/>
                <a:gd name="T46" fmla="*/ 282 w 431"/>
                <a:gd name="T47" fmla="*/ 720 h 820"/>
                <a:gd name="T48" fmla="*/ 264 w 431"/>
                <a:gd name="T49" fmla="*/ 709 h 820"/>
                <a:gd name="T50" fmla="*/ 250 w 431"/>
                <a:gd name="T51" fmla="*/ 612 h 820"/>
                <a:gd name="T52" fmla="*/ 228 w 431"/>
                <a:gd name="T53" fmla="*/ 517 h 820"/>
                <a:gd name="T54" fmla="*/ 197 w 431"/>
                <a:gd name="T55" fmla="*/ 426 h 820"/>
                <a:gd name="T56" fmla="*/ 159 w 431"/>
                <a:gd name="T57" fmla="*/ 340 h 820"/>
                <a:gd name="T58" fmla="*/ 113 w 431"/>
                <a:gd name="T59" fmla="*/ 258 h 820"/>
                <a:gd name="T60" fmla="*/ 60 w 431"/>
                <a:gd name="T61" fmla="*/ 179 h 820"/>
                <a:gd name="T62" fmla="*/ 0 w 431"/>
                <a:gd name="T63" fmla="*/ 106 h 820"/>
                <a:gd name="T64" fmla="*/ 4 w 431"/>
                <a:gd name="T65" fmla="*/ 93 h 820"/>
                <a:gd name="T66" fmla="*/ 6 w 431"/>
                <a:gd name="T67" fmla="*/ 79 h 820"/>
                <a:gd name="T68" fmla="*/ 6 w 431"/>
                <a:gd name="T69" fmla="*/ 71 h 820"/>
                <a:gd name="T70" fmla="*/ 4 w 431"/>
                <a:gd name="T71" fmla="*/ 65 h 820"/>
                <a:gd name="T72" fmla="*/ 82 w 431"/>
                <a:gd name="T73" fmla="*/ 29 h 820"/>
                <a:gd name="T74" fmla="*/ 162 w 431"/>
                <a:gd name="T75" fmla="*/ 0 h 82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31"/>
                <a:gd name="T115" fmla="*/ 0 h 820"/>
                <a:gd name="T116" fmla="*/ 431 w 431"/>
                <a:gd name="T117" fmla="*/ 820 h 82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31" h="820">
                  <a:moveTo>
                    <a:pt x="162" y="0"/>
                  </a:moveTo>
                  <a:lnTo>
                    <a:pt x="213" y="34"/>
                  </a:lnTo>
                  <a:lnTo>
                    <a:pt x="261" y="74"/>
                  </a:lnTo>
                  <a:lnTo>
                    <a:pt x="302" y="119"/>
                  </a:lnTo>
                  <a:lnTo>
                    <a:pt x="340" y="168"/>
                  </a:lnTo>
                  <a:lnTo>
                    <a:pt x="372" y="222"/>
                  </a:lnTo>
                  <a:lnTo>
                    <a:pt x="397" y="279"/>
                  </a:lnTo>
                  <a:lnTo>
                    <a:pt x="415" y="340"/>
                  </a:lnTo>
                  <a:lnTo>
                    <a:pt x="426" y="403"/>
                  </a:lnTo>
                  <a:lnTo>
                    <a:pt x="431" y="469"/>
                  </a:lnTo>
                  <a:lnTo>
                    <a:pt x="426" y="534"/>
                  </a:lnTo>
                  <a:lnTo>
                    <a:pt x="415" y="599"/>
                  </a:lnTo>
                  <a:lnTo>
                    <a:pt x="397" y="659"/>
                  </a:lnTo>
                  <a:lnTo>
                    <a:pt x="372" y="717"/>
                  </a:lnTo>
                  <a:lnTo>
                    <a:pt x="340" y="771"/>
                  </a:lnTo>
                  <a:lnTo>
                    <a:pt x="302" y="820"/>
                  </a:lnTo>
                  <a:lnTo>
                    <a:pt x="301" y="819"/>
                  </a:lnTo>
                  <a:lnTo>
                    <a:pt x="299" y="819"/>
                  </a:lnTo>
                  <a:lnTo>
                    <a:pt x="299" y="817"/>
                  </a:lnTo>
                  <a:lnTo>
                    <a:pt x="307" y="799"/>
                  </a:lnTo>
                  <a:lnTo>
                    <a:pt x="310" y="777"/>
                  </a:lnTo>
                  <a:lnTo>
                    <a:pt x="307" y="755"/>
                  </a:lnTo>
                  <a:lnTo>
                    <a:pt x="298" y="735"/>
                  </a:lnTo>
                  <a:lnTo>
                    <a:pt x="282" y="720"/>
                  </a:lnTo>
                  <a:lnTo>
                    <a:pt x="264" y="709"/>
                  </a:lnTo>
                  <a:lnTo>
                    <a:pt x="250" y="612"/>
                  </a:lnTo>
                  <a:lnTo>
                    <a:pt x="228" y="517"/>
                  </a:lnTo>
                  <a:lnTo>
                    <a:pt x="197" y="426"/>
                  </a:lnTo>
                  <a:lnTo>
                    <a:pt x="159" y="340"/>
                  </a:lnTo>
                  <a:lnTo>
                    <a:pt x="113" y="258"/>
                  </a:lnTo>
                  <a:lnTo>
                    <a:pt x="60" y="179"/>
                  </a:lnTo>
                  <a:lnTo>
                    <a:pt x="0" y="106"/>
                  </a:lnTo>
                  <a:lnTo>
                    <a:pt x="4" y="93"/>
                  </a:lnTo>
                  <a:lnTo>
                    <a:pt x="6" y="79"/>
                  </a:lnTo>
                  <a:lnTo>
                    <a:pt x="6" y="71"/>
                  </a:lnTo>
                  <a:lnTo>
                    <a:pt x="4" y="65"/>
                  </a:lnTo>
                  <a:lnTo>
                    <a:pt x="82" y="2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9001A"/>
            </a:solidFill>
            <a:ln w="0">
              <a:solidFill>
                <a:srgbClr val="D9001A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"/>
            <p:cNvSpPr>
              <a:spLocks noChangeAspect="1"/>
            </p:cNvSpPr>
            <p:nvPr/>
          </p:nvSpPr>
          <p:spPr bwMode="auto">
            <a:xfrm>
              <a:off x="1609" y="1327"/>
              <a:ext cx="535" cy="603"/>
            </a:xfrm>
            <a:custGeom>
              <a:avLst/>
              <a:gdLst>
                <a:gd name="T0" fmla="*/ 399 w 535"/>
                <a:gd name="T1" fmla="*/ 0 h 603"/>
                <a:gd name="T2" fmla="*/ 468 w 535"/>
                <a:gd name="T3" fmla="*/ 47 h 603"/>
                <a:gd name="T4" fmla="*/ 535 w 535"/>
                <a:gd name="T5" fmla="*/ 99 h 603"/>
                <a:gd name="T6" fmla="*/ 527 w 535"/>
                <a:gd name="T7" fmla="*/ 116 h 603"/>
                <a:gd name="T8" fmla="*/ 526 w 535"/>
                <a:gd name="T9" fmla="*/ 135 h 603"/>
                <a:gd name="T10" fmla="*/ 526 w 535"/>
                <a:gd name="T11" fmla="*/ 144 h 603"/>
                <a:gd name="T12" fmla="*/ 527 w 535"/>
                <a:gd name="T13" fmla="*/ 153 h 603"/>
                <a:gd name="T14" fmla="*/ 456 w 535"/>
                <a:gd name="T15" fmla="*/ 206 h 603"/>
                <a:gd name="T16" fmla="*/ 390 w 535"/>
                <a:gd name="T17" fmla="*/ 266 h 603"/>
                <a:gd name="T18" fmla="*/ 328 w 535"/>
                <a:gd name="T19" fmla="*/ 329 h 603"/>
                <a:gd name="T20" fmla="*/ 272 w 535"/>
                <a:gd name="T21" fmla="*/ 399 h 603"/>
                <a:gd name="T22" fmla="*/ 223 w 535"/>
                <a:gd name="T23" fmla="*/ 473 h 603"/>
                <a:gd name="T24" fmla="*/ 180 w 535"/>
                <a:gd name="T25" fmla="*/ 552 h 603"/>
                <a:gd name="T26" fmla="*/ 177 w 535"/>
                <a:gd name="T27" fmla="*/ 552 h 603"/>
                <a:gd name="T28" fmla="*/ 156 w 535"/>
                <a:gd name="T29" fmla="*/ 556 h 603"/>
                <a:gd name="T30" fmla="*/ 139 w 535"/>
                <a:gd name="T31" fmla="*/ 567 h 603"/>
                <a:gd name="T32" fmla="*/ 127 w 535"/>
                <a:gd name="T33" fmla="*/ 584 h 603"/>
                <a:gd name="T34" fmla="*/ 67 w 535"/>
                <a:gd name="T35" fmla="*/ 592 h 603"/>
                <a:gd name="T36" fmla="*/ 7 w 535"/>
                <a:gd name="T37" fmla="*/ 603 h 603"/>
                <a:gd name="T38" fmla="*/ 2 w 535"/>
                <a:gd name="T39" fmla="*/ 564 h 603"/>
                <a:gd name="T40" fmla="*/ 0 w 535"/>
                <a:gd name="T41" fmla="*/ 525 h 603"/>
                <a:gd name="T42" fmla="*/ 5 w 535"/>
                <a:gd name="T43" fmla="*/ 459 h 603"/>
                <a:gd name="T44" fmla="*/ 16 w 535"/>
                <a:gd name="T45" fmla="*/ 394 h 603"/>
                <a:gd name="T46" fmla="*/ 36 w 535"/>
                <a:gd name="T47" fmla="*/ 332 h 603"/>
                <a:gd name="T48" fmla="*/ 62 w 535"/>
                <a:gd name="T49" fmla="*/ 274 h 603"/>
                <a:gd name="T50" fmla="*/ 95 w 535"/>
                <a:gd name="T51" fmla="*/ 220 h 603"/>
                <a:gd name="T52" fmla="*/ 133 w 535"/>
                <a:gd name="T53" fmla="*/ 169 h 603"/>
                <a:gd name="T54" fmla="*/ 178 w 535"/>
                <a:gd name="T55" fmla="*/ 124 h 603"/>
                <a:gd name="T56" fmla="*/ 227 w 535"/>
                <a:gd name="T57" fmla="*/ 84 h 603"/>
                <a:gd name="T58" fmla="*/ 280 w 535"/>
                <a:gd name="T59" fmla="*/ 50 h 603"/>
                <a:gd name="T60" fmla="*/ 339 w 535"/>
                <a:gd name="T61" fmla="*/ 22 h 603"/>
                <a:gd name="T62" fmla="*/ 399 w 535"/>
                <a:gd name="T63" fmla="*/ 0 h 60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35"/>
                <a:gd name="T97" fmla="*/ 0 h 603"/>
                <a:gd name="T98" fmla="*/ 535 w 535"/>
                <a:gd name="T99" fmla="*/ 603 h 60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35" h="603">
                  <a:moveTo>
                    <a:pt x="399" y="0"/>
                  </a:moveTo>
                  <a:lnTo>
                    <a:pt x="468" y="47"/>
                  </a:lnTo>
                  <a:lnTo>
                    <a:pt x="535" y="99"/>
                  </a:lnTo>
                  <a:lnTo>
                    <a:pt x="527" y="116"/>
                  </a:lnTo>
                  <a:lnTo>
                    <a:pt x="526" y="135"/>
                  </a:lnTo>
                  <a:lnTo>
                    <a:pt x="526" y="144"/>
                  </a:lnTo>
                  <a:lnTo>
                    <a:pt x="527" y="153"/>
                  </a:lnTo>
                  <a:lnTo>
                    <a:pt x="456" y="206"/>
                  </a:lnTo>
                  <a:lnTo>
                    <a:pt x="390" y="266"/>
                  </a:lnTo>
                  <a:lnTo>
                    <a:pt x="328" y="329"/>
                  </a:lnTo>
                  <a:lnTo>
                    <a:pt x="272" y="399"/>
                  </a:lnTo>
                  <a:lnTo>
                    <a:pt x="223" y="473"/>
                  </a:lnTo>
                  <a:lnTo>
                    <a:pt x="180" y="552"/>
                  </a:lnTo>
                  <a:lnTo>
                    <a:pt x="177" y="552"/>
                  </a:lnTo>
                  <a:lnTo>
                    <a:pt x="156" y="556"/>
                  </a:lnTo>
                  <a:lnTo>
                    <a:pt x="139" y="567"/>
                  </a:lnTo>
                  <a:lnTo>
                    <a:pt x="127" y="584"/>
                  </a:lnTo>
                  <a:lnTo>
                    <a:pt x="67" y="592"/>
                  </a:lnTo>
                  <a:lnTo>
                    <a:pt x="7" y="603"/>
                  </a:lnTo>
                  <a:lnTo>
                    <a:pt x="2" y="564"/>
                  </a:lnTo>
                  <a:lnTo>
                    <a:pt x="0" y="525"/>
                  </a:lnTo>
                  <a:lnTo>
                    <a:pt x="5" y="459"/>
                  </a:lnTo>
                  <a:lnTo>
                    <a:pt x="16" y="394"/>
                  </a:lnTo>
                  <a:lnTo>
                    <a:pt x="36" y="332"/>
                  </a:lnTo>
                  <a:lnTo>
                    <a:pt x="62" y="274"/>
                  </a:lnTo>
                  <a:lnTo>
                    <a:pt x="95" y="220"/>
                  </a:lnTo>
                  <a:lnTo>
                    <a:pt x="133" y="169"/>
                  </a:lnTo>
                  <a:lnTo>
                    <a:pt x="178" y="124"/>
                  </a:lnTo>
                  <a:lnTo>
                    <a:pt x="227" y="84"/>
                  </a:lnTo>
                  <a:lnTo>
                    <a:pt x="280" y="50"/>
                  </a:lnTo>
                  <a:lnTo>
                    <a:pt x="339" y="2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FF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"/>
            <p:cNvSpPr>
              <a:spLocks noChangeAspect="1"/>
            </p:cNvSpPr>
            <p:nvPr/>
          </p:nvSpPr>
          <p:spPr bwMode="auto">
            <a:xfrm>
              <a:off x="1826" y="1514"/>
              <a:ext cx="662" cy="593"/>
            </a:xfrm>
            <a:custGeom>
              <a:avLst/>
              <a:gdLst>
                <a:gd name="T0" fmla="*/ 333 w 662"/>
                <a:gd name="T1" fmla="*/ 0 h 593"/>
                <a:gd name="T2" fmla="*/ 353 w 662"/>
                <a:gd name="T3" fmla="*/ 11 h 593"/>
                <a:gd name="T4" fmla="*/ 376 w 662"/>
                <a:gd name="T5" fmla="*/ 16 h 593"/>
                <a:gd name="T6" fmla="*/ 395 w 662"/>
                <a:gd name="T7" fmla="*/ 12 h 593"/>
                <a:gd name="T8" fmla="*/ 412 w 662"/>
                <a:gd name="T9" fmla="*/ 6 h 593"/>
                <a:gd name="T10" fmla="*/ 468 w 662"/>
                <a:gd name="T11" fmla="*/ 76 h 593"/>
                <a:gd name="T12" fmla="*/ 519 w 662"/>
                <a:gd name="T13" fmla="*/ 148 h 593"/>
                <a:gd name="T14" fmla="*/ 562 w 662"/>
                <a:gd name="T15" fmla="*/ 227 h 593"/>
                <a:gd name="T16" fmla="*/ 597 w 662"/>
                <a:gd name="T17" fmla="*/ 309 h 593"/>
                <a:gd name="T18" fmla="*/ 627 w 662"/>
                <a:gd name="T19" fmla="*/ 394 h 593"/>
                <a:gd name="T20" fmla="*/ 648 w 662"/>
                <a:gd name="T21" fmla="*/ 484 h 593"/>
                <a:gd name="T22" fmla="*/ 662 w 662"/>
                <a:gd name="T23" fmla="*/ 575 h 593"/>
                <a:gd name="T24" fmla="*/ 644 w 662"/>
                <a:gd name="T25" fmla="*/ 583 h 593"/>
                <a:gd name="T26" fmla="*/ 628 w 662"/>
                <a:gd name="T27" fmla="*/ 593 h 593"/>
                <a:gd name="T28" fmla="*/ 551 w 662"/>
                <a:gd name="T29" fmla="*/ 542 h 593"/>
                <a:gd name="T30" fmla="*/ 469 w 662"/>
                <a:gd name="T31" fmla="*/ 498 h 593"/>
                <a:gd name="T32" fmla="*/ 384 w 662"/>
                <a:gd name="T33" fmla="*/ 461 h 593"/>
                <a:gd name="T34" fmla="*/ 295 w 662"/>
                <a:gd name="T35" fmla="*/ 431 h 593"/>
                <a:gd name="T36" fmla="*/ 202 w 662"/>
                <a:gd name="T37" fmla="*/ 410 h 593"/>
                <a:gd name="T38" fmla="*/ 106 w 662"/>
                <a:gd name="T39" fmla="*/ 397 h 593"/>
                <a:gd name="T40" fmla="*/ 7 w 662"/>
                <a:gd name="T41" fmla="*/ 393 h 593"/>
                <a:gd name="T42" fmla="*/ 3 w 662"/>
                <a:gd name="T43" fmla="*/ 388 h 593"/>
                <a:gd name="T44" fmla="*/ 0 w 662"/>
                <a:gd name="T45" fmla="*/ 383 h 593"/>
                <a:gd name="T46" fmla="*/ 41 w 662"/>
                <a:gd name="T47" fmla="*/ 308 h 593"/>
                <a:gd name="T48" fmla="*/ 89 w 662"/>
                <a:gd name="T49" fmla="*/ 236 h 593"/>
                <a:gd name="T50" fmla="*/ 143 w 662"/>
                <a:gd name="T51" fmla="*/ 170 h 593"/>
                <a:gd name="T52" fmla="*/ 202 w 662"/>
                <a:gd name="T53" fmla="*/ 108 h 593"/>
                <a:gd name="T54" fmla="*/ 265 w 662"/>
                <a:gd name="T55" fmla="*/ 51 h 593"/>
                <a:gd name="T56" fmla="*/ 333 w 662"/>
                <a:gd name="T57" fmla="*/ 0 h 5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62"/>
                <a:gd name="T88" fmla="*/ 0 h 593"/>
                <a:gd name="T89" fmla="*/ 662 w 662"/>
                <a:gd name="T90" fmla="*/ 593 h 5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62" h="593">
                  <a:moveTo>
                    <a:pt x="333" y="0"/>
                  </a:moveTo>
                  <a:lnTo>
                    <a:pt x="353" y="11"/>
                  </a:lnTo>
                  <a:lnTo>
                    <a:pt x="376" y="16"/>
                  </a:lnTo>
                  <a:lnTo>
                    <a:pt x="395" y="12"/>
                  </a:lnTo>
                  <a:lnTo>
                    <a:pt x="412" y="6"/>
                  </a:lnTo>
                  <a:lnTo>
                    <a:pt x="468" y="76"/>
                  </a:lnTo>
                  <a:lnTo>
                    <a:pt x="519" y="148"/>
                  </a:lnTo>
                  <a:lnTo>
                    <a:pt x="562" y="227"/>
                  </a:lnTo>
                  <a:lnTo>
                    <a:pt x="597" y="309"/>
                  </a:lnTo>
                  <a:lnTo>
                    <a:pt x="627" y="394"/>
                  </a:lnTo>
                  <a:lnTo>
                    <a:pt x="648" y="484"/>
                  </a:lnTo>
                  <a:lnTo>
                    <a:pt x="662" y="575"/>
                  </a:lnTo>
                  <a:lnTo>
                    <a:pt x="644" y="583"/>
                  </a:lnTo>
                  <a:lnTo>
                    <a:pt x="628" y="593"/>
                  </a:lnTo>
                  <a:lnTo>
                    <a:pt x="551" y="542"/>
                  </a:lnTo>
                  <a:lnTo>
                    <a:pt x="469" y="498"/>
                  </a:lnTo>
                  <a:lnTo>
                    <a:pt x="384" y="461"/>
                  </a:lnTo>
                  <a:lnTo>
                    <a:pt x="295" y="431"/>
                  </a:lnTo>
                  <a:lnTo>
                    <a:pt x="202" y="410"/>
                  </a:lnTo>
                  <a:lnTo>
                    <a:pt x="106" y="397"/>
                  </a:lnTo>
                  <a:lnTo>
                    <a:pt x="7" y="393"/>
                  </a:lnTo>
                  <a:lnTo>
                    <a:pt x="3" y="388"/>
                  </a:lnTo>
                  <a:lnTo>
                    <a:pt x="0" y="383"/>
                  </a:lnTo>
                  <a:lnTo>
                    <a:pt x="41" y="308"/>
                  </a:lnTo>
                  <a:lnTo>
                    <a:pt x="89" y="236"/>
                  </a:lnTo>
                  <a:lnTo>
                    <a:pt x="143" y="170"/>
                  </a:lnTo>
                  <a:lnTo>
                    <a:pt x="202" y="108"/>
                  </a:lnTo>
                  <a:lnTo>
                    <a:pt x="265" y="51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8000"/>
            </a:solidFill>
            <a:ln w="0">
              <a:solidFill>
                <a:srgbClr val="FF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"/>
            <p:cNvSpPr>
              <a:spLocks noChangeAspect="1"/>
            </p:cNvSpPr>
            <p:nvPr/>
          </p:nvSpPr>
          <p:spPr bwMode="auto">
            <a:xfrm>
              <a:off x="485" y="2566"/>
              <a:ext cx="165" cy="179"/>
            </a:xfrm>
            <a:custGeom>
              <a:avLst/>
              <a:gdLst>
                <a:gd name="T0" fmla="*/ 91 w 165"/>
                <a:gd name="T1" fmla="*/ 0 h 179"/>
                <a:gd name="T2" fmla="*/ 111 w 165"/>
                <a:gd name="T3" fmla="*/ 3 h 179"/>
                <a:gd name="T4" fmla="*/ 132 w 165"/>
                <a:gd name="T5" fmla="*/ 9 h 179"/>
                <a:gd name="T6" fmla="*/ 149 w 165"/>
                <a:gd name="T7" fmla="*/ 20 h 179"/>
                <a:gd name="T8" fmla="*/ 165 w 165"/>
                <a:gd name="T9" fmla="*/ 34 h 179"/>
                <a:gd name="T10" fmla="*/ 142 w 165"/>
                <a:gd name="T11" fmla="*/ 56 h 179"/>
                <a:gd name="T12" fmla="*/ 127 w 165"/>
                <a:gd name="T13" fmla="*/ 42 h 179"/>
                <a:gd name="T14" fmla="*/ 108 w 165"/>
                <a:gd name="T15" fmla="*/ 34 h 179"/>
                <a:gd name="T16" fmla="*/ 90 w 165"/>
                <a:gd name="T17" fmla="*/ 31 h 179"/>
                <a:gd name="T18" fmla="*/ 68 w 165"/>
                <a:gd name="T19" fmla="*/ 36 h 179"/>
                <a:gd name="T20" fmla="*/ 50 w 165"/>
                <a:gd name="T21" fmla="*/ 48 h 179"/>
                <a:gd name="T22" fmla="*/ 40 w 165"/>
                <a:gd name="T23" fmla="*/ 60 h 179"/>
                <a:gd name="T24" fmla="*/ 34 w 165"/>
                <a:gd name="T25" fmla="*/ 74 h 179"/>
                <a:gd name="T26" fmla="*/ 33 w 165"/>
                <a:gd name="T27" fmla="*/ 90 h 179"/>
                <a:gd name="T28" fmla="*/ 34 w 165"/>
                <a:gd name="T29" fmla="*/ 105 h 179"/>
                <a:gd name="T30" fmla="*/ 40 w 165"/>
                <a:gd name="T31" fmla="*/ 119 h 179"/>
                <a:gd name="T32" fmla="*/ 44 w 165"/>
                <a:gd name="T33" fmla="*/ 125 h 179"/>
                <a:gd name="T34" fmla="*/ 48 w 165"/>
                <a:gd name="T35" fmla="*/ 132 h 179"/>
                <a:gd name="T36" fmla="*/ 60 w 165"/>
                <a:gd name="T37" fmla="*/ 141 h 179"/>
                <a:gd name="T38" fmla="*/ 76 w 165"/>
                <a:gd name="T39" fmla="*/ 147 h 179"/>
                <a:gd name="T40" fmla="*/ 91 w 165"/>
                <a:gd name="T41" fmla="*/ 148 h 179"/>
                <a:gd name="T42" fmla="*/ 104 w 165"/>
                <a:gd name="T43" fmla="*/ 147 h 179"/>
                <a:gd name="T44" fmla="*/ 116 w 165"/>
                <a:gd name="T45" fmla="*/ 142 h 179"/>
                <a:gd name="T46" fmla="*/ 128 w 165"/>
                <a:gd name="T47" fmla="*/ 136 h 179"/>
                <a:gd name="T48" fmla="*/ 142 w 165"/>
                <a:gd name="T49" fmla="*/ 124 h 179"/>
                <a:gd name="T50" fmla="*/ 164 w 165"/>
                <a:gd name="T51" fmla="*/ 147 h 179"/>
                <a:gd name="T52" fmla="*/ 145 w 165"/>
                <a:gd name="T53" fmla="*/ 162 h 179"/>
                <a:gd name="T54" fmla="*/ 128 w 165"/>
                <a:gd name="T55" fmla="*/ 172 h 179"/>
                <a:gd name="T56" fmla="*/ 111 w 165"/>
                <a:gd name="T57" fmla="*/ 178 h 179"/>
                <a:gd name="T58" fmla="*/ 90 w 165"/>
                <a:gd name="T59" fmla="*/ 179 h 179"/>
                <a:gd name="T60" fmla="*/ 65 w 165"/>
                <a:gd name="T61" fmla="*/ 176 h 179"/>
                <a:gd name="T62" fmla="*/ 44 w 165"/>
                <a:gd name="T63" fmla="*/ 169 h 179"/>
                <a:gd name="T64" fmla="*/ 25 w 165"/>
                <a:gd name="T65" fmla="*/ 155 h 179"/>
                <a:gd name="T66" fmla="*/ 11 w 165"/>
                <a:gd name="T67" fmla="*/ 136 h 179"/>
                <a:gd name="T68" fmla="*/ 3 w 165"/>
                <a:gd name="T69" fmla="*/ 115 h 179"/>
                <a:gd name="T70" fmla="*/ 0 w 165"/>
                <a:gd name="T71" fmla="*/ 90 h 179"/>
                <a:gd name="T72" fmla="*/ 3 w 165"/>
                <a:gd name="T73" fmla="*/ 65 h 179"/>
                <a:gd name="T74" fmla="*/ 11 w 165"/>
                <a:gd name="T75" fmla="*/ 45 h 179"/>
                <a:gd name="T76" fmla="*/ 25 w 165"/>
                <a:gd name="T77" fmla="*/ 26 h 179"/>
                <a:gd name="T78" fmla="*/ 45 w 165"/>
                <a:gd name="T79" fmla="*/ 13 h 179"/>
                <a:gd name="T80" fmla="*/ 67 w 165"/>
                <a:gd name="T81" fmla="*/ 3 h 179"/>
                <a:gd name="T82" fmla="*/ 91 w 165"/>
                <a:gd name="T83" fmla="*/ 0 h 1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5"/>
                <a:gd name="T127" fmla="*/ 0 h 179"/>
                <a:gd name="T128" fmla="*/ 165 w 165"/>
                <a:gd name="T129" fmla="*/ 179 h 17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5" h="179">
                  <a:moveTo>
                    <a:pt x="91" y="0"/>
                  </a:moveTo>
                  <a:lnTo>
                    <a:pt x="111" y="3"/>
                  </a:lnTo>
                  <a:lnTo>
                    <a:pt x="132" y="9"/>
                  </a:lnTo>
                  <a:lnTo>
                    <a:pt x="149" y="20"/>
                  </a:lnTo>
                  <a:lnTo>
                    <a:pt x="165" y="34"/>
                  </a:lnTo>
                  <a:lnTo>
                    <a:pt x="142" y="56"/>
                  </a:lnTo>
                  <a:lnTo>
                    <a:pt x="127" y="42"/>
                  </a:lnTo>
                  <a:lnTo>
                    <a:pt x="108" y="34"/>
                  </a:lnTo>
                  <a:lnTo>
                    <a:pt x="90" y="31"/>
                  </a:lnTo>
                  <a:lnTo>
                    <a:pt x="68" y="36"/>
                  </a:lnTo>
                  <a:lnTo>
                    <a:pt x="50" y="48"/>
                  </a:lnTo>
                  <a:lnTo>
                    <a:pt x="40" y="60"/>
                  </a:lnTo>
                  <a:lnTo>
                    <a:pt x="34" y="74"/>
                  </a:lnTo>
                  <a:lnTo>
                    <a:pt x="33" y="90"/>
                  </a:lnTo>
                  <a:lnTo>
                    <a:pt x="34" y="105"/>
                  </a:lnTo>
                  <a:lnTo>
                    <a:pt x="40" y="119"/>
                  </a:lnTo>
                  <a:lnTo>
                    <a:pt x="44" y="125"/>
                  </a:lnTo>
                  <a:lnTo>
                    <a:pt x="48" y="132"/>
                  </a:lnTo>
                  <a:lnTo>
                    <a:pt x="60" y="141"/>
                  </a:lnTo>
                  <a:lnTo>
                    <a:pt x="76" y="147"/>
                  </a:lnTo>
                  <a:lnTo>
                    <a:pt x="91" y="148"/>
                  </a:lnTo>
                  <a:lnTo>
                    <a:pt x="104" y="147"/>
                  </a:lnTo>
                  <a:lnTo>
                    <a:pt x="116" y="142"/>
                  </a:lnTo>
                  <a:lnTo>
                    <a:pt x="128" y="136"/>
                  </a:lnTo>
                  <a:lnTo>
                    <a:pt x="142" y="124"/>
                  </a:lnTo>
                  <a:lnTo>
                    <a:pt x="164" y="147"/>
                  </a:lnTo>
                  <a:lnTo>
                    <a:pt x="145" y="162"/>
                  </a:lnTo>
                  <a:lnTo>
                    <a:pt x="128" y="172"/>
                  </a:lnTo>
                  <a:lnTo>
                    <a:pt x="111" y="178"/>
                  </a:lnTo>
                  <a:lnTo>
                    <a:pt x="90" y="179"/>
                  </a:lnTo>
                  <a:lnTo>
                    <a:pt x="65" y="176"/>
                  </a:lnTo>
                  <a:lnTo>
                    <a:pt x="44" y="169"/>
                  </a:lnTo>
                  <a:lnTo>
                    <a:pt x="25" y="155"/>
                  </a:lnTo>
                  <a:lnTo>
                    <a:pt x="11" y="136"/>
                  </a:lnTo>
                  <a:lnTo>
                    <a:pt x="3" y="115"/>
                  </a:lnTo>
                  <a:lnTo>
                    <a:pt x="0" y="90"/>
                  </a:lnTo>
                  <a:lnTo>
                    <a:pt x="3" y="65"/>
                  </a:lnTo>
                  <a:lnTo>
                    <a:pt x="11" y="45"/>
                  </a:lnTo>
                  <a:lnTo>
                    <a:pt x="25" y="26"/>
                  </a:lnTo>
                  <a:lnTo>
                    <a:pt x="45" y="13"/>
                  </a:lnTo>
                  <a:lnTo>
                    <a:pt x="67" y="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 noChangeAspect="1" noEditPoints="1"/>
            </p:cNvSpPr>
            <p:nvPr/>
          </p:nvSpPr>
          <p:spPr bwMode="auto">
            <a:xfrm>
              <a:off x="669" y="2613"/>
              <a:ext cx="131" cy="131"/>
            </a:xfrm>
            <a:custGeom>
              <a:avLst/>
              <a:gdLst>
                <a:gd name="T0" fmla="*/ 60 w 131"/>
                <a:gd name="T1" fmla="*/ 26 h 131"/>
                <a:gd name="T2" fmla="*/ 54 w 131"/>
                <a:gd name="T3" fmla="*/ 27 h 131"/>
                <a:gd name="T4" fmla="*/ 48 w 131"/>
                <a:gd name="T5" fmla="*/ 30 h 131"/>
                <a:gd name="T6" fmla="*/ 43 w 131"/>
                <a:gd name="T7" fmla="*/ 34 h 131"/>
                <a:gd name="T8" fmla="*/ 37 w 131"/>
                <a:gd name="T9" fmla="*/ 40 h 131"/>
                <a:gd name="T10" fmla="*/ 31 w 131"/>
                <a:gd name="T11" fmla="*/ 49 h 131"/>
                <a:gd name="T12" fmla="*/ 100 w 131"/>
                <a:gd name="T13" fmla="*/ 49 h 131"/>
                <a:gd name="T14" fmla="*/ 97 w 131"/>
                <a:gd name="T15" fmla="*/ 44 h 131"/>
                <a:gd name="T16" fmla="*/ 96 w 131"/>
                <a:gd name="T17" fmla="*/ 40 h 131"/>
                <a:gd name="T18" fmla="*/ 93 w 131"/>
                <a:gd name="T19" fmla="*/ 35 h 131"/>
                <a:gd name="T20" fmla="*/ 83 w 131"/>
                <a:gd name="T21" fmla="*/ 29 h 131"/>
                <a:gd name="T22" fmla="*/ 77 w 131"/>
                <a:gd name="T23" fmla="*/ 27 h 131"/>
                <a:gd name="T24" fmla="*/ 73 w 131"/>
                <a:gd name="T25" fmla="*/ 26 h 131"/>
                <a:gd name="T26" fmla="*/ 60 w 131"/>
                <a:gd name="T27" fmla="*/ 26 h 131"/>
                <a:gd name="T28" fmla="*/ 65 w 131"/>
                <a:gd name="T29" fmla="*/ 0 h 131"/>
                <a:gd name="T30" fmla="*/ 83 w 131"/>
                <a:gd name="T31" fmla="*/ 1 h 131"/>
                <a:gd name="T32" fmla="*/ 99 w 131"/>
                <a:gd name="T33" fmla="*/ 7 h 131"/>
                <a:gd name="T34" fmla="*/ 113 w 131"/>
                <a:gd name="T35" fmla="*/ 18 h 131"/>
                <a:gd name="T36" fmla="*/ 124 w 131"/>
                <a:gd name="T37" fmla="*/ 32 h 131"/>
                <a:gd name="T38" fmla="*/ 130 w 131"/>
                <a:gd name="T39" fmla="*/ 49 h 131"/>
                <a:gd name="T40" fmla="*/ 131 w 131"/>
                <a:gd name="T41" fmla="*/ 68 h 131"/>
                <a:gd name="T42" fmla="*/ 131 w 131"/>
                <a:gd name="T43" fmla="*/ 74 h 131"/>
                <a:gd name="T44" fmla="*/ 31 w 131"/>
                <a:gd name="T45" fmla="*/ 74 h 131"/>
                <a:gd name="T46" fmla="*/ 34 w 131"/>
                <a:gd name="T47" fmla="*/ 86 h 131"/>
                <a:gd name="T48" fmla="*/ 37 w 131"/>
                <a:gd name="T49" fmla="*/ 91 h 131"/>
                <a:gd name="T50" fmla="*/ 42 w 131"/>
                <a:gd name="T51" fmla="*/ 95 h 131"/>
                <a:gd name="T52" fmla="*/ 53 w 131"/>
                <a:gd name="T53" fmla="*/ 101 h 131"/>
                <a:gd name="T54" fmla="*/ 66 w 131"/>
                <a:gd name="T55" fmla="*/ 103 h 131"/>
                <a:gd name="T56" fmla="*/ 83 w 131"/>
                <a:gd name="T57" fmla="*/ 100 h 131"/>
                <a:gd name="T58" fmla="*/ 97 w 131"/>
                <a:gd name="T59" fmla="*/ 91 h 131"/>
                <a:gd name="T60" fmla="*/ 124 w 131"/>
                <a:gd name="T61" fmla="*/ 103 h 131"/>
                <a:gd name="T62" fmla="*/ 113 w 131"/>
                <a:gd name="T63" fmla="*/ 115 h 131"/>
                <a:gd name="T64" fmla="*/ 99 w 131"/>
                <a:gd name="T65" fmla="*/ 125 h 131"/>
                <a:gd name="T66" fmla="*/ 83 w 131"/>
                <a:gd name="T67" fmla="*/ 129 h 131"/>
                <a:gd name="T68" fmla="*/ 66 w 131"/>
                <a:gd name="T69" fmla="*/ 131 h 131"/>
                <a:gd name="T70" fmla="*/ 48 w 131"/>
                <a:gd name="T71" fmla="*/ 129 h 131"/>
                <a:gd name="T72" fmla="*/ 32 w 131"/>
                <a:gd name="T73" fmla="*/ 123 h 131"/>
                <a:gd name="T74" fmla="*/ 19 w 131"/>
                <a:gd name="T75" fmla="*/ 112 h 131"/>
                <a:gd name="T76" fmla="*/ 8 w 131"/>
                <a:gd name="T77" fmla="*/ 98 h 131"/>
                <a:gd name="T78" fmla="*/ 2 w 131"/>
                <a:gd name="T79" fmla="*/ 83 h 131"/>
                <a:gd name="T80" fmla="*/ 0 w 131"/>
                <a:gd name="T81" fmla="*/ 66 h 131"/>
                <a:gd name="T82" fmla="*/ 2 w 131"/>
                <a:gd name="T83" fmla="*/ 47 h 131"/>
                <a:gd name="T84" fmla="*/ 8 w 131"/>
                <a:gd name="T85" fmla="*/ 32 h 131"/>
                <a:gd name="T86" fmla="*/ 19 w 131"/>
                <a:gd name="T87" fmla="*/ 18 h 131"/>
                <a:gd name="T88" fmla="*/ 32 w 131"/>
                <a:gd name="T89" fmla="*/ 7 h 131"/>
                <a:gd name="T90" fmla="*/ 48 w 131"/>
                <a:gd name="T91" fmla="*/ 1 h 131"/>
                <a:gd name="T92" fmla="*/ 65 w 131"/>
                <a:gd name="T93" fmla="*/ 0 h 1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1"/>
                <a:gd name="T142" fmla="*/ 0 h 131"/>
                <a:gd name="T143" fmla="*/ 131 w 131"/>
                <a:gd name="T144" fmla="*/ 131 h 13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1" h="131">
                  <a:moveTo>
                    <a:pt x="60" y="26"/>
                  </a:moveTo>
                  <a:lnTo>
                    <a:pt x="54" y="27"/>
                  </a:lnTo>
                  <a:lnTo>
                    <a:pt x="48" y="30"/>
                  </a:lnTo>
                  <a:lnTo>
                    <a:pt x="43" y="34"/>
                  </a:lnTo>
                  <a:lnTo>
                    <a:pt x="37" y="40"/>
                  </a:lnTo>
                  <a:lnTo>
                    <a:pt x="31" y="49"/>
                  </a:lnTo>
                  <a:lnTo>
                    <a:pt x="100" y="49"/>
                  </a:lnTo>
                  <a:lnTo>
                    <a:pt x="97" y="44"/>
                  </a:lnTo>
                  <a:lnTo>
                    <a:pt x="96" y="40"/>
                  </a:lnTo>
                  <a:lnTo>
                    <a:pt x="93" y="35"/>
                  </a:lnTo>
                  <a:lnTo>
                    <a:pt x="83" y="29"/>
                  </a:lnTo>
                  <a:lnTo>
                    <a:pt x="77" y="27"/>
                  </a:lnTo>
                  <a:lnTo>
                    <a:pt x="73" y="26"/>
                  </a:lnTo>
                  <a:lnTo>
                    <a:pt x="60" y="26"/>
                  </a:lnTo>
                  <a:close/>
                  <a:moveTo>
                    <a:pt x="65" y="0"/>
                  </a:moveTo>
                  <a:lnTo>
                    <a:pt x="83" y="1"/>
                  </a:lnTo>
                  <a:lnTo>
                    <a:pt x="99" y="7"/>
                  </a:lnTo>
                  <a:lnTo>
                    <a:pt x="113" y="18"/>
                  </a:lnTo>
                  <a:lnTo>
                    <a:pt x="124" y="32"/>
                  </a:lnTo>
                  <a:lnTo>
                    <a:pt x="130" y="49"/>
                  </a:lnTo>
                  <a:lnTo>
                    <a:pt x="131" y="68"/>
                  </a:lnTo>
                  <a:lnTo>
                    <a:pt x="131" y="74"/>
                  </a:lnTo>
                  <a:lnTo>
                    <a:pt x="31" y="74"/>
                  </a:lnTo>
                  <a:lnTo>
                    <a:pt x="34" y="86"/>
                  </a:lnTo>
                  <a:lnTo>
                    <a:pt x="37" y="91"/>
                  </a:lnTo>
                  <a:lnTo>
                    <a:pt x="42" y="95"/>
                  </a:lnTo>
                  <a:lnTo>
                    <a:pt x="53" y="101"/>
                  </a:lnTo>
                  <a:lnTo>
                    <a:pt x="66" y="103"/>
                  </a:lnTo>
                  <a:lnTo>
                    <a:pt x="83" y="100"/>
                  </a:lnTo>
                  <a:lnTo>
                    <a:pt x="97" y="91"/>
                  </a:lnTo>
                  <a:lnTo>
                    <a:pt x="124" y="103"/>
                  </a:lnTo>
                  <a:lnTo>
                    <a:pt x="113" y="115"/>
                  </a:lnTo>
                  <a:lnTo>
                    <a:pt x="99" y="125"/>
                  </a:lnTo>
                  <a:lnTo>
                    <a:pt x="83" y="129"/>
                  </a:lnTo>
                  <a:lnTo>
                    <a:pt x="66" y="131"/>
                  </a:lnTo>
                  <a:lnTo>
                    <a:pt x="48" y="129"/>
                  </a:lnTo>
                  <a:lnTo>
                    <a:pt x="32" y="123"/>
                  </a:lnTo>
                  <a:lnTo>
                    <a:pt x="19" y="112"/>
                  </a:lnTo>
                  <a:lnTo>
                    <a:pt x="8" y="98"/>
                  </a:lnTo>
                  <a:lnTo>
                    <a:pt x="2" y="83"/>
                  </a:lnTo>
                  <a:lnTo>
                    <a:pt x="0" y="66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2" y="7"/>
                  </a:lnTo>
                  <a:lnTo>
                    <a:pt x="4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4"/>
            <p:cNvSpPr>
              <a:spLocks noChangeAspect="1"/>
            </p:cNvSpPr>
            <p:nvPr/>
          </p:nvSpPr>
          <p:spPr bwMode="auto">
            <a:xfrm>
              <a:off x="827" y="2613"/>
              <a:ext cx="111" cy="128"/>
            </a:xfrm>
            <a:custGeom>
              <a:avLst/>
              <a:gdLst>
                <a:gd name="T0" fmla="*/ 58 w 111"/>
                <a:gd name="T1" fmla="*/ 0 h 128"/>
                <a:gd name="T2" fmla="*/ 67 w 111"/>
                <a:gd name="T3" fmla="*/ 0 h 128"/>
                <a:gd name="T4" fmla="*/ 84 w 111"/>
                <a:gd name="T5" fmla="*/ 3 h 128"/>
                <a:gd name="T6" fmla="*/ 100 w 111"/>
                <a:gd name="T7" fmla="*/ 12 h 128"/>
                <a:gd name="T8" fmla="*/ 108 w 111"/>
                <a:gd name="T9" fmla="*/ 26 h 128"/>
                <a:gd name="T10" fmla="*/ 111 w 111"/>
                <a:gd name="T11" fmla="*/ 44 h 128"/>
                <a:gd name="T12" fmla="*/ 111 w 111"/>
                <a:gd name="T13" fmla="*/ 128 h 128"/>
                <a:gd name="T14" fmla="*/ 80 w 111"/>
                <a:gd name="T15" fmla="*/ 128 h 128"/>
                <a:gd name="T16" fmla="*/ 80 w 111"/>
                <a:gd name="T17" fmla="*/ 72 h 128"/>
                <a:gd name="T18" fmla="*/ 78 w 111"/>
                <a:gd name="T19" fmla="*/ 54 h 128"/>
                <a:gd name="T20" fmla="*/ 77 w 111"/>
                <a:gd name="T21" fmla="*/ 43 h 128"/>
                <a:gd name="T22" fmla="*/ 75 w 111"/>
                <a:gd name="T23" fmla="*/ 38 h 128"/>
                <a:gd name="T24" fmla="*/ 74 w 111"/>
                <a:gd name="T25" fmla="*/ 35 h 128"/>
                <a:gd name="T26" fmla="*/ 67 w 111"/>
                <a:gd name="T27" fmla="*/ 29 h 128"/>
                <a:gd name="T28" fmla="*/ 63 w 111"/>
                <a:gd name="T29" fmla="*/ 27 h 128"/>
                <a:gd name="T30" fmla="*/ 58 w 111"/>
                <a:gd name="T31" fmla="*/ 27 h 128"/>
                <a:gd name="T32" fmla="*/ 46 w 111"/>
                <a:gd name="T33" fmla="*/ 30 h 128"/>
                <a:gd name="T34" fmla="*/ 41 w 111"/>
                <a:gd name="T35" fmla="*/ 34 h 128"/>
                <a:gd name="T36" fmla="*/ 37 w 111"/>
                <a:gd name="T37" fmla="*/ 38 h 128"/>
                <a:gd name="T38" fmla="*/ 34 w 111"/>
                <a:gd name="T39" fmla="*/ 44 h 128"/>
                <a:gd name="T40" fmla="*/ 32 w 111"/>
                <a:gd name="T41" fmla="*/ 52 h 128"/>
                <a:gd name="T42" fmla="*/ 30 w 111"/>
                <a:gd name="T43" fmla="*/ 61 h 128"/>
                <a:gd name="T44" fmla="*/ 30 w 111"/>
                <a:gd name="T45" fmla="*/ 128 h 128"/>
                <a:gd name="T46" fmla="*/ 0 w 111"/>
                <a:gd name="T47" fmla="*/ 128 h 128"/>
                <a:gd name="T48" fmla="*/ 0 w 111"/>
                <a:gd name="T49" fmla="*/ 3 h 128"/>
                <a:gd name="T50" fmla="*/ 30 w 111"/>
                <a:gd name="T51" fmla="*/ 3 h 128"/>
                <a:gd name="T52" fmla="*/ 30 w 111"/>
                <a:gd name="T53" fmla="*/ 15 h 128"/>
                <a:gd name="T54" fmla="*/ 38 w 111"/>
                <a:gd name="T55" fmla="*/ 9 h 128"/>
                <a:gd name="T56" fmla="*/ 54 w 111"/>
                <a:gd name="T57" fmla="*/ 1 h 128"/>
                <a:gd name="T58" fmla="*/ 58 w 111"/>
                <a:gd name="T59" fmla="*/ 0 h 12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1"/>
                <a:gd name="T91" fmla="*/ 0 h 128"/>
                <a:gd name="T92" fmla="*/ 111 w 111"/>
                <a:gd name="T93" fmla="*/ 128 h 12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1" h="128">
                  <a:moveTo>
                    <a:pt x="58" y="0"/>
                  </a:moveTo>
                  <a:lnTo>
                    <a:pt x="67" y="0"/>
                  </a:lnTo>
                  <a:lnTo>
                    <a:pt x="84" y="3"/>
                  </a:lnTo>
                  <a:lnTo>
                    <a:pt x="100" y="12"/>
                  </a:lnTo>
                  <a:lnTo>
                    <a:pt x="108" y="26"/>
                  </a:lnTo>
                  <a:lnTo>
                    <a:pt x="111" y="44"/>
                  </a:lnTo>
                  <a:lnTo>
                    <a:pt x="111" y="128"/>
                  </a:lnTo>
                  <a:lnTo>
                    <a:pt x="80" y="128"/>
                  </a:lnTo>
                  <a:lnTo>
                    <a:pt x="80" y="72"/>
                  </a:lnTo>
                  <a:lnTo>
                    <a:pt x="78" y="54"/>
                  </a:lnTo>
                  <a:lnTo>
                    <a:pt x="77" y="43"/>
                  </a:lnTo>
                  <a:lnTo>
                    <a:pt x="75" y="38"/>
                  </a:lnTo>
                  <a:lnTo>
                    <a:pt x="74" y="35"/>
                  </a:lnTo>
                  <a:lnTo>
                    <a:pt x="67" y="29"/>
                  </a:lnTo>
                  <a:lnTo>
                    <a:pt x="63" y="27"/>
                  </a:lnTo>
                  <a:lnTo>
                    <a:pt x="58" y="27"/>
                  </a:lnTo>
                  <a:lnTo>
                    <a:pt x="46" y="30"/>
                  </a:lnTo>
                  <a:lnTo>
                    <a:pt x="41" y="34"/>
                  </a:lnTo>
                  <a:lnTo>
                    <a:pt x="37" y="38"/>
                  </a:lnTo>
                  <a:lnTo>
                    <a:pt x="34" y="44"/>
                  </a:lnTo>
                  <a:lnTo>
                    <a:pt x="32" y="52"/>
                  </a:lnTo>
                  <a:lnTo>
                    <a:pt x="30" y="61"/>
                  </a:lnTo>
                  <a:lnTo>
                    <a:pt x="30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30" y="3"/>
                  </a:lnTo>
                  <a:lnTo>
                    <a:pt x="30" y="15"/>
                  </a:lnTo>
                  <a:lnTo>
                    <a:pt x="38" y="9"/>
                  </a:lnTo>
                  <a:lnTo>
                    <a:pt x="54" y="1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"/>
            <p:cNvSpPr>
              <a:spLocks noChangeAspect="1"/>
            </p:cNvSpPr>
            <p:nvPr/>
          </p:nvSpPr>
          <p:spPr bwMode="auto">
            <a:xfrm>
              <a:off x="956" y="2569"/>
              <a:ext cx="67" cy="172"/>
            </a:xfrm>
            <a:custGeom>
              <a:avLst/>
              <a:gdLst>
                <a:gd name="T0" fmla="*/ 16 w 67"/>
                <a:gd name="T1" fmla="*/ 0 h 172"/>
                <a:gd name="T2" fmla="*/ 48 w 67"/>
                <a:gd name="T3" fmla="*/ 0 h 172"/>
                <a:gd name="T4" fmla="*/ 48 w 67"/>
                <a:gd name="T5" fmla="*/ 47 h 172"/>
                <a:gd name="T6" fmla="*/ 67 w 67"/>
                <a:gd name="T7" fmla="*/ 47 h 172"/>
                <a:gd name="T8" fmla="*/ 67 w 67"/>
                <a:gd name="T9" fmla="*/ 73 h 172"/>
                <a:gd name="T10" fmla="*/ 48 w 67"/>
                <a:gd name="T11" fmla="*/ 73 h 172"/>
                <a:gd name="T12" fmla="*/ 48 w 67"/>
                <a:gd name="T13" fmla="*/ 172 h 172"/>
                <a:gd name="T14" fmla="*/ 16 w 67"/>
                <a:gd name="T15" fmla="*/ 172 h 172"/>
                <a:gd name="T16" fmla="*/ 16 w 67"/>
                <a:gd name="T17" fmla="*/ 73 h 172"/>
                <a:gd name="T18" fmla="*/ 0 w 67"/>
                <a:gd name="T19" fmla="*/ 73 h 172"/>
                <a:gd name="T20" fmla="*/ 0 w 67"/>
                <a:gd name="T21" fmla="*/ 47 h 172"/>
                <a:gd name="T22" fmla="*/ 16 w 67"/>
                <a:gd name="T23" fmla="*/ 47 h 172"/>
                <a:gd name="T24" fmla="*/ 16 w 67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72"/>
                <a:gd name="T41" fmla="*/ 67 w 67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72">
                  <a:moveTo>
                    <a:pt x="16" y="0"/>
                  </a:moveTo>
                  <a:lnTo>
                    <a:pt x="48" y="0"/>
                  </a:lnTo>
                  <a:lnTo>
                    <a:pt x="48" y="47"/>
                  </a:lnTo>
                  <a:lnTo>
                    <a:pt x="67" y="47"/>
                  </a:lnTo>
                  <a:lnTo>
                    <a:pt x="67" y="73"/>
                  </a:lnTo>
                  <a:lnTo>
                    <a:pt x="48" y="73"/>
                  </a:lnTo>
                  <a:lnTo>
                    <a:pt x="48" y="172"/>
                  </a:lnTo>
                  <a:lnTo>
                    <a:pt x="16" y="172"/>
                  </a:lnTo>
                  <a:lnTo>
                    <a:pt x="16" y="73"/>
                  </a:lnTo>
                  <a:lnTo>
                    <a:pt x="0" y="73"/>
                  </a:lnTo>
                  <a:lnTo>
                    <a:pt x="0" y="47"/>
                  </a:lnTo>
                  <a:lnTo>
                    <a:pt x="16" y="4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6"/>
            <p:cNvSpPr>
              <a:spLocks noChangeAspect="1" noEditPoints="1"/>
            </p:cNvSpPr>
            <p:nvPr/>
          </p:nvSpPr>
          <p:spPr bwMode="auto">
            <a:xfrm>
              <a:off x="1033" y="2613"/>
              <a:ext cx="132" cy="131"/>
            </a:xfrm>
            <a:custGeom>
              <a:avLst/>
              <a:gdLst>
                <a:gd name="T0" fmla="*/ 61 w 132"/>
                <a:gd name="T1" fmla="*/ 26 h 131"/>
                <a:gd name="T2" fmla="*/ 55 w 132"/>
                <a:gd name="T3" fmla="*/ 27 h 131"/>
                <a:gd name="T4" fmla="*/ 48 w 132"/>
                <a:gd name="T5" fmla="*/ 30 h 131"/>
                <a:gd name="T6" fmla="*/ 44 w 132"/>
                <a:gd name="T7" fmla="*/ 34 h 131"/>
                <a:gd name="T8" fmla="*/ 38 w 132"/>
                <a:gd name="T9" fmla="*/ 40 h 131"/>
                <a:gd name="T10" fmla="*/ 31 w 132"/>
                <a:gd name="T11" fmla="*/ 49 h 131"/>
                <a:gd name="T12" fmla="*/ 101 w 132"/>
                <a:gd name="T13" fmla="*/ 49 h 131"/>
                <a:gd name="T14" fmla="*/ 98 w 132"/>
                <a:gd name="T15" fmla="*/ 44 h 131"/>
                <a:gd name="T16" fmla="*/ 96 w 132"/>
                <a:gd name="T17" fmla="*/ 40 h 131"/>
                <a:gd name="T18" fmla="*/ 93 w 132"/>
                <a:gd name="T19" fmla="*/ 35 h 131"/>
                <a:gd name="T20" fmla="*/ 84 w 132"/>
                <a:gd name="T21" fmla="*/ 29 h 131"/>
                <a:gd name="T22" fmla="*/ 78 w 132"/>
                <a:gd name="T23" fmla="*/ 27 h 131"/>
                <a:gd name="T24" fmla="*/ 73 w 132"/>
                <a:gd name="T25" fmla="*/ 26 h 131"/>
                <a:gd name="T26" fmla="*/ 61 w 132"/>
                <a:gd name="T27" fmla="*/ 26 h 131"/>
                <a:gd name="T28" fmla="*/ 65 w 132"/>
                <a:gd name="T29" fmla="*/ 0 h 131"/>
                <a:gd name="T30" fmla="*/ 84 w 132"/>
                <a:gd name="T31" fmla="*/ 1 h 131"/>
                <a:gd name="T32" fmla="*/ 99 w 132"/>
                <a:gd name="T33" fmla="*/ 7 h 131"/>
                <a:gd name="T34" fmla="*/ 113 w 132"/>
                <a:gd name="T35" fmla="*/ 18 h 131"/>
                <a:gd name="T36" fmla="*/ 124 w 132"/>
                <a:gd name="T37" fmla="*/ 32 h 131"/>
                <a:gd name="T38" fmla="*/ 130 w 132"/>
                <a:gd name="T39" fmla="*/ 49 h 131"/>
                <a:gd name="T40" fmla="*/ 132 w 132"/>
                <a:gd name="T41" fmla="*/ 68 h 131"/>
                <a:gd name="T42" fmla="*/ 132 w 132"/>
                <a:gd name="T43" fmla="*/ 74 h 131"/>
                <a:gd name="T44" fmla="*/ 31 w 132"/>
                <a:gd name="T45" fmla="*/ 74 h 131"/>
                <a:gd name="T46" fmla="*/ 34 w 132"/>
                <a:gd name="T47" fmla="*/ 86 h 131"/>
                <a:gd name="T48" fmla="*/ 38 w 132"/>
                <a:gd name="T49" fmla="*/ 91 h 131"/>
                <a:gd name="T50" fmla="*/ 42 w 132"/>
                <a:gd name="T51" fmla="*/ 95 h 131"/>
                <a:gd name="T52" fmla="*/ 53 w 132"/>
                <a:gd name="T53" fmla="*/ 101 h 131"/>
                <a:gd name="T54" fmla="*/ 67 w 132"/>
                <a:gd name="T55" fmla="*/ 103 h 131"/>
                <a:gd name="T56" fmla="*/ 84 w 132"/>
                <a:gd name="T57" fmla="*/ 100 h 131"/>
                <a:gd name="T58" fmla="*/ 98 w 132"/>
                <a:gd name="T59" fmla="*/ 91 h 131"/>
                <a:gd name="T60" fmla="*/ 124 w 132"/>
                <a:gd name="T61" fmla="*/ 103 h 131"/>
                <a:gd name="T62" fmla="*/ 112 w 132"/>
                <a:gd name="T63" fmla="*/ 115 h 131"/>
                <a:gd name="T64" fmla="*/ 99 w 132"/>
                <a:gd name="T65" fmla="*/ 125 h 131"/>
                <a:gd name="T66" fmla="*/ 84 w 132"/>
                <a:gd name="T67" fmla="*/ 129 h 131"/>
                <a:gd name="T68" fmla="*/ 67 w 132"/>
                <a:gd name="T69" fmla="*/ 131 h 131"/>
                <a:gd name="T70" fmla="*/ 48 w 132"/>
                <a:gd name="T71" fmla="*/ 129 h 131"/>
                <a:gd name="T72" fmla="*/ 33 w 132"/>
                <a:gd name="T73" fmla="*/ 123 h 131"/>
                <a:gd name="T74" fmla="*/ 19 w 132"/>
                <a:gd name="T75" fmla="*/ 112 h 131"/>
                <a:gd name="T76" fmla="*/ 8 w 132"/>
                <a:gd name="T77" fmla="*/ 98 h 131"/>
                <a:gd name="T78" fmla="*/ 2 w 132"/>
                <a:gd name="T79" fmla="*/ 83 h 131"/>
                <a:gd name="T80" fmla="*/ 0 w 132"/>
                <a:gd name="T81" fmla="*/ 66 h 131"/>
                <a:gd name="T82" fmla="*/ 2 w 132"/>
                <a:gd name="T83" fmla="*/ 47 h 131"/>
                <a:gd name="T84" fmla="*/ 8 w 132"/>
                <a:gd name="T85" fmla="*/ 32 h 131"/>
                <a:gd name="T86" fmla="*/ 19 w 132"/>
                <a:gd name="T87" fmla="*/ 18 h 131"/>
                <a:gd name="T88" fmla="*/ 33 w 132"/>
                <a:gd name="T89" fmla="*/ 7 h 131"/>
                <a:gd name="T90" fmla="*/ 48 w 132"/>
                <a:gd name="T91" fmla="*/ 1 h 131"/>
                <a:gd name="T92" fmla="*/ 65 w 132"/>
                <a:gd name="T93" fmla="*/ 0 h 1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2"/>
                <a:gd name="T142" fmla="*/ 0 h 131"/>
                <a:gd name="T143" fmla="*/ 132 w 132"/>
                <a:gd name="T144" fmla="*/ 131 h 13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2" h="131">
                  <a:moveTo>
                    <a:pt x="61" y="26"/>
                  </a:moveTo>
                  <a:lnTo>
                    <a:pt x="55" y="27"/>
                  </a:lnTo>
                  <a:lnTo>
                    <a:pt x="48" y="30"/>
                  </a:lnTo>
                  <a:lnTo>
                    <a:pt x="44" y="34"/>
                  </a:lnTo>
                  <a:lnTo>
                    <a:pt x="38" y="40"/>
                  </a:lnTo>
                  <a:lnTo>
                    <a:pt x="31" y="49"/>
                  </a:lnTo>
                  <a:lnTo>
                    <a:pt x="101" y="49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3" y="35"/>
                  </a:lnTo>
                  <a:lnTo>
                    <a:pt x="84" y="29"/>
                  </a:lnTo>
                  <a:lnTo>
                    <a:pt x="78" y="27"/>
                  </a:lnTo>
                  <a:lnTo>
                    <a:pt x="73" y="26"/>
                  </a:lnTo>
                  <a:lnTo>
                    <a:pt x="61" y="26"/>
                  </a:lnTo>
                  <a:close/>
                  <a:moveTo>
                    <a:pt x="65" y="0"/>
                  </a:moveTo>
                  <a:lnTo>
                    <a:pt x="84" y="1"/>
                  </a:lnTo>
                  <a:lnTo>
                    <a:pt x="99" y="7"/>
                  </a:lnTo>
                  <a:lnTo>
                    <a:pt x="113" y="18"/>
                  </a:lnTo>
                  <a:lnTo>
                    <a:pt x="124" y="32"/>
                  </a:lnTo>
                  <a:lnTo>
                    <a:pt x="130" y="49"/>
                  </a:lnTo>
                  <a:lnTo>
                    <a:pt x="132" y="68"/>
                  </a:lnTo>
                  <a:lnTo>
                    <a:pt x="132" y="74"/>
                  </a:lnTo>
                  <a:lnTo>
                    <a:pt x="31" y="74"/>
                  </a:lnTo>
                  <a:lnTo>
                    <a:pt x="34" y="86"/>
                  </a:lnTo>
                  <a:lnTo>
                    <a:pt x="38" y="91"/>
                  </a:lnTo>
                  <a:lnTo>
                    <a:pt x="42" y="95"/>
                  </a:lnTo>
                  <a:lnTo>
                    <a:pt x="53" y="101"/>
                  </a:lnTo>
                  <a:lnTo>
                    <a:pt x="67" y="103"/>
                  </a:lnTo>
                  <a:lnTo>
                    <a:pt x="84" y="100"/>
                  </a:lnTo>
                  <a:lnTo>
                    <a:pt x="98" y="91"/>
                  </a:lnTo>
                  <a:lnTo>
                    <a:pt x="124" y="103"/>
                  </a:lnTo>
                  <a:lnTo>
                    <a:pt x="112" y="115"/>
                  </a:lnTo>
                  <a:lnTo>
                    <a:pt x="99" y="125"/>
                  </a:lnTo>
                  <a:lnTo>
                    <a:pt x="84" y="129"/>
                  </a:lnTo>
                  <a:lnTo>
                    <a:pt x="67" y="131"/>
                  </a:lnTo>
                  <a:lnTo>
                    <a:pt x="48" y="129"/>
                  </a:lnTo>
                  <a:lnTo>
                    <a:pt x="33" y="123"/>
                  </a:lnTo>
                  <a:lnTo>
                    <a:pt x="19" y="112"/>
                  </a:lnTo>
                  <a:lnTo>
                    <a:pt x="8" y="98"/>
                  </a:lnTo>
                  <a:lnTo>
                    <a:pt x="2" y="83"/>
                  </a:lnTo>
                  <a:lnTo>
                    <a:pt x="0" y="66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3" y="7"/>
                  </a:lnTo>
                  <a:lnTo>
                    <a:pt x="4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7"/>
            <p:cNvSpPr>
              <a:spLocks noChangeAspect="1"/>
            </p:cNvSpPr>
            <p:nvPr/>
          </p:nvSpPr>
          <p:spPr bwMode="auto">
            <a:xfrm>
              <a:off x="1183" y="2613"/>
              <a:ext cx="68" cy="128"/>
            </a:xfrm>
            <a:custGeom>
              <a:avLst/>
              <a:gdLst>
                <a:gd name="T0" fmla="*/ 50 w 68"/>
                <a:gd name="T1" fmla="*/ 0 h 128"/>
                <a:gd name="T2" fmla="*/ 59 w 68"/>
                <a:gd name="T3" fmla="*/ 0 h 128"/>
                <a:gd name="T4" fmla="*/ 68 w 68"/>
                <a:gd name="T5" fmla="*/ 3 h 128"/>
                <a:gd name="T6" fmla="*/ 57 w 68"/>
                <a:gd name="T7" fmla="*/ 29 h 128"/>
                <a:gd name="T8" fmla="*/ 48 w 68"/>
                <a:gd name="T9" fmla="*/ 26 h 128"/>
                <a:gd name="T10" fmla="*/ 45 w 68"/>
                <a:gd name="T11" fmla="*/ 26 h 128"/>
                <a:gd name="T12" fmla="*/ 42 w 68"/>
                <a:gd name="T13" fmla="*/ 29 h 128"/>
                <a:gd name="T14" fmla="*/ 39 w 68"/>
                <a:gd name="T15" fmla="*/ 30 h 128"/>
                <a:gd name="T16" fmla="*/ 36 w 68"/>
                <a:gd name="T17" fmla="*/ 35 h 128"/>
                <a:gd name="T18" fmla="*/ 33 w 68"/>
                <a:gd name="T19" fmla="*/ 49 h 128"/>
                <a:gd name="T20" fmla="*/ 31 w 68"/>
                <a:gd name="T21" fmla="*/ 71 h 128"/>
                <a:gd name="T22" fmla="*/ 31 w 68"/>
                <a:gd name="T23" fmla="*/ 128 h 128"/>
                <a:gd name="T24" fmla="*/ 0 w 68"/>
                <a:gd name="T25" fmla="*/ 128 h 128"/>
                <a:gd name="T26" fmla="*/ 0 w 68"/>
                <a:gd name="T27" fmla="*/ 3 h 128"/>
                <a:gd name="T28" fmla="*/ 27 w 68"/>
                <a:gd name="T29" fmla="*/ 3 h 128"/>
                <a:gd name="T30" fmla="*/ 27 w 68"/>
                <a:gd name="T31" fmla="*/ 18 h 128"/>
                <a:gd name="T32" fmla="*/ 30 w 68"/>
                <a:gd name="T33" fmla="*/ 12 h 128"/>
                <a:gd name="T34" fmla="*/ 34 w 68"/>
                <a:gd name="T35" fmla="*/ 7 h 128"/>
                <a:gd name="T36" fmla="*/ 44 w 68"/>
                <a:gd name="T37" fmla="*/ 1 h 128"/>
                <a:gd name="T38" fmla="*/ 50 w 68"/>
                <a:gd name="T39" fmla="*/ 0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128"/>
                <a:gd name="T62" fmla="*/ 68 w 68"/>
                <a:gd name="T63" fmla="*/ 128 h 1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128">
                  <a:moveTo>
                    <a:pt x="50" y="0"/>
                  </a:moveTo>
                  <a:lnTo>
                    <a:pt x="59" y="0"/>
                  </a:lnTo>
                  <a:lnTo>
                    <a:pt x="68" y="3"/>
                  </a:lnTo>
                  <a:lnTo>
                    <a:pt x="57" y="29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2" y="29"/>
                  </a:lnTo>
                  <a:lnTo>
                    <a:pt x="39" y="30"/>
                  </a:lnTo>
                  <a:lnTo>
                    <a:pt x="36" y="35"/>
                  </a:lnTo>
                  <a:lnTo>
                    <a:pt x="33" y="49"/>
                  </a:lnTo>
                  <a:lnTo>
                    <a:pt x="31" y="71"/>
                  </a:lnTo>
                  <a:lnTo>
                    <a:pt x="31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27" y="3"/>
                  </a:lnTo>
                  <a:lnTo>
                    <a:pt x="27" y="18"/>
                  </a:lnTo>
                  <a:lnTo>
                    <a:pt x="30" y="12"/>
                  </a:lnTo>
                  <a:lnTo>
                    <a:pt x="34" y="7"/>
                  </a:lnTo>
                  <a:lnTo>
                    <a:pt x="44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8"/>
            <p:cNvSpPr>
              <a:spLocks noChangeAspect="1"/>
            </p:cNvSpPr>
            <p:nvPr/>
          </p:nvSpPr>
          <p:spPr bwMode="auto">
            <a:xfrm>
              <a:off x="1318" y="2563"/>
              <a:ext cx="63" cy="178"/>
            </a:xfrm>
            <a:custGeom>
              <a:avLst/>
              <a:gdLst>
                <a:gd name="T0" fmla="*/ 35 w 63"/>
                <a:gd name="T1" fmla="*/ 0 h 178"/>
                <a:gd name="T2" fmla="*/ 47 w 63"/>
                <a:gd name="T3" fmla="*/ 0 h 178"/>
                <a:gd name="T4" fmla="*/ 55 w 63"/>
                <a:gd name="T5" fmla="*/ 2 h 178"/>
                <a:gd name="T6" fmla="*/ 63 w 63"/>
                <a:gd name="T7" fmla="*/ 5 h 178"/>
                <a:gd name="T8" fmla="*/ 63 w 63"/>
                <a:gd name="T9" fmla="*/ 29 h 178"/>
                <a:gd name="T10" fmla="*/ 57 w 63"/>
                <a:gd name="T11" fmla="*/ 28 h 178"/>
                <a:gd name="T12" fmla="*/ 52 w 63"/>
                <a:gd name="T13" fmla="*/ 26 h 178"/>
                <a:gd name="T14" fmla="*/ 47 w 63"/>
                <a:gd name="T15" fmla="*/ 28 h 178"/>
                <a:gd name="T16" fmla="*/ 44 w 63"/>
                <a:gd name="T17" fmla="*/ 29 h 178"/>
                <a:gd name="T18" fmla="*/ 43 w 63"/>
                <a:gd name="T19" fmla="*/ 33 h 178"/>
                <a:gd name="T20" fmla="*/ 43 w 63"/>
                <a:gd name="T21" fmla="*/ 53 h 178"/>
                <a:gd name="T22" fmla="*/ 61 w 63"/>
                <a:gd name="T23" fmla="*/ 53 h 178"/>
                <a:gd name="T24" fmla="*/ 61 w 63"/>
                <a:gd name="T25" fmla="*/ 79 h 178"/>
                <a:gd name="T26" fmla="*/ 43 w 63"/>
                <a:gd name="T27" fmla="*/ 79 h 178"/>
                <a:gd name="T28" fmla="*/ 43 w 63"/>
                <a:gd name="T29" fmla="*/ 178 h 178"/>
                <a:gd name="T30" fmla="*/ 10 w 63"/>
                <a:gd name="T31" fmla="*/ 178 h 178"/>
                <a:gd name="T32" fmla="*/ 10 w 63"/>
                <a:gd name="T33" fmla="*/ 79 h 178"/>
                <a:gd name="T34" fmla="*/ 0 w 63"/>
                <a:gd name="T35" fmla="*/ 79 h 178"/>
                <a:gd name="T36" fmla="*/ 0 w 63"/>
                <a:gd name="T37" fmla="*/ 53 h 178"/>
                <a:gd name="T38" fmla="*/ 10 w 63"/>
                <a:gd name="T39" fmla="*/ 53 h 178"/>
                <a:gd name="T40" fmla="*/ 10 w 63"/>
                <a:gd name="T41" fmla="*/ 33 h 178"/>
                <a:gd name="T42" fmla="*/ 12 w 63"/>
                <a:gd name="T43" fmla="*/ 23 h 178"/>
                <a:gd name="T44" fmla="*/ 12 w 63"/>
                <a:gd name="T45" fmla="*/ 19 h 178"/>
                <a:gd name="T46" fmla="*/ 14 w 63"/>
                <a:gd name="T47" fmla="*/ 14 h 178"/>
                <a:gd name="T48" fmla="*/ 17 w 63"/>
                <a:gd name="T49" fmla="*/ 9 h 178"/>
                <a:gd name="T50" fmla="*/ 20 w 63"/>
                <a:gd name="T51" fmla="*/ 6 h 178"/>
                <a:gd name="T52" fmla="*/ 24 w 63"/>
                <a:gd name="T53" fmla="*/ 3 h 178"/>
                <a:gd name="T54" fmla="*/ 29 w 63"/>
                <a:gd name="T55" fmla="*/ 2 h 178"/>
                <a:gd name="T56" fmla="*/ 35 w 63"/>
                <a:gd name="T57" fmla="*/ 0 h 17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"/>
                <a:gd name="T88" fmla="*/ 0 h 178"/>
                <a:gd name="T89" fmla="*/ 63 w 63"/>
                <a:gd name="T90" fmla="*/ 178 h 17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" h="178">
                  <a:moveTo>
                    <a:pt x="35" y="0"/>
                  </a:moveTo>
                  <a:lnTo>
                    <a:pt x="47" y="0"/>
                  </a:lnTo>
                  <a:lnTo>
                    <a:pt x="55" y="2"/>
                  </a:lnTo>
                  <a:lnTo>
                    <a:pt x="63" y="5"/>
                  </a:lnTo>
                  <a:lnTo>
                    <a:pt x="63" y="29"/>
                  </a:lnTo>
                  <a:lnTo>
                    <a:pt x="57" y="28"/>
                  </a:lnTo>
                  <a:lnTo>
                    <a:pt x="52" y="26"/>
                  </a:lnTo>
                  <a:lnTo>
                    <a:pt x="47" y="28"/>
                  </a:lnTo>
                  <a:lnTo>
                    <a:pt x="44" y="29"/>
                  </a:lnTo>
                  <a:lnTo>
                    <a:pt x="43" y="33"/>
                  </a:lnTo>
                  <a:lnTo>
                    <a:pt x="43" y="53"/>
                  </a:lnTo>
                  <a:lnTo>
                    <a:pt x="61" y="53"/>
                  </a:lnTo>
                  <a:lnTo>
                    <a:pt x="61" y="79"/>
                  </a:lnTo>
                  <a:lnTo>
                    <a:pt x="43" y="79"/>
                  </a:lnTo>
                  <a:lnTo>
                    <a:pt x="43" y="178"/>
                  </a:lnTo>
                  <a:lnTo>
                    <a:pt x="10" y="178"/>
                  </a:lnTo>
                  <a:lnTo>
                    <a:pt x="10" y="79"/>
                  </a:lnTo>
                  <a:lnTo>
                    <a:pt x="0" y="79"/>
                  </a:lnTo>
                  <a:lnTo>
                    <a:pt x="0" y="53"/>
                  </a:lnTo>
                  <a:lnTo>
                    <a:pt x="10" y="53"/>
                  </a:lnTo>
                  <a:lnTo>
                    <a:pt x="10" y="33"/>
                  </a:lnTo>
                  <a:lnTo>
                    <a:pt x="12" y="23"/>
                  </a:lnTo>
                  <a:lnTo>
                    <a:pt x="12" y="19"/>
                  </a:lnTo>
                  <a:lnTo>
                    <a:pt x="14" y="14"/>
                  </a:lnTo>
                  <a:lnTo>
                    <a:pt x="17" y="9"/>
                  </a:lnTo>
                  <a:lnTo>
                    <a:pt x="20" y="6"/>
                  </a:lnTo>
                  <a:lnTo>
                    <a:pt x="24" y="3"/>
                  </a:lnTo>
                  <a:lnTo>
                    <a:pt x="29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9"/>
            <p:cNvSpPr>
              <a:spLocks noChangeAspect="1" noEditPoints="1"/>
            </p:cNvSpPr>
            <p:nvPr/>
          </p:nvSpPr>
          <p:spPr bwMode="auto">
            <a:xfrm>
              <a:off x="1392" y="2613"/>
              <a:ext cx="133" cy="131"/>
            </a:xfrm>
            <a:custGeom>
              <a:avLst/>
              <a:gdLst>
                <a:gd name="T0" fmla="*/ 66 w 133"/>
                <a:gd name="T1" fmla="*/ 29 h 131"/>
                <a:gd name="T2" fmla="*/ 52 w 133"/>
                <a:gd name="T3" fmla="*/ 32 h 131"/>
                <a:gd name="T4" fmla="*/ 41 w 133"/>
                <a:gd name="T5" fmla="*/ 38 h 131"/>
                <a:gd name="T6" fmla="*/ 34 w 133"/>
                <a:gd name="T7" fmla="*/ 51 h 131"/>
                <a:gd name="T8" fmla="*/ 32 w 133"/>
                <a:gd name="T9" fmla="*/ 64 h 131"/>
                <a:gd name="T10" fmla="*/ 34 w 133"/>
                <a:gd name="T11" fmla="*/ 80 h 131"/>
                <a:gd name="T12" fmla="*/ 41 w 133"/>
                <a:gd name="T13" fmla="*/ 92 h 131"/>
                <a:gd name="T14" fmla="*/ 52 w 133"/>
                <a:gd name="T15" fmla="*/ 100 h 131"/>
                <a:gd name="T16" fmla="*/ 66 w 133"/>
                <a:gd name="T17" fmla="*/ 101 h 131"/>
                <a:gd name="T18" fmla="*/ 80 w 133"/>
                <a:gd name="T19" fmla="*/ 98 h 131"/>
                <a:gd name="T20" fmla="*/ 91 w 133"/>
                <a:gd name="T21" fmla="*/ 91 h 131"/>
                <a:gd name="T22" fmla="*/ 97 w 133"/>
                <a:gd name="T23" fmla="*/ 80 h 131"/>
                <a:gd name="T24" fmla="*/ 100 w 133"/>
                <a:gd name="T25" fmla="*/ 64 h 131"/>
                <a:gd name="T26" fmla="*/ 97 w 133"/>
                <a:gd name="T27" fmla="*/ 51 h 131"/>
                <a:gd name="T28" fmla="*/ 91 w 133"/>
                <a:gd name="T29" fmla="*/ 38 h 131"/>
                <a:gd name="T30" fmla="*/ 80 w 133"/>
                <a:gd name="T31" fmla="*/ 32 h 131"/>
                <a:gd name="T32" fmla="*/ 66 w 133"/>
                <a:gd name="T33" fmla="*/ 29 h 131"/>
                <a:gd name="T34" fmla="*/ 66 w 133"/>
                <a:gd name="T35" fmla="*/ 0 h 131"/>
                <a:gd name="T36" fmla="*/ 83 w 133"/>
                <a:gd name="T37" fmla="*/ 1 h 131"/>
                <a:gd name="T38" fmla="*/ 99 w 133"/>
                <a:gd name="T39" fmla="*/ 7 h 131"/>
                <a:gd name="T40" fmla="*/ 112 w 133"/>
                <a:gd name="T41" fmla="*/ 18 h 131"/>
                <a:gd name="T42" fmla="*/ 123 w 133"/>
                <a:gd name="T43" fmla="*/ 32 h 131"/>
                <a:gd name="T44" fmla="*/ 129 w 133"/>
                <a:gd name="T45" fmla="*/ 47 h 131"/>
                <a:gd name="T46" fmla="*/ 133 w 133"/>
                <a:gd name="T47" fmla="*/ 64 h 131"/>
                <a:gd name="T48" fmla="*/ 129 w 133"/>
                <a:gd name="T49" fmla="*/ 81 h 131"/>
                <a:gd name="T50" fmla="*/ 123 w 133"/>
                <a:gd name="T51" fmla="*/ 98 h 131"/>
                <a:gd name="T52" fmla="*/ 119 w 133"/>
                <a:gd name="T53" fmla="*/ 105 h 131"/>
                <a:gd name="T54" fmla="*/ 112 w 133"/>
                <a:gd name="T55" fmla="*/ 112 h 131"/>
                <a:gd name="T56" fmla="*/ 100 w 133"/>
                <a:gd name="T57" fmla="*/ 122 h 131"/>
                <a:gd name="T58" fmla="*/ 83 w 133"/>
                <a:gd name="T59" fmla="*/ 129 h 131"/>
                <a:gd name="T60" fmla="*/ 66 w 133"/>
                <a:gd name="T61" fmla="*/ 131 h 131"/>
                <a:gd name="T62" fmla="*/ 49 w 133"/>
                <a:gd name="T63" fmla="*/ 129 h 131"/>
                <a:gd name="T64" fmla="*/ 34 w 133"/>
                <a:gd name="T65" fmla="*/ 123 h 131"/>
                <a:gd name="T66" fmla="*/ 20 w 133"/>
                <a:gd name="T67" fmla="*/ 112 h 131"/>
                <a:gd name="T68" fmla="*/ 9 w 133"/>
                <a:gd name="T69" fmla="*/ 98 h 131"/>
                <a:gd name="T70" fmla="*/ 3 w 133"/>
                <a:gd name="T71" fmla="*/ 81 h 131"/>
                <a:gd name="T72" fmla="*/ 0 w 133"/>
                <a:gd name="T73" fmla="*/ 64 h 131"/>
                <a:gd name="T74" fmla="*/ 3 w 133"/>
                <a:gd name="T75" fmla="*/ 46 h 131"/>
                <a:gd name="T76" fmla="*/ 9 w 133"/>
                <a:gd name="T77" fmla="*/ 30 h 131"/>
                <a:gd name="T78" fmla="*/ 21 w 133"/>
                <a:gd name="T79" fmla="*/ 17 h 131"/>
                <a:gd name="T80" fmla="*/ 43 w 133"/>
                <a:gd name="T81" fmla="*/ 4 h 131"/>
                <a:gd name="T82" fmla="*/ 66 w 133"/>
                <a:gd name="T83" fmla="*/ 0 h 13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33"/>
                <a:gd name="T127" fmla="*/ 0 h 131"/>
                <a:gd name="T128" fmla="*/ 133 w 133"/>
                <a:gd name="T129" fmla="*/ 131 h 13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33" h="131">
                  <a:moveTo>
                    <a:pt x="66" y="29"/>
                  </a:moveTo>
                  <a:lnTo>
                    <a:pt x="52" y="32"/>
                  </a:lnTo>
                  <a:lnTo>
                    <a:pt x="41" y="38"/>
                  </a:lnTo>
                  <a:lnTo>
                    <a:pt x="34" y="51"/>
                  </a:lnTo>
                  <a:lnTo>
                    <a:pt x="32" y="64"/>
                  </a:lnTo>
                  <a:lnTo>
                    <a:pt x="34" y="80"/>
                  </a:lnTo>
                  <a:lnTo>
                    <a:pt x="41" y="92"/>
                  </a:lnTo>
                  <a:lnTo>
                    <a:pt x="52" y="100"/>
                  </a:lnTo>
                  <a:lnTo>
                    <a:pt x="66" y="101"/>
                  </a:lnTo>
                  <a:lnTo>
                    <a:pt x="80" y="98"/>
                  </a:lnTo>
                  <a:lnTo>
                    <a:pt x="91" y="91"/>
                  </a:lnTo>
                  <a:lnTo>
                    <a:pt x="97" y="80"/>
                  </a:lnTo>
                  <a:lnTo>
                    <a:pt x="100" y="64"/>
                  </a:lnTo>
                  <a:lnTo>
                    <a:pt x="97" y="51"/>
                  </a:lnTo>
                  <a:lnTo>
                    <a:pt x="91" y="38"/>
                  </a:lnTo>
                  <a:lnTo>
                    <a:pt x="80" y="32"/>
                  </a:lnTo>
                  <a:lnTo>
                    <a:pt x="66" y="29"/>
                  </a:lnTo>
                  <a:close/>
                  <a:moveTo>
                    <a:pt x="66" y="0"/>
                  </a:moveTo>
                  <a:lnTo>
                    <a:pt x="83" y="1"/>
                  </a:lnTo>
                  <a:lnTo>
                    <a:pt x="99" y="7"/>
                  </a:lnTo>
                  <a:lnTo>
                    <a:pt x="112" y="18"/>
                  </a:lnTo>
                  <a:lnTo>
                    <a:pt x="123" y="32"/>
                  </a:lnTo>
                  <a:lnTo>
                    <a:pt x="129" y="47"/>
                  </a:lnTo>
                  <a:lnTo>
                    <a:pt x="133" y="64"/>
                  </a:lnTo>
                  <a:lnTo>
                    <a:pt x="129" y="81"/>
                  </a:lnTo>
                  <a:lnTo>
                    <a:pt x="123" y="98"/>
                  </a:lnTo>
                  <a:lnTo>
                    <a:pt x="119" y="105"/>
                  </a:lnTo>
                  <a:lnTo>
                    <a:pt x="112" y="112"/>
                  </a:lnTo>
                  <a:lnTo>
                    <a:pt x="100" y="122"/>
                  </a:lnTo>
                  <a:lnTo>
                    <a:pt x="83" y="129"/>
                  </a:lnTo>
                  <a:lnTo>
                    <a:pt x="66" y="131"/>
                  </a:lnTo>
                  <a:lnTo>
                    <a:pt x="49" y="129"/>
                  </a:lnTo>
                  <a:lnTo>
                    <a:pt x="34" y="123"/>
                  </a:lnTo>
                  <a:lnTo>
                    <a:pt x="20" y="112"/>
                  </a:lnTo>
                  <a:lnTo>
                    <a:pt x="9" y="98"/>
                  </a:lnTo>
                  <a:lnTo>
                    <a:pt x="3" y="81"/>
                  </a:lnTo>
                  <a:lnTo>
                    <a:pt x="0" y="64"/>
                  </a:lnTo>
                  <a:lnTo>
                    <a:pt x="3" y="46"/>
                  </a:lnTo>
                  <a:lnTo>
                    <a:pt x="9" y="30"/>
                  </a:lnTo>
                  <a:lnTo>
                    <a:pt x="21" y="17"/>
                  </a:lnTo>
                  <a:lnTo>
                    <a:pt x="43" y="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0"/>
            <p:cNvSpPr>
              <a:spLocks noChangeAspect="1"/>
            </p:cNvSpPr>
            <p:nvPr/>
          </p:nvSpPr>
          <p:spPr bwMode="auto">
            <a:xfrm>
              <a:off x="1543" y="2613"/>
              <a:ext cx="66" cy="128"/>
            </a:xfrm>
            <a:custGeom>
              <a:avLst/>
              <a:gdLst>
                <a:gd name="T0" fmla="*/ 48 w 66"/>
                <a:gd name="T1" fmla="*/ 0 h 128"/>
                <a:gd name="T2" fmla="*/ 60 w 66"/>
                <a:gd name="T3" fmla="*/ 0 h 128"/>
                <a:gd name="T4" fmla="*/ 66 w 66"/>
                <a:gd name="T5" fmla="*/ 3 h 128"/>
                <a:gd name="T6" fmla="*/ 57 w 66"/>
                <a:gd name="T7" fmla="*/ 29 h 128"/>
                <a:gd name="T8" fmla="*/ 48 w 66"/>
                <a:gd name="T9" fmla="*/ 26 h 128"/>
                <a:gd name="T10" fmla="*/ 45 w 66"/>
                <a:gd name="T11" fmla="*/ 26 h 128"/>
                <a:gd name="T12" fmla="*/ 42 w 66"/>
                <a:gd name="T13" fmla="*/ 29 h 128"/>
                <a:gd name="T14" fmla="*/ 39 w 66"/>
                <a:gd name="T15" fmla="*/ 30 h 128"/>
                <a:gd name="T16" fmla="*/ 36 w 66"/>
                <a:gd name="T17" fmla="*/ 35 h 128"/>
                <a:gd name="T18" fmla="*/ 33 w 66"/>
                <a:gd name="T19" fmla="*/ 49 h 128"/>
                <a:gd name="T20" fmla="*/ 31 w 66"/>
                <a:gd name="T21" fmla="*/ 71 h 128"/>
                <a:gd name="T22" fmla="*/ 31 w 66"/>
                <a:gd name="T23" fmla="*/ 128 h 128"/>
                <a:gd name="T24" fmla="*/ 0 w 66"/>
                <a:gd name="T25" fmla="*/ 128 h 128"/>
                <a:gd name="T26" fmla="*/ 0 w 66"/>
                <a:gd name="T27" fmla="*/ 3 h 128"/>
                <a:gd name="T28" fmla="*/ 26 w 66"/>
                <a:gd name="T29" fmla="*/ 3 h 128"/>
                <a:gd name="T30" fmla="*/ 26 w 66"/>
                <a:gd name="T31" fmla="*/ 18 h 128"/>
                <a:gd name="T32" fmla="*/ 29 w 66"/>
                <a:gd name="T33" fmla="*/ 12 h 128"/>
                <a:gd name="T34" fmla="*/ 34 w 66"/>
                <a:gd name="T35" fmla="*/ 7 h 128"/>
                <a:gd name="T36" fmla="*/ 43 w 66"/>
                <a:gd name="T37" fmla="*/ 1 h 128"/>
                <a:gd name="T38" fmla="*/ 48 w 66"/>
                <a:gd name="T39" fmla="*/ 0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6"/>
                <a:gd name="T61" fmla="*/ 0 h 128"/>
                <a:gd name="T62" fmla="*/ 66 w 66"/>
                <a:gd name="T63" fmla="*/ 128 h 1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6" h="128">
                  <a:moveTo>
                    <a:pt x="48" y="0"/>
                  </a:moveTo>
                  <a:lnTo>
                    <a:pt x="60" y="0"/>
                  </a:lnTo>
                  <a:lnTo>
                    <a:pt x="66" y="3"/>
                  </a:lnTo>
                  <a:lnTo>
                    <a:pt x="57" y="29"/>
                  </a:lnTo>
                  <a:lnTo>
                    <a:pt x="48" y="26"/>
                  </a:lnTo>
                  <a:lnTo>
                    <a:pt x="45" y="26"/>
                  </a:lnTo>
                  <a:lnTo>
                    <a:pt x="42" y="29"/>
                  </a:lnTo>
                  <a:lnTo>
                    <a:pt x="39" y="30"/>
                  </a:lnTo>
                  <a:lnTo>
                    <a:pt x="36" y="35"/>
                  </a:lnTo>
                  <a:lnTo>
                    <a:pt x="33" y="49"/>
                  </a:lnTo>
                  <a:lnTo>
                    <a:pt x="31" y="71"/>
                  </a:lnTo>
                  <a:lnTo>
                    <a:pt x="31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6" y="18"/>
                  </a:lnTo>
                  <a:lnTo>
                    <a:pt x="29" y="12"/>
                  </a:lnTo>
                  <a:lnTo>
                    <a:pt x="34" y="7"/>
                  </a:lnTo>
                  <a:lnTo>
                    <a:pt x="43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21"/>
            <p:cNvSpPr>
              <a:spLocks noChangeAspect="1" noChangeArrowheads="1"/>
            </p:cNvSpPr>
            <p:nvPr/>
          </p:nvSpPr>
          <p:spPr bwMode="auto">
            <a:xfrm>
              <a:off x="1693" y="2571"/>
              <a:ext cx="32" cy="170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alibri" pitchFamily="34" charset="0"/>
              </a:endParaRPr>
            </a:p>
          </p:txBody>
        </p:sp>
        <p:sp>
          <p:nvSpPr>
            <p:cNvPr id="132" name="Freeform 22"/>
            <p:cNvSpPr>
              <a:spLocks noChangeAspect="1"/>
            </p:cNvSpPr>
            <p:nvPr/>
          </p:nvSpPr>
          <p:spPr bwMode="auto">
            <a:xfrm>
              <a:off x="1758" y="2613"/>
              <a:ext cx="112" cy="128"/>
            </a:xfrm>
            <a:custGeom>
              <a:avLst/>
              <a:gdLst>
                <a:gd name="T0" fmla="*/ 63 w 112"/>
                <a:gd name="T1" fmla="*/ 0 h 128"/>
                <a:gd name="T2" fmla="*/ 69 w 112"/>
                <a:gd name="T3" fmla="*/ 0 h 128"/>
                <a:gd name="T4" fmla="*/ 82 w 112"/>
                <a:gd name="T5" fmla="*/ 1 h 128"/>
                <a:gd name="T6" fmla="*/ 91 w 112"/>
                <a:gd name="T7" fmla="*/ 4 h 128"/>
                <a:gd name="T8" fmla="*/ 100 w 112"/>
                <a:gd name="T9" fmla="*/ 12 h 128"/>
                <a:gd name="T10" fmla="*/ 109 w 112"/>
                <a:gd name="T11" fmla="*/ 26 h 128"/>
                <a:gd name="T12" fmla="*/ 112 w 112"/>
                <a:gd name="T13" fmla="*/ 44 h 128"/>
                <a:gd name="T14" fmla="*/ 112 w 112"/>
                <a:gd name="T15" fmla="*/ 128 h 128"/>
                <a:gd name="T16" fmla="*/ 80 w 112"/>
                <a:gd name="T17" fmla="*/ 128 h 128"/>
                <a:gd name="T18" fmla="*/ 80 w 112"/>
                <a:gd name="T19" fmla="*/ 54 h 128"/>
                <a:gd name="T20" fmla="*/ 78 w 112"/>
                <a:gd name="T21" fmla="*/ 43 h 128"/>
                <a:gd name="T22" fmla="*/ 74 w 112"/>
                <a:gd name="T23" fmla="*/ 34 h 128"/>
                <a:gd name="T24" fmla="*/ 68 w 112"/>
                <a:gd name="T25" fmla="*/ 30 h 128"/>
                <a:gd name="T26" fmla="*/ 66 w 112"/>
                <a:gd name="T27" fmla="*/ 29 h 128"/>
                <a:gd name="T28" fmla="*/ 63 w 112"/>
                <a:gd name="T29" fmla="*/ 27 h 128"/>
                <a:gd name="T30" fmla="*/ 54 w 112"/>
                <a:gd name="T31" fmla="*/ 27 h 128"/>
                <a:gd name="T32" fmla="*/ 51 w 112"/>
                <a:gd name="T33" fmla="*/ 29 h 128"/>
                <a:gd name="T34" fmla="*/ 46 w 112"/>
                <a:gd name="T35" fmla="*/ 32 h 128"/>
                <a:gd name="T36" fmla="*/ 43 w 112"/>
                <a:gd name="T37" fmla="*/ 34 h 128"/>
                <a:gd name="T38" fmla="*/ 38 w 112"/>
                <a:gd name="T39" fmla="*/ 38 h 128"/>
                <a:gd name="T40" fmla="*/ 35 w 112"/>
                <a:gd name="T41" fmla="*/ 44 h 128"/>
                <a:gd name="T42" fmla="*/ 34 w 112"/>
                <a:gd name="T43" fmla="*/ 52 h 128"/>
                <a:gd name="T44" fmla="*/ 32 w 112"/>
                <a:gd name="T45" fmla="*/ 61 h 128"/>
                <a:gd name="T46" fmla="*/ 32 w 112"/>
                <a:gd name="T47" fmla="*/ 128 h 128"/>
                <a:gd name="T48" fmla="*/ 0 w 112"/>
                <a:gd name="T49" fmla="*/ 128 h 128"/>
                <a:gd name="T50" fmla="*/ 0 w 112"/>
                <a:gd name="T51" fmla="*/ 3 h 128"/>
                <a:gd name="T52" fmla="*/ 32 w 112"/>
                <a:gd name="T53" fmla="*/ 3 h 128"/>
                <a:gd name="T54" fmla="*/ 32 w 112"/>
                <a:gd name="T55" fmla="*/ 15 h 128"/>
                <a:gd name="T56" fmla="*/ 37 w 112"/>
                <a:gd name="T57" fmla="*/ 10 h 128"/>
                <a:gd name="T58" fmla="*/ 46 w 112"/>
                <a:gd name="T59" fmla="*/ 4 h 128"/>
                <a:gd name="T60" fmla="*/ 51 w 112"/>
                <a:gd name="T61" fmla="*/ 3 h 128"/>
                <a:gd name="T62" fmla="*/ 63 w 112"/>
                <a:gd name="T63" fmla="*/ 0 h 12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12"/>
                <a:gd name="T97" fmla="*/ 0 h 128"/>
                <a:gd name="T98" fmla="*/ 112 w 112"/>
                <a:gd name="T99" fmla="*/ 128 h 12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12" h="128">
                  <a:moveTo>
                    <a:pt x="63" y="0"/>
                  </a:moveTo>
                  <a:lnTo>
                    <a:pt x="69" y="0"/>
                  </a:lnTo>
                  <a:lnTo>
                    <a:pt x="82" y="1"/>
                  </a:lnTo>
                  <a:lnTo>
                    <a:pt x="91" y="4"/>
                  </a:lnTo>
                  <a:lnTo>
                    <a:pt x="100" y="12"/>
                  </a:lnTo>
                  <a:lnTo>
                    <a:pt x="109" y="26"/>
                  </a:lnTo>
                  <a:lnTo>
                    <a:pt x="112" y="44"/>
                  </a:lnTo>
                  <a:lnTo>
                    <a:pt x="112" y="128"/>
                  </a:lnTo>
                  <a:lnTo>
                    <a:pt x="80" y="128"/>
                  </a:lnTo>
                  <a:lnTo>
                    <a:pt x="80" y="54"/>
                  </a:lnTo>
                  <a:lnTo>
                    <a:pt x="78" y="43"/>
                  </a:lnTo>
                  <a:lnTo>
                    <a:pt x="74" y="34"/>
                  </a:lnTo>
                  <a:lnTo>
                    <a:pt x="68" y="30"/>
                  </a:lnTo>
                  <a:lnTo>
                    <a:pt x="66" y="29"/>
                  </a:lnTo>
                  <a:lnTo>
                    <a:pt x="63" y="27"/>
                  </a:lnTo>
                  <a:lnTo>
                    <a:pt x="54" y="27"/>
                  </a:lnTo>
                  <a:lnTo>
                    <a:pt x="51" y="29"/>
                  </a:lnTo>
                  <a:lnTo>
                    <a:pt x="46" y="32"/>
                  </a:lnTo>
                  <a:lnTo>
                    <a:pt x="43" y="34"/>
                  </a:lnTo>
                  <a:lnTo>
                    <a:pt x="38" y="38"/>
                  </a:lnTo>
                  <a:lnTo>
                    <a:pt x="35" y="44"/>
                  </a:lnTo>
                  <a:lnTo>
                    <a:pt x="34" y="52"/>
                  </a:lnTo>
                  <a:lnTo>
                    <a:pt x="32" y="61"/>
                  </a:lnTo>
                  <a:lnTo>
                    <a:pt x="32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32" y="3"/>
                  </a:lnTo>
                  <a:lnTo>
                    <a:pt x="32" y="15"/>
                  </a:lnTo>
                  <a:lnTo>
                    <a:pt x="37" y="10"/>
                  </a:lnTo>
                  <a:lnTo>
                    <a:pt x="46" y="4"/>
                  </a:lnTo>
                  <a:lnTo>
                    <a:pt x="51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3"/>
            <p:cNvSpPr>
              <a:spLocks noChangeAspect="1"/>
            </p:cNvSpPr>
            <p:nvPr/>
          </p:nvSpPr>
          <p:spPr bwMode="auto">
            <a:xfrm>
              <a:off x="1887" y="2569"/>
              <a:ext cx="67" cy="172"/>
            </a:xfrm>
            <a:custGeom>
              <a:avLst/>
              <a:gdLst>
                <a:gd name="T0" fmla="*/ 17 w 67"/>
                <a:gd name="T1" fmla="*/ 0 h 172"/>
                <a:gd name="T2" fmla="*/ 48 w 67"/>
                <a:gd name="T3" fmla="*/ 0 h 172"/>
                <a:gd name="T4" fmla="*/ 48 w 67"/>
                <a:gd name="T5" fmla="*/ 47 h 172"/>
                <a:gd name="T6" fmla="*/ 67 w 67"/>
                <a:gd name="T7" fmla="*/ 47 h 172"/>
                <a:gd name="T8" fmla="*/ 67 w 67"/>
                <a:gd name="T9" fmla="*/ 73 h 172"/>
                <a:gd name="T10" fmla="*/ 48 w 67"/>
                <a:gd name="T11" fmla="*/ 73 h 172"/>
                <a:gd name="T12" fmla="*/ 48 w 67"/>
                <a:gd name="T13" fmla="*/ 172 h 172"/>
                <a:gd name="T14" fmla="*/ 17 w 67"/>
                <a:gd name="T15" fmla="*/ 172 h 172"/>
                <a:gd name="T16" fmla="*/ 17 w 67"/>
                <a:gd name="T17" fmla="*/ 73 h 172"/>
                <a:gd name="T18" fmla="*/ 0 w 67"/>
                <a:gd name="T19" fmla="*/ 73 h 172"/>
                <a:gd name="T20" fmla="*/ 0 w 67"/>
                <a:gd name="T21" fmla="*/ 47 h 172"/>
                <a:gd name="T22" fmla="*/ 17 w 67"/>
                <a:gd name="T23" fmla="*/ 47 h 172"/>
                <a:gd name="T24" fmla="*/ 17 w 67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72"/>
                <a:gd name="T41" fmla="*/ 67 w 67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72">
                  <a:moveTo>
                    <a:pt x="17" y="0"/>
                  </a:moveTo>
                  <a:lnTo>
                    <a:pt x="48" y="0"/>
                  </a:lnTo>
                  <a:lnTo>
                    <a:pt x="48" y="47"/>
                  </a:lnTo>
                  <a:lnTo>
                    <a:pt x="67" y="47"/>
                  </a:lnTo>
                  <a:lnTo>
                    <a:pt x="67" y="73"/>
                  </a:lnTo>
                  <a:lnTo>
                    <a:pt x="48" y="73"/>
                  </a:lnTo>
                  <a:lnTo>
                    <a:pt x="48" y="172"/>
                  </a:lnTo>
                  <a:lnTo>
                    <a:pt x="17" y="172"/>
                  </a:lnTo>
                  <a:lnTo>
                    <a:pt x="17" y="73"/>
                  </a:lnTo>
                  <a:lnTo>
                    <a:pt x="0" y="73"/>
                  </a:lnTo>
                  <a:lnTo>
                    <a:pt x="0" y="47"/>
                  </a:lnTo>
                  <a:lnTo>
                    <a:pt x="17" y="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4"/>
            <p:cNvSpPr>
              <a:spLocks noChangeAspect="1" noEditPoints="1"/>
            </p:cNvSpPr>
            <p:nvPr/>
          </p:nvSpPr>
          <p:spPr bwMode="auto">
            <a:xfrm>
              <a:off x="1965" y="2613"/>
              <a:ext cx="132" cy="131"/>
            </a:xfrm>
            <a:custGeom>
              <a:avLst/>
              <a:gdLst>
                <a:gd name="T0" fmla="*/ 60 w 132"/>
                <a:gd name="T1" fmla="*/ 26 h 131"/>
                <a:gd name="T2" fmla="*/ 55 w 132"/>
                <a:gd name="T3" fmla="*/ 27 h 131"/>
                <a:gd name="T4" fmla="*/ 49 w 132"/>
                <a:gd name="T5" fmla="*/ 30 h 131"/>
                <a:gd name="T6" fmla="*/ 44 w 132"/>
                <a:gd name="T7" fmla="*/ 34 h 131"/>
                <a:gd name="T8" fmla="*/ 38 w 132"/>
                <a:gd name="T9" fmla="*/ 40 h 131"/>
                <a:gd name="T10" fmla="*/ 32 w 132"/>
                <a:gd name="T11" fmla="*/ 49 h 131"/>
                <a:gd name="T12" fmla="*/ 100 w 132"/>
                <a:gd name="T13" fmla="*/ 49 h 131"/>
                <a:gd name="T14" fmla="*/ 94 w 132"/>
                <a:gd name="T15" fmla="*/ 37 h 131"/>
                <a:gd name="T16" fmla="*/ 88 w 132"/>
                <a:gd name="T17" fmla="*/ 32 h 131"/>
                <a:gd name="T18" fmla="*/ 83 w 132"/>
                <a:gd name="T19" fmla="*/ 29 h 131"/>
                <a:gd name="T20" fmla="*/ 78 w 132"/>
                <a:gd name="T21" fmla="*/ 27 h 131"/>
                <a:gd name="T22" fmla="*/ 72 w 132"/>
                <a:gd name="T23" fmla="*/ 26 h 131"/>
                <a:gd name="T24" fmla="*/ 60 w 132"/>
                <a:gd name="T25" fmla="*/ 26 h 131"/>
                <a:gd name="T26" fmla="*/ 65 w 132"/>
                <a:gd name="T27" fmla="*/ 0 h 131"/>
                <a:gd name="T28" fmla="*/ 83 w 132"/>
                <a:gd name="T29" fmla="*/ 1 h 131"/>
                <a:gd name="T30" fmla="*/ 100 w 132"/>
                <a:gd name="T31" fmla="*/ 7 h 131"/>
                <a:gd name="T32" fmla="*/ 114 w 132"/>
                <a:gd name="T33" fmla="*/ 18 h 131"/>
                <a:gd name="T34" fmla="*/ 125 w 132"/>
                <a:gd name="T35" fmla="*/ 32 h 131"/>
                <a:gd name="T36" fmla="*/ 131 w 132"/>
                <a:gd name="T37" fmla="*/ 49 h 131"/>
                <a:gd name="T38" fmla="*/ 132 w 132"/>
                <a:gd name="T39" fmla="*/ 68 h 131"/>
                <a:gd name="T40" fmla="*/ 132 w 132"/>
                <a:gd name="T41" fmla="*/ 74 h 131"/>
                <a:gd name="T42" fmla="*/ 31 w 132"/>
                <a:gd name="T43" fmla="*/ 74 h 131"/>
                <a:gd name="T44" fmla="*/ 32 w 132"/>
                <a:gd name="T45" fmla="*/ 80 h 131"/>
                <a:gd name="T46" fmla="*/ 35 w 132"/>
                <a:gd name="T47" fmla="*/ 86 h 131"/>
                <a:gd name="T48" fmla="*/ 38 w 132"/>
                <a:gd name="T49" fmla="*/ 91 h 131"/>
                <a:gd name="T50" fmla="*/ 43 w 132"/>
                <a:gd name="T51" fmla="*/ 95 h 131"/>
                <a:gd name="T52" fmla="*/ 48 w 132"/>
                <a:gd name="T53" fmla="*/ 98 h 131"/>
                <a:gd name="T54" fmla="*/ 54 w 132"/>
                <a:gd name="T55" fmla="*/ 101 h 131"/>
                <a:gd name="T56" fmla="*/ 60 w 132"/>
                <a:gd name="T57" fmla="*/ 103 h 131"/>
                <a:gd name="T58" fmla="*/ 66 w 132"/>
                <a:gd name="T59" fmla="*/ 103 h 131"/>
                <a:gd name="T60" fmla="*/ 83 w 132"/>
                <a:gd name="T61" fmla="*/ 100 h 131"/>
                <a:gd name="T62" fmla="*/ 97 w 132"/>
                <a:gd name="T63" fmla="*/ 91 h 131"/>
                <a:gd name="T64" fmla="*/ 123 w 132"/>
                <a:gd name="T65" fmla="*/ 103 h 131"/>
                <a:gd name="T66" fmla="*/ 119 w 132"/>
                <a:gd name="T67" fmla="*/ 109 h 131"/>
                <a:gd name="T68" fmla="*/ 112 w 132"/>
                <a:gd name="T69" fmla="*/ 115 h 131"/>
                <a:gd name="T70" fmla="*/ 100 w 132"/>
                <a:gd name="T71" fmla="*/ 125 h 131"/>
                <a:gd name="T72" fmla="*/ 85 w 132"/>
                <a:gd name="T73" fmla="*/ 129 h 131"/>
                <a:gd name="T74" fmla="*/ 68 w 132"/>
                <a:gd name="T75" fmla="*/ 131 h 131"/>
                <a:gd name="T76" fmla="*/ 49 w 132"/>
                <a:gd name="T77" fmla="*/ 129 h 131"/>
                <a:gd name="T78" fmla="*/ 32 w 132"/>
                <a:gd name="T79" fmla="*/ 123 h 131"/>
                <a:gd name="T80" fmla="*/ 18 w 132"/>
                <a:gd name="T81" fmla="*/ 112 h 131"/>
                <a:gd name="T82" fmla="*/ 7 w 132"/>
                <a:gd name="T83" fmla="*/ 98 h 131"/>
                <a:gd name="T84" fmla="*/ 1 w 132"/>
                <a:gd name="T85" fmla="*/ 83 h 131"/>
                <a:gd name="T86" fmla="*/ 0 w 132"/>
                <a:gd name="T87" fmla="*/ 66 h 131"/>
                <a:gd name="T88" fmla="*/ 1 w 132"/>
                <a:gd name="T89" fmla="*/ 47 h 131"/>
                <a:gd name="T90" fmla="*/ 7 w 132"/>
                <a:gd name="T91" fmla="*/ 32 h 131"/>
                <a:gd name="T92" fmla="*/ 18 w 132"/>
                <a:gd name="T93" fmla="*/ 18 h 131"/>
                <a:gd name="T94" fmla="*/ 32 w 132"/>
                <a:gd name="T95" fmla="*/ 7 h 131"/>
                <a:gd name="T96" fmla="*/ 48 w 132"/>
                <a:gd name="T97" fmla="*/ 1 h 131"/>
                <a:gd name="T98" fmla="*/ 65 w 132"/>
                <a:gd name="T99" fmla="*/ 0 h 13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32"/>
                <a:gd name="T151" fmla="*/ 0 h 131"/>
                <a:gd name="T152" fmla="*/ 132 w 132"/>
                <a:gd name="T153" fmla="*/ 131 h 13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32" h="131">
                  <a:moveTo>
                    <a:pt x="60" y="26"/>
                  </a:moveTo>
                  <a:lnTo>
                    <a:pt x="55" y="27"/>
                  </a:lnTo>
                  <a:lnTo>
                    <a:pt x="49" y="30"/>
                  </a:lnTo>
                  <a:lnTo>
                    <a:pt x="44" y="34"/>
                  </a:lnTo>
                  <a:lnTo>
                    <a:pt x="38" y="40"/>
                  </a:lnTo>
                  <a:lnTo>
                    <a:pt x="32" y="49"/>
                  </a:lnTo>
                  <a:lnTo>
                    <a:pt x="100" y="49"/>
                  </a:lnTo>
                  <a:lnTo>
                    <a:pt x="94" y="37"/>
                  </a:lnTo>
                  <a:lnTo>
                    <a:pt x="88" y="32"/>
                  </a:lnTo>
                  <a:lnTo>
                    <a:pt x="83" y="29"/>
                  </a:lnTo>
                  <a:lnTo>
                    <a:pt x="78" y="27"/>
                  </a:lnTo>
                  <a:lnTo>
                    <a:pt x="72" y="26"/>
                  </a:lnTo>
                  <a:lnTo>
                    <a:pt x="60" y="26"/>
                  </a:lnTo>
                  <a:close/>
                  <a:moveTo>
                    <a:pt x="65" y="0"/>
                  </a:moveTo>
                  <a:lnTo>
                    <a:pt x="83" y="1"/>
                  </a:lnTo>
                  <a:lnTo>
                    <a:pt x="100" y="7"/>
                  </a:lnTo>
                  <a:lnTo>
                    <a:pt x="114" y="18"/>
                  </a:lnTo>
                  <a:lnTo>
                    <a:pt x="125" y="32"/>
                  </a:lnTo>
                  <a:lnTo>
                    <a:pt x="131" y="49"/>
                  </a:lnTo>
                  <a:lnTo>
                    <a:pt x="132" y="68"/>
                  </a:lnTo>
                  <a:lnTo>
                    <a:pt x="132" y="74"/>
                  </a:lnTo>
                  <a:lnTo>
                    <a:pt x="31" y="74"/>
                  </a:lnTo>
                  <a:lnTo>
                    <a:pt x="32" y="80"/>
                  </a:lnTo>
                  <a:lnTo>
                    <a:pt x="35" y="86"/>
                  </a:lnTo>
                  <a:lnTo>
                    <a:pt x="38" y="91"/>
                  </a:lnTo>
                  <a:lnTo>
                    <a:pt x="43" y="95"/>
                  </a:lnTo>
                  <a:lnTo>
                    <a:pt x="48" y="98"/>
                  </a:lnTo>
                  <a:lnTo>
                    <a:pt x="54" y="101"/>
                  </a:lnTo>
                  <a:lnTo>
                    <a:pt x="60" y="103"/>
                  </a:lnTo>
                  <a:lnTo>
                    <a:pt x="66" y="103"/>
                  </a:lnTo>
                  <a:lnTo>
                    <a:pt x="83" y="100"/>
                  </a:lnTo>
                  <a:lnTo>
                    <a:pt x="97" y="91"/>
                  </a:lnTo>
                  <a:lnTo>
                    <a:pt x="123" y="103"/>
                  </a:lnTo>
                  <a:lnTo>
                    <a:pt x="119" y="109"/>
                  </a:lnTo>
                  <a:lnTo>
                    <a:pt x="112" y="115"/>
                  </a:lnTo>
                  <a:lnTo>
                    <a:pt x="100" y="125"/>
                  </a:lnTo>
                  <a:lnTo>
                    <a:pt x="85" y="129"/>
                  </a:lnTo>
                  <a:lnTo>
                    <a:pt x="68" y="131"/>
                  </a:lnTo>
                  <a:lnTo>
                    <a:pt x="49" y="129"/>
                  </a:lnTo>
                  <a:lnTo>
                    <a:pt x="32" y="123"/>
                  </a:lnTo>
                  <a:lnTo>
                    <a:pt x="18" y="112"/>
                  </a:lnTo>
                  <a:lnTo>
                    <a:pt x="7" y="98"/>
                  </a:lnTo>
                  <a:lnTo>
                    <a:pt x="1" y="83"/>
                  </a:lnTo>
                  <a:lnTo>
                    <a:pt x="0" y="66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7"/>
                  </a:lnTo>
                  <a:lnTo>
                    <a:pt x="4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Rectangle 25"/>
            <p:cNvSpPr>
              <a:spLocks noChangeAspect="1" noChangeArrowheads="1"/>
            </p:cNvSpPr>
            <p:nvPr/>
          </p:nvSpPr>
          <p:spPr bwMode="auto">
            <a:xfrm>
              <a:off x="2119" y="2566"/>
              <a:ext cx="31" cy="175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alibri" pitchFamily="34" charset="0"/>
              </a:endParaRPr>
            </a:p>
          </p:txBody>
        </p:sp>
        <p:sp>
          <p:nvSpPr>
            <p:cNvPr id="136" name="Rectangle 26"/>
            <p:cNvSpPr>
              <a:spLocks noChangeAspect="1" noChangeArrowheads="1"/>
            </p:cNvSpPr>
            <p:nvPr/>
          </p:nvSpPr>
          <p:spPr bwMode="auto">
            <a:xfrm>
              <a:off x="2176" y="2566"/>
              <a:ext cx="31" cy="175"/>
            </a:xfrm>
            <a:prstGeom prst="rect">
              <a:avLst/>
            </a:prstGeom>
            <a:solidFill>
              <a:srgbClr val="4D4D4D"/>
            </a:solidFill>
            <a:ln w="0">
              <a:solidFill>
                <a:srgbClr val="4D4D4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800">
                <a:latin typeface="Calibri" pitchFamily="34" charset="0"/>
              </a:endParaRPr>
            </a:p>
          </p:txBody>
        </p:sp>
        <p:sp>
          <p:nvSpPr>
            <p:cNvPr id="137" name="Freeform 27"/>
            <p:cNvSpPr>
              <a:spLocks noChangeAspect="1" noEditPoints="1"/>
            </p:cNvSpPr>
            <p:nvPr/>
          </p:nvSpPr>
          <p:spPr bwMode="auto">
            <a:xfrm>
              <a:off x="2229" y="2563"/>
              <a:ext cx="40" cy="178"/>
            </a:xfrm>
            <a:custGeom>
              <a:avLst/>
              <a:gdLst>
                <a:gd name="T0" fmla="*/ 4 w 40"/>
                <a:gd name="T1" fmla="*/ 53 h 178"/>
                <a:gd name="T2" fmla="*/ 35 w 40"/>
                <a:gd name="T3" fmla="*/ 53 h 178"/>
                <a:gd name="T4" fmla="*/ 35 w 40"/>
                <a:gd name="T5" fmla="*/ 178 h 178"/>
                <a:gd name="T6" fmla="*/ 4 w 40"/>
                <a:gd name="T7" fmla="*/ 178 h 178"/>
                <a:gd name="T8" fmla="*/ 4 w 40"/>
                <a:gd name="T9" fmla="*/ 53 h 178"/>
                <a:gd name="T10" fmla="*/ 15 w 40"/>
                <a:gd name="T11" fmla="*/ 0 h 178"/>
                <a:gd name="T12" fmla="*/ 24 w 40"/>
                <a:gd name="T13" fmla="*/ 0 h 178"/>
                <a:gd name="T14" fmla="*/ 34 w 40"/>
                <a:gd name="T15" fmla="*/ 6 h 178"/>
                <a:gd name="T16" fmla="*/ 37 w 40"/>
                <a:gd name="T17" fmla="*/ 11 h 178"/>
                <a:gd name="T18" fmla="*/ 40 w 40"/>
                <a:gd name="T19" fmla="*/ 20 h 178"/>
                <a:gd name="T20" fmla="*/ 40 w 40"/>
                <a:gd name="T21" fmla="*/ 25 h 178"/>
                <a:gd name="T22" fmla="*/ 38 w 40"/>
                <a:gd name="T23" fmla="*/ 28 h 178"/>
                <a:gd name="T24" fmla="*/ 35 w 40"/>
                <a:gd name="T25" fmla="*/ 33 h 178"/>
                <a:gd name="T26" fmla="*/ 34 w 40"/>
                <a:gd name="T27" fmla="*/ 36 h 178"/>
                <a:gd name="T28" fmla="*/ 29 w 40"/>
                <a:gd name="T29" fmla="*/ 39 h 178"/>
                <a:gd name="T30" fmla="*/ 20 w 40"/>
                <a:gd name="T31" fmla="*/ 42 h 178"/>
                <a:gd name="T32" fmla="*/ 15 w 40"/>
                <a:gd name="T33" fmla="*/ 42 h 178"/>
                <a:gd name="T34" fmla="*/ 12 w 40"/>
                <a:gd name="T35" fmla="*/ 40 h 178"/>
                <a:gd name="T36" fmla="*/ 9 w 40"/>
                <a:gd name="T37" fmla="*/ 37 h 178"/>
                <a:gd name="T38" fmla="*/ 6 w 40"/>
                <a:gd name="T39" fmla="*/ 36 h 178"/>
                <a:gd name="T40" fmla="*/ 0 w 40"/>
                <a:gd name="T41" fmla="*/ 26 h 178"/>
                <a:gd name="T42" fmla="*/ 0 w 40"/>
                <a:gd name="T43" fmla="*/ 17 h 178"/>
                <a:gd name="T44" fmla="*/ 1 w 40"/>
                <a:gd name="T45" fmla="*/ 12 h 178"/>
                <a:gd name="T46" fmla="*/ 3 w 40"/>
                <a:gd name="T47" fmla="*/ 9 h 178"/>
                <a:gd name="T48" fmla="*/ 9 w 40"/>
                <a:gd name="T49" fmla="*/ 3 h 178"/>
                <a:gd name="T50" fmla="*/ 15 w 40"/>
                <a:gd name="T51" fmla="*/ 0 h 17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"/>
                <a:gd name="T79" fmla="*/ 0 h 178"/>
                <a:gd name="T80" fmla="*/ 40 w 40"/>
                <a:gd name="T81" fmla="*/ 178 h 17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" h="178">
                  <a:moveTo>
                    <a:pt x="4" y="53"/>
                  </a:moveTo>
                  <a:lnTo>
                    <a:pt x="35" y="53"/>
                  </a:lnTo>
                  <a:lnTo>
                    <a:pt x="35" y="178"/>
                  </a:lnTo>
                  <a:lnTo>
                    <a:pt x="4" y="178"/>
                  </a:lnTo>
                  <a:lnTo>
                    <a:pt x="4" y="53"/>
                  </a:lnTo>
                  <a:close/>
                  <a:moveTo>
                    <a:pt x="15" y="0"/>
                  </a:moveTo>
                  <a:lnTo>
                    <a:pt x="24" y="0"/>
                  </a:lnTo>
                  <a:lnTo>
                    <a:pt x="34" y="6"/>
                  </a:lnTo>
                  <a:lnTo>
                    <a:pt x="37" y="11"/>
                  </a:lnTo>
                  <a:lnTo>
                    <a:pt x="40" y="20"/>
                  </a:lnTo>
                  <a:lnTo>
                    <a:pt x="40" y="25"/>
                  </a:lnTo>
                  <a:lnTo>
                    <a:pt x="38" y="28"/>
                  </a:lnTo>
                  <a:lnTo>
                    <a:pt x="35" y="33"/>
                  </a:lnTo>
                  <a:lnTo>
                    <a:pt x="34" y="36"/>
                  </a:lnTo>
                  <a:lnTo>
                    <a:pt x="29" y="39"/>
                  </a:lnTo>
                  <a:lnTo>
                    <a:pt x="20" y="42"/>
                  </a:lnTo>
                  <a:lnTo>
                    <a:pt x="15" y="42"/>
                  </a:lnTo>
                  <a:lnTo>
                    <a:pt x="12" y="40"/>
                  </a:lnTo>
                  <a:lnTo>
                    <a:pt x="9" y="37"/>
                  </a:lnTo>
                  <a:lnTo>
                    <a:pt x="6" y="36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1" y="12"/>
                  </a:lnTo>
                  <a:lnTo>
                    <a:pt x="3" y="9"/>
                  </a:lnTo>
                  <a:lnTo>
                    <a:pt x="9" y="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28"/>
            <p:cNvSpPr>
              <a:spLocks noChangeAspect="1" noEditPoints="1"/>
            </p:cNvSpPr>
            <p:nvPr/>
          </p:nvSpPr>
          <p:spPr bwMode="auto">
            <a:xfrm>
              <a:off x="2287" y="2613"/>
              <a:ext cx="130" cy="177"/>
            </a:xfrm>
            <a:custGeom>
              <a:avLst/>
              <a:gdLst>
                <a:gd name="T0" fmla="*/ 53 w 130"/>
                <a:gd name="T1" fmla="*/ 32 h 177"/>
                <a:gd name="T2" fmla="*/ 42 w 130"/>
                <a:gd name="T3" fmla="*/ 38 h 177"/>
                <a:gd name="T4" fmla="*/ 31 w 130"/>
                <a:gd name="T5" fmla="*/ 63 h 177"/>
                <a:gd name="T6" fmla="*/ 42 w 130"/>
                <a:gd name="T7" fmla="*/ 89 h 177"/>
                <a:gd name="T8" fmla="*/ 67 w 130"/>
                <a:gd name="T9" fmla="*/ 100 h 177"/>
                <a:gd name="T10" fmla="*/ 92 w 130"/>
                <a:gd name="T11" fmla="*/ 89 h 177"/>
                <a:gd name="T12" fmla="*/ 101 w 130"/>
                <a:gd name="T13" fmla="*/ 63 h 177"/>
                <a:gd name="T14" fmla="*/ 90 w 130"/>
                <a:gd name="T15" fmla="*/ 38 h 177"/>
                <a:gd name="T16" fmla="*/ 65 w 130"/>
                <a:gd name="T17" fmla="*/ 29 h 177"/>
                <a:gd name="T18" fmla="*/ 59 w 130"/>
                <a:gd name="T19" fmla="*/ 0 h 177"/>
                <a:gd name="T20" fmla="*/ 79 w 130"/>
                <a:gd name="T21" fmla="*/ 3 h 177"/>
                <a:gd name="T22" fmla="*/ 92 w 130"/>
                <a:gd name="T23" fmla="*/ 10 h 177"/>
                <a:gd name="T24" fmla="*/ 99 w 130"/>
                <a:gd name="T25" fmla="*/ 3 h 177"/>
                <a:gd name="T26" fmla="*/ 130 w 130"/>
                <a:gd name="T27" fmla="*/ 109 h 177"/>
                <a:gd name="T28" fmla="*/ 124 w 130"/>
                <a:gd name="T29" fmla="*/ 145 h 177"/>
                <a:gd name="T30" fmla="*/ 104 w 130"/>
                <a:gd name="T31" fmla="*/ 168 h 177"/>
                <a:gd name="T32" fmla="*/ 65 w 130"/>
                <a:gd name="T33" fmla="*/ 177 h 177"/>
                <a:gd name="T34" fmla="*/ 34 w 130"/>
                <a:gd name="T35" fmla="*/ 173 h 177"/>
                <a:gd name="T36" fmla="*/ 19 w 130"/>
                <a:gd name="T37" fmla="*/ 165 h 177"/>
                <a:gd name="T38" fmla="*/ 8 w 130"/>
                <a:gd name="T39" fmla="*/ 152 h 177"/>
                <a:gd name="T40" fmla="*/ 0 w 130"/>
                <a:gd name="T41" fmla="*/ 137 h 177"/>
                <a:gd name="T42" fmla="*/ 41 w 130"/>
                <a:gd name="T43" fmla="*/ 142 h 177"/>
                <a:gd name="T44" fmla="*/ 54 w 130"/>
                <a:gd name="T45" fmla="*/ 146 h 177"/>
                <a:gd name="T46" fmla="*/ 70 w 130"/>
                <a:gd name="T47" fmla="*/ 148 h 177"/>
                <a:gd name="T48" fmla="*/ 90 w 130"/>
                <a:gd name="T49" fmla="*/ 142 h 177"/>
                <a:gd name="T50" fmla="*/ 96 w 130"/>
                <a:gd name="T51" fmla="*/ 134 h 177"/>
                <a:gd name="T52" fmla="*/ 98 w 130"/>
                <a:gd name="T53" fmla="*/ 126 h 177"/>
                <a:gd name="T54" fmla="*/ 99 w 130"/>
                <a:gd name="T55" fmla="*/ 112 h 177"/>
                <a:gd name="T56" fmla="*/ 81 w 130"/>
                <a:gd name="T57" fmla="*/ 125 h 177"/>
                <a:gd name="T58" fmla="*/ 61 w 130"/>
                <a:gd name="T59" fmla="*/ 128 h 177"/>
                <a:gd name="T60" fmla="*/ 30 w 130"/>
                <a:gd name="T61" fmla="*/ 120 h 177"/>
                <a:gd name="T62" fmla="*/ 8 w 130"/>
                <a:gd name="T63" fmla="*/ 95 h 177"/>
                <a:gd name="T64" fmla="*/ 0 w 130"/>
                <a:gd name="T65" fmla="*/ 63 h 177"/>
                <a:gd name="T66" fmla="*/ 8 w 130"/>
                <a:gd name="T67" fmla="*/ 29 h 177"/>
                <a:gd name="T68" fmla="*/ 31 w 130"/>
                <a:gd name="T69" fmla="*/ 6 h 177"/>
                <a:gd name="T70" fmla="*/ 59 w 130"/>
                <a:gd name="T71" fmla="*/ 0 h 1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0"/>
                <a:gd name="T109" fmla="*/ 0 h 177"/>
                <a:gd name="T110" fmla="*/ 130 w 130"/>
                <a:gd name="T111" fmla="*/ 177 h 17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0" h="177">
                  <a:moveTo>
                    <a:pt x="59" y="29"/>
                  </a:moveTo>
                  <a:lnTo>
                    <a:pt x="53" y="32"/>
                  </a:lnTo>
                  <a:lnTo>
                    <a:pt x="47" y="34"/>
                  </a:lnTo>
                  <a:lnTo>
                    <a:pt x="42" y="38"/>
                  </a:lnTo>
                  <a:lnTo>
                    <a:pt x="34" y="49"/>
                  </a:lnTo>
                  <a:lnTo>
                    <a:pt x="31" y="63"/>
                  </a:lnTo>
                  <a:lnTo>
                    <a:pt x="34" y="78"/>
                  </a:lnTo>
                  <a:lnTo>
                    <a:pt x="42" y="89"/>
                  </a:lnTo>
                  <a:lnTo>
                    <a:pt x="53" y="97"/>
                  </a:lnTo>
                  <a:lnTo>
                    <a:pt x="67" y="100"/>
                  </a:lnTo>
                  <a:lnTo>
                    <a:pt x="79" y="97"/>
                  </a:lnTo>
                  <a:lnTo>
                    <a:pt x="92" y="89"/>
                  </a:lnTo>
                  <a:lnTo>
                    <a:pt x="98" y="78"/>
                  </a:lnTo>
                  <a:lnTo>
                    <a:pt x="101" y="63"/>
                  </a:lnTo>
                  <a:lnTo>
                    <a:pt x="98" y="49"/>
                  </a:lnTo>
                  <a:lnTo>
                    <a:pt x="90" y="38"/>
                  </a:lnTo>
                  <a:lnTo>
                    <a:pt x="79" y="32"/>
                  </a:lnTo>
                  <a:lnTo>
                    <a:pt x="65" y="29"/>
                  </a:lnTo>
                  <a:lnTo>
                    <a:pt x="59" y="29"/>
                  </a:lnTo>
                  <a:close/>
                  <a:moveTo>
                    <a:pt x="59" y="0"/>
                  </a:moveTo>
                  <a:lnTo>
                    <a:pt x="67" y="0"/>
                  </a:lnTo>
                  <a:lnTo>
                    <a:pt x="79" y="3"/>
                  </a:lnTo>
                  <a:lnTo>
                    <a:pt x="85" y="6"/>
                  </a:lnTo>
                  <a:lnTo>
                    <a:pt x="92" y="10"/>
                  </a:lnTo>
                  <a:lnTo>
                    <a:pt x="99" y="17"/>
                  </a:lnTo>
                  <a:lnTo>
                    <a:pt x="99" y="3"/>
                  </a:lnTo>
                  <a:lnTo>
                    <a:pt x="130" y="3"/>
                  </a:lnTo>
                  <a:lnTo>
                    <a:pt x="130" y="109"/>
                  </a:lnTo>
                  <a:lnTo>
                    <a:pt x="129" y="129"/>
                  </a:lnTo>
                  <a:lnTo>
                    <a:pt x="124" y="145"/>
                  </a:lnTo>
                  <a:lnTo>
                    <a:pt x="118" y="157"/>
                  </a:lnTo>
                  <a:lnTo>
                    <a:pt x="104" y="168"/>
                  </a:lnTo>
                  <a:lnTo>
                    <a:pt x="87" y="174"/>
                  </a:lnTo>
                  <a:lnTo>
                    <a:pt x="65" y="177"/>
                  </a:lnTo>
                  <a:lnTo>
                    <a:pt x="48" y="176"/>
                  </a:lnTo>
                  <a:lnTo>
                    <a:pt x="34" y="173"/>
                  </a:lnTo>
                  <a:lnTo>
                    <a:pt x="27" y="169"/>
                  </a:lnTo>
                  <a:lnTo>
                    <a:pt x="19" y="165"/>
                  </a:lnTo>
                  <a:lnTo>
                    <a:pt x="13" y="159"/>
                  </a:lnTo>
                  <a:lnTo>
                    <a:pt x="8" y="152"/>
                  </a:lnTo>
                  <a:lnTo>
                    <a:pt x="3" y="145"/>
                  </a:lnTo>
                  <a:lnTo>
                    <a:pt x="0" y="137"/>
                  </a:lnTo>
                  <a:lnTo>
                    <a:pt x="34" y="137"/>
                  </a:lnTo>
                  <a:lnTo>
                    <a:pt x="41" y="142"/>
                  </a:lnTo>
                  <a:lnTo>
                    <a:pt x="47" y="145"/>
                  </a:lnTo>
                  <a:lnTo>
                    <a:pt x="54" y="146"/>
                  </a:lnTo>
                  <a:lnTo>
                    <a:pt x="64" y="148"/>
                  </a:lnTo>
                  <a:lnTo>
                    <a:pt x="70" y="148"/>
                  </a:lnTo>
                  <a:lnTo>
                    <a:pt x="76" y="146"/>
                  </a:lnTo>
                  <a:lnTo>
                    <a:pt x="90" y="142"/>
                  </a:lnTo>
                  <a:lnTo>
                    <a:pt x="93" y="139"/>
                  </a:lnTo>
                  <a:lnTo>
                    <a:pt x="96" y="134"/>
                  </a:lnTo>
                  <a:lnTo>
                    <a:pt x="98" y="131"/>
                  </a:lnTo>
                  <a:lnTo>
                    <a:pt x="98" y="126"/>
                  </a:lnTo>
                  <a:lnTo>
                    <a:pt x="99" y="120"/>
                  </a:lnTo>
                  <a:lnTo>
                    <a:pt x="99" y="112"/>
                  </a:lnTo>
                  <a:lnTo>
                    <a:pt x="87" y="122"/>
                  </a:lnTo>
                  <a:lnTo>
                    <a:pt x="81" y="125"/>
                  </a:lnTo>
                  <a:lnTo>
                    <a:pt x="68" y="128"/>
                  </a:lnTo>
                  <a:lnTo>
                    <a:pt x="61" y="128"/>
                  </a:lnTo>
                  <a:lnTo>
                    <a:pt x="45" y="126"/>
                  </a:lnTo>
                  <a:lnTo>
                    <a:pt x="30" y="120"/>
                  </a:lnTo>
                  <a:lnTo>
                    <a:pt x="17" y="109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3"/>
                  </a:lnTo>
                  <a:lnTo>
                    <a:pt x="2" y="44"/>
                  </a:lnTo>
                  <a:lnTo>
                    <a:pt x="8" y="29"/>
                  </a:lnTo>
                  <a:lnTo>
                    <a:pt x="19" y="15"/>
                  </a:lnTo>
                  <a:lnTo>
                    <a:pt x="31" y="6"/>
                  </a:lnTo>
                  <a:lnTo>
                    <a:pt x="44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29"/>
            <p:cNvSpPr>
              <a:spLocks noChangeAspect="1" noEditPoints="1"/>
            </p:cNvSpPr>
            <p:nvPr/>
          </p:nvSpPr>
          <p:spPr bwMode="auto">
            <a:xfrm>
              <a:off x="2443" y="2613"/>
              <a:ext cx="132" cy="131"/>
            </a:xfrm>
            <a:custGeom>
              <a:avLst/>
              <a:gdLst>
                <a:gd name="T0" fmla="*/ 61 w 132"/>
                <a:gd name="T1" fmla="*/ 26 h 131"/>
                <a:gd name="T2" fmla="*/ 54 w 132"/>
                <a:gd name="T3" fmla="*/ 27 h 131"/>
                <a:gd name="T4" fmla="*/ 48 w 132"/>
                <a:gd name="T5" fmla="*/ 30 h 131"/>
                <a:gd name="T6" fmla="*/ 44 w 132"/>
                <a:gd name="T7" fmla="*/ 34 h 131"/>
                <a:gd name="T8" fmla="*/ 37 w 132"/>
                <a:gd name="T9" fmla="*/ 40 h 131"/>
                <a:gd name="T10" fmla="*/ 31 w 132"/>
                <a:gd name="T11" fmla="*/ 49 h 131"/>
                <a:gd name="T12" fmla="*/ 101 w 132"/>
                <a:gd name="T13" fmla="*/ 49 h 131"/>
                <a:gd name="T14" fmla="*/ 98 w 132"/>
                <a:gd name="T15" fmla="*/ 44 h 131"/>
                <a:gd name="T16" fmla="*/ 96 w 132"/>
                <a:gd name="T17" fmla="*/ 40 h 131"/>
                <a:gd name="T18" fmla="*/ 93 w 132"/>
                <a:gd name="T19" fmla="*/ 35 h 131"/>
                <a:gd name="T20" fmla="*/ 84 w 132"/>
                <a:gd name="T21" fmla="*/ 29 h 131"/>
                <a:gd name="T22" fmla="*/ 78 w 132"/>
                <a:gd name="T23" fmla="*/ 27 h 131"/>
                <a:gd name="T24" fmla="*/ 73 w 132"/>
                <a:gd name="T25" fmla="*/ 26 h 131"/>
                <a:gd name="T26" fmla="*/ 61 w 132"/>
                <a:gd name="T27" fmla="*/ 26 h 131"/>
                <a:gd name="T28" fmla="*/ 65 w 132"/>
                <a:gd name="T29" fmla="*/ 0 h 131"/>
                <a:gd name="T30" fmla="*/ 84 w 132"/>
                <a:gd name="T31" fmla="*/ 1 h 131"/>
                <a:gd name="T32" fmla="*/ 99 w 132"/>
                <a:gd name="T33" fmla="*/ 7 h 131"/>
                <a:gd name="T34" fmla="*/ 113 w 132"/>
                <a:gd name="T35" fmla="*/ 18 h 131"/>
                <a:gd name="T36" fmla="*/ 124 w 132"/>
                <a:gd name="T37" fmla="*/ 32 h 131"/>
                <a:gd name="T38" fmla="*/ 130 w 132"/>
                <a:gd name="T39" fmla="*/ 49 h 131"/>
                <a:gd name="T40" fmla="*/ 132 w 132"/>
                <a:gd name="T41" fmla="*/ 68 h 131"/>
                <a:gd name="T42" fmla="*/ 132 w 132"/>
                <a:gd name="T43" fmla="*/ 74 h 131"/>
                <a:gd name="T44" fmla="*/ 31 w 132"/>
                <a:gd name="T45" fmla="*/ 74 h 131"/>
                <a:gd name="T46" fmla="*/ 34 w 132"/>
                <a:gd name="T47" fmla="*/ 86 h 131"/>
                <a:gd name="T48" fmla="*/ 37 w 132"/>
                <a:gd name="T49" fmla="*/ 91 h 131"/>
                <a:gd name="T50" fmla="*/ 42 w 132"/>
                <a:gd name="T51" fmla="*/ 95 h 131"/>
                <a:gd name="T52" fmla="*/ 53 w 132"/>
                <a:gd name="T53" fmla="*/ 101 h 131"/>
                <a:gd name="T54" fmla="*/ 67 w 132"/>
                <a:gd name="T55" fmla="*/ 103 h 131"/>
                <a:gd name="T56" fmla="*/ 84 w 132"/>
                <a:gd name="T57" fmla="*/ 100 h 131"/>
                <a:gd name="T58" fmla="*/ 98 w 132"/>
                <a:gd name="T59" fmla="*/ 91 h 131"/>
                <a:gd name="T60" fmla="*/ 124 w 132"/>
                <a:gd name="T61" fmla="*/ 103 h 131"/>
                <a:gd name="T62" fmla="*/ 113 w 132"/>
                <a:gd name="T63" fmla="*/ 115 h 131"/>
                <a:gd name="T64" fmla="*/ 99 w 132"/>
                <a:gd name="T65" fmla="*/ 125 h 131"/>
                <a:gd name="T66" fmla="*/ 84 w 132"/>
                <a:gd name="T67" fmla="*/ 129 h 131"/>
                <a:gd name="T68" fmla="*/ 67 w 132"/>
                <a:gd name="T69" fmla="*/ 131 h 131"/>
                <a:gd name="T70" fmla="*/ 48 w 132"/>
                <a:gd name="T71" fmla="*/ 129 h 131"/>
                <a:gd name="T72" fmla="*/ 33 w 132"/>
                <a:gd name="T73" fmla="*/ 123 h 131"/>
                <a:gd name="T74" fmla="*/ 19 w 132"/>
                <a:gd name="T75" fmla="*/ 112 h 131"/>
                <a:gd name="T76" fmla="*/ 8 w 132"/>
                <a:gd name="T77" fmla="*/ 98 h 131"/>
                <a:gd name="T78" fmla="*/ 2 w 132"/>
                <a:gd name="T79" fmla="*/ 83 h 131"/>
                <a:gd name="T80" fmla="*/ 0 w 132"/>
                <a:gd name="T81" fmla="*/ 66 h 131"/>
                <a:gd name="T82" fmla="*/ 2 w 132"/>
                <a:gd name="T83" fmla="*/ 47 h 131"/>
                <a:gd name="T84" fmla="*/ 8 w 132"/>
                <a:gd name="T85" fmla="*/ 32 h 131"/>
                <a:gd name="T86" fmla="*/ 19 w 132"/>
                <a:gd name="T87" fmla="*/ 18 h 131"/>
                <a:gd name="T88" fmla="*/ 33 w 132"/>
                <a:gd name="T89" fmla="*/ 7 h 131"/>
                <a:gd name="T90" fmla="*/ 48 w 132"/>
                <a:gd name="T91" fmla="*/ 1 h 131"/>
                <a:gd name="T92" fmla="*/ 65 w 132"/>
                <a:gd name="T93" fmla="*/ 0 h 13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2"/>
                <a:gd name="T142" fmla="*/ 0 h 131"/>
                <a:gd name="T143" fmla="*/ 132 w 132"/>
                <a:gd name="T144" fmla="*/ 131 h 13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2" h="131">
                  <a:moveTo>
                    <a:pt x="61" y="26"/>
                  </a:moveTo>
                  <a:lnTo>
                    <a:pt x="54" y="27"/>
                  </a:lnTo>
                  <a:lnTo>
                    <a:pt x="48" y="30"/>
                  </a:lnTo>
                  <a:lnTo>
                    <a:pt x="44" y="34"/>
                  </a:lnTo>
                  <a:lnTo>
                    <a:pt x="37" y="40"/>
                  </a:lnTo>
                  <a:lnTo>
                    <a:pt x="31" y="49"/>
                  </a:lnTo>
                  <a:lnTo>
                    <a:pt x="101" y="49"/>
                  </a:lnTo>
                  <a:lnTo>
                    <a:pt x="98" y="44"/>
                  </a:lnTo>
                  <a:lnTo>
                    <a:pt x="96" y="40"/>
                  </a:lnTo>
                  <a:lnTo>
                    <a:pt x="93" y="35"/>
                  </a:lnTo>
                  <a:lnTo>
                    <a:pt x="84" y="29"/>
                  </a:lnTo>
                  <a:lnTo>
                    <a:pt x="78" y="27"/>
                  </a:lnTo>
                  <a:lnTo>
                    <a:pt x="73" y="26"/>
                  </a:lnTo>
                  <a:lnTo>
                    <a:pt x="61" y="26"/>
                  </a:lnTo>
                  <a:close/>
                  <a:moveTo>
                    <a:pt x="65" y="0"/>
                  </a:moveTo>
                  <a:lnTo>
                    <a:pt x="84" y="1"/>
                  </a:lnTo>
                  <a:lnTo>
                    <a:pt x="99" y="7"/>
                  </a:lnTo>
                  <a:lnTo>
                    <a:pt x="113" y="18"/>
                  </a:lnTo>
                  <a:lnTo>
                    <a:pt x="124" y="32"/>
                  </a:lnTo>
                  <a:lnTo>
                    <a:pt x="130" y="49"/>
                  </a:lnTo>
                  <a:lnTo>
                    <a:pt x="132" y="68"/>
                  </a:lnTo>
                  <a:lnTo>
                    <a:pt x="132" y="74"/>
                  </a:lnTo>
                  <a:lnTo>
                    <a:pt x="31" y="74"/>
                  </a:lnTo>
                  <a:lnTo>
                    <a:pt x="34" y="86"/>
                  </a:lnTo>
                  <a:lnTo>
                    <a:pt x="37" y="91"/>
                  </a:lnTo>
                  <a:lnTo>
                    <a:pt x="42" y="95"/>
                  </a:lnTo>
                  <a:lnTo>
                    <a:pt x="53" y="101"/>
                  </a:lnTo>
                  <a:lnTo>
                    <a:pt x="67" y="103"/>
                  </a:lnTo>
                  <a:lnTo>
                    <a:pt x="84" y="100"/>
                  </a:lnTo>
                  <a:lnTo>
                    <a:pt x="98" y="91"/>
                  </a:lnTo>
                  <a:lnTo>
                    <a:pt x="124" y="103"/>
                  </a:lnTo>
                  <a:lnTo>
                    <a:pt x="113" y="115"/>
                  </a:lnTo>
                  <a:lnTo>
                    <a:pt x="99" y="125"/>
                  </a:lnTo>
                  <a:lnTo>
                    <a:pt x="84" y="129"/>
                  </a:lnTo>
                  <a:lnTo>
                    <a:pt x="67" y="131"/>
                  </a:lnTo>
                  <a:lnTo>
                    <a:pt x="48" y="129"/>
                  </a:lnTo>
                  <a:lnTo>
                    <a:pt x="33" y="123"/>
                  </a:lnTo>
                  <a:lnTo>
                    <a:pt x="19" y="112"/>
                  </a:lnTo>
                  <a:lnTo>
                    <a:pt x="8" y="98"/>
                  </a:lnTo>
                  <a:lnTo>
                    <a:pt x="2" y="83"/>
                  </a:lnTo>
                  <a:lnTo>
                    <a:pt x="0" y="66"/>
                  </a:lnTo>
                  <a:lnTo>
                    <a:pt x="2" y="47"/>
                  </a:lnTo>
                  <a:lnTo>
                    <a:pt x="8" y="32"/>
                  </a:lnTo>
                  <a:lnTo>
                    <a:pt x="19" y="18"/>
                  </a:lnTo>
                  <a:lnTo>
                    <a:pt x="33" y="7"/>
                  </a:lnTo>
                  <a:lnTo>
                    <a:pt x="4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30"/>
            <p:cNvSpPr>
              <a:spLocks noChangeAspect="1"/>
            </p:cNvSpPr>
            <p:nvPr/>
          </p:nvSpPr>
          <p:spPr bwMode="auto">
            <a:xfrm>
              <a:off x="2601" y="2613"/>
              <a:ext cx="111" cy="128"/>
            </a:xfrm>
            <a:custGeom>
              <a:avLst/>
              <a:gdLst>
                <a:gd name="T0" fmla="*/ 59 w 111"/>
                <a:gd name="T1" fmla="*/ 0 h 128"/>
                <a:gd name="T2" fmla="*/ 68 w 111"/>
                <a:gd name="T3" fmla="*/ 0 h 128"/>
                <a:gd name="T4" fmla="*/ 85 w 111"/>
                <a:gd name="T5" fmla="*/ 3 h 128"/>
                <a:gd name="T6" fmla="*/ 100 w 111"/>
                <a:gd name="T7" fmla="*/ 12 h 128"/>
                <a:gd name="T8" fmla="*/ 108 w 111"/>
                <a:gd name="T9" fmla="*/ 26 h 128"/>
                <a:gd name="T10" fmla="*/ 111 w 111"/>
                <a:gd name="T11" fmla="*/ 44 h 128"/>
                <a:gd name="T12" fmla="*/ 111 w 111"/>
                <a:gd name="T13" fmla="*/ 128 h 128"/>
                <a:gd name="T14" fmla="*/ 80 w 111"/>
                <a:gd name="T15" fmla="*/ 128 h 128"/>
                <a:gd name="T16" fmla="*/ 80 w 111"/>
                <a:gd name="T17" fmla="*/ 72 h 128"/>
                <a:gd name="T18" fmla="*/ 79 w 111"/>
                <a:gd name="T19" fmla="*/ 54 h 128"/>
                <a:gd name="T20" fmla="*/ 77 w 111"/>
                <a:gd name="T21" fmla="*/ 43 h 128"/>
                <a:gd name="T22" fmla="*/ 76 w 111"/>
                <a:gd name="T23" fmla="*/ 38 h 128"/>
                <a:gd name="T24" fmla="*/ 74 w 111"/>
                <a:gd name="T25" fmla="*/ 35 h 128"/>
                <a:gd name="T26" fmla="*/ 68 w 111"/>
                <a:gd name="T27" fmla="*/ 29 h 128"/>
                <a:gd name="T28" fmla="*/ 63 w 111"/>
                <a:gd name="T29" fmla="*/ 27 h 128"/>
                <a:gd name="T30" fmla="*/ 59 w 111"/>
                <a:gd name="T31" fmla="*/ 27 h 128"/>
                <a:gd name="T32" fmla="*/ 46 w 111"/>
                <a:gd name="T33" fmla="*/ 30 h 128"/>
                <a:gd name="T34" fmla="*/ 42 w 111"/>
                <a:gd name="T35" fmla="*/ 34 h 128"/>
                <a:gd name="T36" fmla="*/ 37 w 111"/>
                <a:gd name="T37" fmla="*/ 38 h 128"/>
                <a:gd name="T38" fmla="*/ 34 w 111"/>
                <a:gd name="T39" fmla="*/ 44 h 128"/>
                <a:gd name="T40" fmla="*/ 32 w 111"/>
                <a:gd name="T41" fmla="*/ 52 h 128"/>
                <a:gd name="T42" fmla="*/ 31 w 111"/>
                <a:gd name="T43" fmla="*/ 61 h 128"/>
                <a:gd name="T44" fmla="*/ 31 w 111"/>
                <a:gd name="T45" fmla="*/ 128 h 128"/>
                <a:gd name="T46" fmla="*/ 0 w 111"/>
                <a:gd name="T47" fmla="*/ 128 h 128"/>
                <a:gd name="T48" fmla="*/ 0 w 111"/>
                <a:gd name="T49" fmla="*/ 3 h 128"/>
                <a:gd name="T50" fmla="*/ 31 w 111"/>
                <a:gd name="T51" fmla="*/ 3 h 128"/>
                <a:gd name="T52" fmla="*/ 31 w 111"/>
                <a:gd name="T53" fmla="*/ 15 h 128"/>
                <a:gd name="T54" fmla="*/ 38 w 111"/>
                <a:gd name="T55" fmla="*/ 9 h 128"/>
                <a:gd name="T56" fmla="*/ 54 w 111"/>
                <a:gd name="T57" fmla="*/ 1 h 128"/>
                <a:gd name="T58" fmla="*/ 59 w 111"/>
                <a:gd name="T59" fmla="*/ 0 h 12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1"/>
                <a:gd name="T91" fmla="*/ 0 h 128"/>
                <a:gd name="T92" fmla="*/ 111 w 111"/>
                <a:gd name="T93" fmla="*/ 128 h 12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1" h="128">
                  <a:moveTo>
                    <a:pt x="59" y="0"/>
                  </a:moveTo>
                  <a:lnTo>
                    <a:pt x="68" y="0"/>
                  </a:lnTo>
                  <a:lnTo>
                    <a:pt x="85" y="3"/>
                  </a:lnTo>
                  <a:lnTo>
                    <a:pt x="100" y="12"/>
                  </a:lnTo>
                  <a:lnTo>
                    <a:pt x="108" y="26"/>
                  </a:lnTo>
                  <a:lnTo>
                    <a:pt x="111" y="44"/>
                  </a:lnTo>
                  <a:lnTo>
                    <a:pt x="111" y="128"/>
                  </a:lnTo>
                  <a:lnTo>
                    <a:pt x="80" y="128"/>
                  </a:lnTo>
                  <a:lnTo>
                    <a:pt x="80" y="72"/>
                  </a:lnTo>
                  <a:lnTo>
                    <a:pt x="79" y="54"/>
                  </a:lnTo>
                  <a:lnTo>
                    <a:pt x="77" y="43"/>
                  </a:lnTo>
                  <a:lnTo>
                    <a:pt x="76" y="38"/>
                  </a:lnTo>
                  <a:lnTo>
                    <a:pt x="74" y="35"/>
                  </a:lnTo>
                  <a:lnTo>
                    <a:pt x="68" y="29"/>
                  </a:lnTo>
                  <a:lnTo>
                    <a:pt x="63" y="27"/>
                  </a:lnTo>
                  <a:lnTo>
                    <a:pt x="59" y="27"/>
                  </a:lnTo>
                  <a:lnTo>
                    <a:pt x="46" y="30"/>
                  </a:lnTo>
                  <a:lnTo>
                    <a:pt x="42" y="34"/>
                  </a:lnTo>
                  <a:lnTo>
                    <a:pt x="37" y="38"/>
                  </a:lnTo>
                  <a:lnTo>
                    <a:pt x="34" y="44"/>
                  </a:lnTo>
                  <a:lnTo>
                    <a:pt x="32" y="52"/>
                  </a:lnTo>
                  <a:lnTo>
                    <a:pt x="31" y="61"/>
                  </a:lnTo>
                  <a:lnTo>
                    <a:pt x="31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31" y="3"/>
                  </a:lnTo>
                  <a:lnTo>
                    <a:pt x="31" y="15"/>
                  </a:lnTo>
                  <a:lnTo>
                    <a:pt x="38" y="9"/>
                  </a:lnTo>
                  <a:lnTo>
                    <a:pt x="54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1"/>
            <p:cNvSpPr>
              <a:spLocks noChangeAspect="1"/>
            </p:cNvSpPr>
            <p:nvPr/>
          </p:nvSpPr>
          <p:spPr bwMode="auto">
            <a:xfrm>
              <a:off x="2731" y="2569"/>
              <a:ext cx="66" cy="172"/>
            </a:xfrm>
            <a:custGeom>
              <a:avLst/>
              <a:gdLst>
                <a:gd name="T0" fmla="*/ 15 w 66"/>
                <a:gd name="T1" fmla="*/ 0 h 172"/>
                <a:gd name="T2" fmla="*/ 47 w 66"/>
                <a:gd name="T3" fmla="*/ 0 h 172"/>
                <a:gd name="T4" fmla="*/ 47 w 66"/>
                <a:gd name="T5" fmla="*/ 47 h 172"/>
                <a:gd name="T6" fmla="*/ 66 w 66"/>
                <a:gd name="T7" fmla="*/ 47 h 172"/>
                <a:gd name="T8" fmla="*/ 66 w 66"/>
                <a:gd name="T9" fmla="*/ 73 h 172"/>
                <a:gd name="T10" fmla="*/ 47 w 66"/>
                <a:gd name="T11" fmla="*/ 73 h 172"/>
                <a:gd name="T12" fmla="*/ 47 w 66"/>
                <a:gd name="T13" fmla="*/ 172 h 172"/>
                <a:gd name="T14" fmla="*/ 15 w 66"/>
                <a:gd name="T15" fmla="*/ 172 h 172"/>
                <a:gd name="T16" fmla="*/ 15 w 66"/>
                <a:gd name="T17" fmla="*/ 73 h 172"/>
                <a:gd name="T18" fmla="*/ 0 w 66"/>
                <a:gd name="T19" fmla="*/ 73 h 172"/>
                <a:gd name="T20" fmla="*/ 0 w 66"/>
                <a:gd name="T21" fmla="*/ 47 h 172"/>
                <a:gd name="T22" fmla="*/ 15 w 66"/>
                <a:gd name="T23" fmla="*/ 47 h 172"/>
                <a:gd name="T24" fmla="*/ 15 w 66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172"/>
                <a:gd name="T41" fmla="*/ 66 w 66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172">
                  <a:moveTo>
                    <a:pt x="15" y="0"/>
                  </a:moveTo>
                  <a:lnTo>
                    <a:pt x="47" y="0"/>
                  </a:lnTo>
                  <a:lnTo>
                    <a:pt x="47" y="47"/>
                  </a:lnTo>
                  <a:lnTo>
                    <a:pt x="66" y="47"/>
                  </a:lnTo>
                  <a:lnTo>
                    <a:pt x="66" y="73"/>
                  </a:lnTo>
                  <a:lnTo>
                    <a:pt x="47" y="73"/>
                  </a:lnTo>
                  <a:lnTo>
                    <a:pt x="47" y="172"/>
                  </a:lnTo>
                  <a:lnTo>
                    <a:pt x="15" y="172"/>
                  </a:lnTo>
                  <a:lnTo>
                    <a:pt x="15" y="73"/>
                  </a:lnTo>
                  <a:lnTo>
                    <a:pt x="0" y="73"/>
                  </a:lnTo>
                  <a:lnTo>
                    <a:pt x="0" y="47"/>
                  </a:lnTo>
                  <a:lnTo>
                    <a:pt x="15" y="4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2"/>
            <p:cNvSpPr>
              <a:spLocks noChangeAspect="1"/>
            </p:cNvSpPr>
            <p:nvPr/>
          </p:nvSpPr>
          <p:spPr bwMode="auto">
            <a:xfrm>
              <a:off x="2868" y="2566"/>
              <a:ext cx="107" cy="179"/>
            </a:xfrm>
            <a:custGeom>
              <a:avLst/>
              <a:gdLst>
                <a:gd name="T0" fmla="*/ 56 w 107"/>
                <a:gd name="T1" fmla="*/ 0 h 179"/>
                <a:gd name="T2" fmla="*/ 63 w 107"/>
                <a:gd name="T3" fmla="*/ 0 h 179"/>
                <a:gd name="T4" fmla="*/ 79 w 107"/>
                <a:gd name="T5" fmla="*/ 6 h 179"/>
                <a:gd name="T6" fmla="*/ 91 w 107"/>
                <a:gd name="T7" fmla="*/ 16 h 179"/>
                <a:gd name="T8" fmla="*/ 103 w 107"/>
                <a:gd name="T9" fmla="*/ 28 h 179"/>
                <a:gd name="T10" fmla="*/ 80 w 107"/>
                <a:gd name="T11" fmla="*/ 50 h 179"/>
                <a:gd name="T12" fmla="*/ 68 w 107"/>
                <a:gd name="T13" fmla="*/ 36 h 179"/>
                <a:gd name="T14" fmla="*/ 54 w 107"/>
                <a:gd name="T15" fmla="*/ 31 h 179"/>
                <a:gd name="T16" fmla="*/ 51 w 107"/>
                <a:gd name="T17" fmla="*/ 31 h 179"/>
                <a:gd name="T18" fmla="*/ 45 w 107"/>
                <a:gd name="T19" fmla="*/ 34 h 179"/>
                <a:gd name="T20" fmla="*/ 42 w 107"/>
                <a:gd name="T21" fmla="*/ 37 h 179"/>
                <a:gd name="T22" fmla="*/ 40 w 107"/>
                <a:gd name="T23" fmla="*/ 40 h 179"/>
                <a:gd name="T24" fmla="*/ 40 w 107"/>
                <a:gd name="T25" fmla="*/ 42 h 179"/>
                <a:gd name="T26" fmla="*/ 43 w 107"/>
                <a:gd name="T27" fmla="*/ 51 h 179"/>
                <a:gd name="T28" fmla="*/ 54 w 107"/>
                <a:gd name="T29" fmla="*/ 62 h 179"/>
                <a:gd name="T30" fmla="*/ 60 w 107"/>
                <a:gd name="T31" fmla="*/ 67 h 179"/>
                <a:gd name="T32" fmla="*/ 66 w 107"/>
                <a:gd name="T33" fmla="*/ 73 h 179"/>
                <a:gd name="T34" fmla="*/ 73 w 107"/>
                <a:gd name="T35" fmla="*/ 77 h 179"/>
                <a:gd name="T36" fmla="*/ 79 w 107"/>
                <a:gd name="T37" fmla="*/ 84 h 179"/>
                <a:gd name="T38" fmla="*/ 83 w 107"/>
                <a:gd name="T39" fmla="*/ 87 h 179"/>
                <a:gd name="T40" fmla="*/ 87 w 107"/>
                <a:gd name="T41" fmla="*/ 90 h 179"/>
                <a:gd name="T42" fmla="*/ 90 w 107"/>
                <a:gd name="T43" fmla="*/ 91 h 179"/>
                <a:gd name="T44" fmla="*/ 96 w 107"/>
                <a:gd name="T45" fmla="*/ 99 h 179"/>
                <a:gd name="T46" fmla="*/ 100 w 107"/>
                <a:gd name="T47" fmla="*/ 105 h 179"/>
                <a:gd name="T48" fmla="*/ 103 w 107"/>
                <a:gd name="T49" fmla="*/ 111 h 179"/>
                <a:gd name="T50" fmla="*/ 107 w 107"/>
                <a:gd name="T51" fmla="*/ 124 h 179"/>
                <a:gd name="T52" fmla="*/ 107 w 107"/>
                <a:gd name="T53" fmla="*/ 132 h 179"/>
                <a:gd name="T54" fmla="*/ 103 w 107"/>
                <a:gd name="T55" fmla="*/ 150 h 179"/>
                <a:gd name="T56" fmla="*/ 93 w 107"/>
                <a:gd name="T57" fmla="*/ 165 h 179"/>
                <a:gd name="T58" fmla="*/ 76 w 107"/>
                <a:gd name="T59" fmla="*/ 176 h 179"/>
                <a:gd name="T60" fmla="*/ 56 w 107"/>
                <a:gd name="T61" fmla="*/ 179 h 179"/>
                <a:gd name="T62" fmla="*/ 39 w 107"/>
                <a:gd name="T63" fmla="*/ 178 h 179"/>
                <a:gd name="T64" fmla="*/ 23 w 107"/>
                <a:gd name="T65" fmla="*/ 170 h 179"/>
                <a:gd name="T66" fmla="*/ 11 w 107"/>
                <a:gd name="T67" fmla="*/ 159 h 179"/>
                <a:gd name="T68" fmla="*/ 0 w 107"/>
                <a:gd name="T69" fmla="*/ 142 h 179"/>
                <a:gd name="T70" fmla="*/ 28 w 107"/>
                <a:gd name="T71" fmla="*/ 125 h 179"/>
                <a:gd name="T72" fmla="*/ 36 w 107"/>
                <a:gd name="T73" fmla="*/ 138 h 179"/>
                <a:gd name="T74" fmla="*/ 45 w 107"/>
                <a:gd name="T75" fmla="*/ 145 h 179"/>
                <a:gd name="T76" fmla="*/ 56 w 107"/>
                <a:gd name="T77" fmla="*/ 148 h 179"/>
                <a:gd name="T78" fmla="*/ 62 w 107"/>
                <a:gd name="T79" fmla="*/ 148 h 179"/>
                <a:gd name="T80" fmla="*/ 66 w 107"/>
                <a:gd name="T81" fmla="*/ 147 h 179"/>
                <a:gd name="T82" fmla="*/ 73 w 107"/>
                <a:gd name="T83" fmla="*/ 141 h 179"/>
                <a:gd name="T84" fmla="*/ 76 w 107"/>
                <a:gd name="T85" fmla="*/ 135 h 179"/>
                <a:gd name="T86" fmla="*/ 76 w 107"/>
                <a:gd name="T87" fmla="*/ 128 h 179"/>
                <a:gd name="T88" fmla="*/ 74 w 107"/>
                <a:gd name="T89" fmla="*/ 125 h 179"/>
                <a:gd name="T90" fmla="*/ 71 w 107"/>
                <a:gd name="T91" fmla="*/ 121 h 179"/>
                <a:gd name="T92" fmla="*/ 59 w 107"/>
                <a:gd name="T93" fmla="*/ 108 h 179"/>
                <a:gd name="T94" fmla="*/ 53 w 107"/>
                <a:gd name="T95" fmla="*/ 104 h 179"/>
                <a:gd name="T96" fmla="*/ 36 w 107"/>
                <a:gd name="T97" fmla="*/ 90 h 179"/>
                <a:gd name="T98" fmla="*/ 25 w 107"/>
                <a:gd name="T99" fmla="*/ 77 h 179"/>
                <a:gd name="T100" fmla="*/ 17 w 107"/>
                <a:gd name="T101" fmla="*/ 68 h 179"/>
                <a:gd name="T102" fmla="*/ 9 w 107"/>
                <a:gd name="T103" fmla="*/ 56 h 179"/>
                <a:gd name="T104" fmla="*/ 8 w 107"/>
                <a:gd name="T105" fmla="*/ 43 h 179"/>
                <a:gd name="T106" fmla="*/ 11 w 107"/>
                <a:gd name="T107" fmla="*/ 26 h 179"/>
                <a:gd name="T108" fmla="*/ 22 w 107"/>
                <a:gd name="T109" fmla="*/ 13 h 179"/>
                <a:gd name="T110" fmla="*/ 37 w 107"/>
                <a:gd name="T111" fmla="*/ 3 h 179"/>
                <a:gd name="T112" fmla="*/ 56 w 107"/>
                <a:gd name="T113" fmla="*/ 0 h 1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7"/>
                <a:gd name="T172" fmla="*/ 0 h 179"/>
                <a:gd name="T173" fmla="*/ 107 w 107"/>
                <a:gd name="T174" fmla="*/ 179 h 1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7" h="179">
                  <a:moveTo>
                    <a:pt x="56" y="0"/>
                  </a:moveTo>
                  <a:lnTo>
                    <a:pt x="63" y="0"/>
                  </a:lnTo>
                  <a:lnTo>
                    <a:pt x="79" y="6"/>
                  </a:lnTo>
                  <a:lnTo>
                    <a:pt x="91" y="16"/>
                  </a:lnTo>
                  <a:lnTo>
                    <a:pt x="103" y="28"/>
                  </a:lnTo>
                  <a:lnTo>
                    <a:pt x="80" y="50"/>
                  </a:lnTo>
                  <a:lnTo>
                    <a:pt x="68" y="36"/>
                  </a:lnTo>
                  <a:lnTo>
                    <a:pt x="54" y="31"/>
                  </a:lnTo>
                  <a:lnTo>
                    <a:pt x="51" y="31"/>
                  </a:lnTo>
                  <a:lnTo>
                    <a:pt x="45" y="34"/>
                  </a:lnTo>
                  <a:lnTo>
                    <a:pt x="42" y="37"/>
                  </a:lnTo>
                  <a:lnTo>
                    <a:pt x="40" y="40"/>
                  </a:lnTo>
                  <a:lnTo>
                    <a:pt x="40" y="42"/>
                  </a:lnTo>
                  <a:lnTo>
                    <a:pt x="43" y="51"/>
                  </a:lnTo>
                  <a:lnTo>
                    <a:pt x="54" y="62"/>
                  </a:lnTo>
                  <a:lnTo>
                    <a:pt x="60" y="67"/>
                  </a:lnTo>
                  <a:lnTo>
                    <a:pt x="66" y="73"/>
                  </a:lnTo>
                  <a:lnTo>
                    <a:pt x="73" y="77"/>
                  </a:lnTo>
                  <a:lnTo>
                    <a:pt x="79" y="84"/>
                  </a:lnTo>
                  <a:lnTo>
                    <a:pt x="83" y="87"/>
                  </a:lnTo>
                  <a:lnTo>
                    <a:pt x="87" y="90"/>
                  </a:lnTo>
                  <a:lnTo>
                    <a:pt x="90" y="91"/>
                  </a:lnTo>
                  <a:lnTo>
                    <a:pt x="96" y="99"/>
                  </a:lnTo>
                  <a:lnTo>
                    <a:pt x="100" y="105"/>
                  </a:lnTo>
                  <a:lnTo>
                    <a:pt x="103" y="111"/>
                  </a:lnTo>
                  <a:lnTo>
                    <a:pt x="107" y="124"/>
                  </a:lnTo>
                  <a:lnTo>
                    <a:pt x="107" y="132"/>
                  </a:lnTo>
                  <a:lnTo>
                    <a:pt x="103" y="150"/>
                  </a:lnTo>
                  <a:lnTo>
                    <a:pt x="93" y="165"/>
                  </a:lnTo>
                  <a:lnTo>
                    <a:pt x="76" y="176"/>
                  </a:lnTo>
                  <a:lnTo>
                    <a:pt x="56" y="179"/>
                  </a:lnTo>
                  <a:lnTo>
                    <a:pt x="39" y="178"/>
                  </a:lnTo>
                  <a:lnTo>
                    <a:pt x="23" y="170"/>
                  </a:lnTo>
                  <a:lnTo>
                    <a:pt x="11" y="159"/>
                  </a:lnTo>
                  <a:lnTo>
                    <a:pt x="0" y="142"/>
                  </a:lnTo>
                  <a:lnTo>
                    <a:pt x="28" y="125"/>
                  </a:lnTo>
                  <a:lnTo>
                    <a:pt x="36" y="138"/>
                  </a:lnTo>
                  <a:lnTo>
                    <a:pt x="45" y="145"/>
                  </a:lnTo>
                  <a:lnTo>
                    <a:pt x="56" y="148"/>
                  </a:lnTo>
                  <a:lnTo>
                    <a:pt x="62" y="148"/>
                  </a:lnTo>
                  <a:lnTo>
                    <a:pt x="66" y="147"/>
                  </a:lnTo>
                  <a:lnTo>
                    <a:pt x="73" y="141"/>
                  </a:lnTo>
                  <a:lnTo>
                    <a:pt x="76" y="135"/>
                  </a:lnTo>
                  <a:lnTo>
                    <a:pt x="76" y="128"/>
                  </a:lnTo>
                  <a:lnTo>
                    <a:pt x="74" y="125"/>
                  </a:lnTo>
                  <a:lnTo>
                    <a:pt x="71" y="121"/>
                  </a:lnTo>
                  <a:lnTo>
                    <a:pt x="59" y="108"/>
                  </a:lnTo>
                  <a:lnTo>
                    <a:pt x="53" y="104"/>
                  </a:lnTo>
                  <a:lnTo>
                    <a:pt x="36" y="90"/>
                  </a:lnTo>
                  <a:lnTo>
                    <a:pt x="25" y="77"/>
                  </a:lnTo>
                  <a:lnTo>
                    <a:pt x="17" y="68"/>
                  </a:lnTo>
                  <a:lnTo>
                    <a:pt x="9" y="56"/>
                  </a:lnTo>
                  <a:lnTo>
                    <a:pt x="8" y="43"/>
                  </a:lnTo>
                  <a:lnTo>
                    <a:pt x="11" y="26"/>
                  </a:lnTo>
                  <a:lnTo>
                    <a:pt x="22" y="13"/>
                  </a:lnTo>
                  <a:lnTo>
                    <a:pt x="37" y="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33"/>
            <p:cNvSpPr>
              <a:spLocks noChangeAspect="1"/>
            </p:cNvSpPr>
            <p:nvPr/>
          </p:nvSpPr>
          <p:spPr bwMode="auto">
            <a:xfrm>
              <a:off x="2988" y="2616"/>
              <a:ext cx="133" cy="171"/>
            </a:xfrm>
            <a:custGeom>
              <a:avLst/>
              <a:gdLst>
                <a:gd name="T0" fmla="*/ 0 w 133"/>
                <a:gd name="T1" fmla="*/ 0 h 171"/>
                <a:gd name="T2" fmla="*/ 33 w 133"/>
                <a:gd name="T3" fmla="*/ 0 h 171"/>
                <a:gd name="T4" fmla="*/ 65 w 133"/>
                <a:gd name="T5" fmla="*/ 78 h 171"/>
                <a:gd name="T6" fmla="*/ 101 w 133"/>
                <a:gd name="T7" fmla="*/ 0 h 171"/>
                <a:gd name="T8" fmla="*/ 133 w 133"/>
                <a:gd name="T9" fmla="*/ 0 h 171"/>
                <a:gd name="T10" fmla="*/ 55 w 133"/>
                <a:gd name="T11" fmla="*/ 171 h 171"/>
                <a:gd name="T12" fmla="*/ 22 w 133"/>
                <a:gd name="T13" fmla="*/ 171 h 171"/>
                <a:gd name="T14" fmla="*/ 48 w 133"/>
                <a:gd name="T15" fmla="*/ 115 h 171"/>
                <a:gd name="T16" fmla="*/ 0 w 133"/>
                <a:gd name="T17" fmla="*/ 0 h 1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71"/>
                <a:gd name="T29" fmla="*/ 133 w 133"/>
                <a:gd name="T30" fmla="*/ 171 h 17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71">
                  <a:moveTo>
                    <a:pt x="0" y="0"/>
                  </a:moveTo>
                  <a:lnTo>
                    <a:pt x="33" y="0"/>
                  </a:lnTo>
                  <a:lnTo>
                    <a:pt x="65" y="78"/>
                  </a:lnTo>
                  <a:lnTo>
                    <a:pt x="101" y="0"/>
                  </a:lnTo>
                  <a:lnTo>
                    <a:pt x="133" y="0"/>
                  </a:lnTo>
                  <a:lnTo>
                    <a:pt x="55" y="171"/>
                  </a:lnTo>
                  <a:lnTo>
                    <a:pt x="22" y="171"/>
                  </a:lnTo>
                  <a:lnTo>
                    <a:pt x="48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4"/>
            <p:cNvSpPr>
              <a:spLocks noChangeAspect="1"/>
            </p:cNvSpPr>
            <p:nvPr/>
          </p:nvSpPr>
          <p:spPr bwMode="auto">
            <a:xfrm>
              <a:off x="3131" y="2613"/>
              <a:ext cx="88" cy="131"/>
            </a:xfrm>
            <a:custGeom>
              <a:avLst/>
              <a:gdLst>
                <a:gd name="T0" fmla="*/ 44 w 88"/>
                <a:gd name="T1" fmla="*/ 0 h 131"/>
                <a:gd name="T2" fmla="*/ 57 w 88"/>
                <a:gd name="T3" fmla="*/ 1 h 131"/>
                <a:gd name="T4" fmla="*/ 67 w 88"/>
                <a:gd name="T5" fmla="*/ 4 h 131"/>
                <a:gd name="T6" fmla="*/ 74 w 88"/>
                <a:gd name="T7" fmla="*/ 7 h 131"/>
                <a:gd name="T8" fmla="*/ 78 w 88"/>
                <a:gd name="T9" fmla="*/ 10 h 131"/>
                <a:gd name="T10" fmla="*/ 83 w 88"/>
                <a:gd name="T11" fmla="*/ 15 h 131"/>
                <a:gd name="T12" fmla="*/ 86 w 88"/>
                <a:gd name="T13" fmla="*/ 20 h 131"/>
                <a:gd name="T14" fmla="*/ 66 w 88"/>
                <a:gd name="T15" fmla="*/ 40 h 131"/>
                <a:gd name="T16" fmla="*/ 60 w 88"/>
                <a:gd name="T17" fmla="*/ 35 h 131"/>
                <a:gd name="T18" fmla="*/ 55 w 88"/>
                <a:gd name="T19" fmla="*/ 30 h 131"/>
                <a:gd name="T20" fmla="*/ 49 w 88"/>
                <a:gd name="T21" fmla="*/ 29 h 131"/>
                <a:gd name="T22" fmla="*/ 44 w 88"/>
                <a:gd name="T23" fmla="*/ 27 h 131"/>
                <a:gd name="T24" fmla="*/ 38 w 88"/>
                <a:gd name="T25" fmla="*/ 27 h 131"/>
                <a:gd name="T26" fmla="*/ 35 w 88"/>
                <a:gd name="T27" fmla="*/ 30 h 131"/>
                <a:gd name="T28" fmla="*/ 34 w 88"/>
                <a:gd name="T29" fmla="*/ 34 h 131"/>
                <a:gd name="T30" fmla="*/ 34 w 88"/>
                <a:gd name="T31" fmla="*/ 38 h 131"/>
                <a:gd name="T32" fmla="*/ 37 w 88"/>
                <a:gd name="T33" fmla="*/ 41 h 131"/>
                <a:gd name="T34" fmla="*/ 40 w 88"/>
                <a:gd name="T35" fmla="*/ 43 h 131"/>
                <a:gd name="T36" fmla="*/ 44 w 88"/>
                <a:gd name="T37" fmla="*/ 46 h 131"/>
                <a:gd name="T38" fmla="*/ 57 w 88"/>
                <a:gd name="T39" fmla="*/ 52 h 131"/>
                <a:gd name="T40" fmla="*/ 72 w 88"/>
                <a:gd name="T41" fmla="*/ 61 h 131"/>
                <a:gd name="T42" fmla="*/ 81 w 88"/>
                <a:gd name="T43" fmla="*/ 71 h 131"/>
                <a:gd name="T44" fmla="*/ 84 w 88"/>
                <a:gd name="T45" fmla="*/ 75 h 131"/>
                <a:gd name="T46" fmla="*/ 86 w 88"/>
                <a:gd name="T47" fmla="*/ 80 h 131"/>
                <a:gd name="T48" fmla="*/ 88 w 88"/>
                <a:gd name="T49" fmla="*/ 86 h 131"/>
                <a:gd name="T50" fmla="*/ 88 w 88"/>
                <a:gd name="T51" fmla="*/ 92 h 131"/>
                <a:gd name="T52" fmla="*/ 84 w 88"/>
                <a:gd name="T53" fmla="*/ 108 h 131"/>
                <a:gd name="T54" fmla="*/ 75 w 88"/>
                <a:gd name="T55" fmla="*/ 120 h 131"/>
                <a:gd name="T56" fmla="*/ 61 w 88"/>
                <a:gd name="T57" fmla="*/ 128 h 131"/>
                <a:gd name="T58" fmla="*/ 43 w 88"/>
                <a:gd name="T59" fmla="*/ 131 h 131"/>
                <a:gd name="T60" fmla="*/ 26 w 88"/>
                <a:gd name="T61" fmla="*/ 128 h 131"/>
                <a:gd name="T62" fmla="*/ 12 w 88"/>
                <a:gd name="T63" fmla="*/ 122 h 131"/>
                <a:gd name="T64" fmla="*/ 0 w 88"/>
                <a:gd name="T65" fmla="*/ 109 h 131"/>
                <a:gd name="T66" fmla="*/ 18 w 88"/>
                <a:gd name="T67" fmla="*/ 88 h 131"/>
                <a:gd name="T68" fmla="*/ 27 w 88"/>
                <a:gd name="T69" fmla="*/ 97 h 131"/>
                <a:gd name="T70" fmla="*/ 32 w 88"/>
                <a:gd name="T71" fmla="*/ 98 h 131"/>
                <a:gd name="T72" fmla="*/ 37 w 88"/>
                <a:gd name="T73" fmla="*/ 101 h 131"/>
                <a:gd name="T74" fmla="*/ 41 w 88"/>
                <a:gd name="T75" fmla="*/ 103 h 131"/>
                <a:gd name="T76" fmla="*/ 49 w 88"/>
                <a:gd name="T77" fmla="*/ 103 h 131"/>
                <a:gd name="T78" fmla="*/ 55 w 88"/>
                <a:gd name="T79" fmla="*/ 100 h 131"/>
                <a:gd name="T80" fmla="*/ 57 w 88"/>
                <a:gd name="T81" fmla="*/ 97 h 131"/>
                <a:gd name="T82" fmla="*/ 58 w 88"/>
                <a:gd name="T83" fmla="*/ 92 h 131"/>
                <a:gd name="T84" fmla="*/ 55 w 88"/>
                <a:gd name="T85" fmla="*/ 86 h 131"/>
                <a:gd name="T86" fmla="*/ 51 w 88"/>
                <a:gd name="T87" fmla="*/ 81 h 131"/>
                <a:gd name="T88" fmla="*/ 44 w 88"/>
                <a:gd name="T89" fmla="*/ 78 h 131"/>
                <a:gd name="T90" fmla="*/ 34 w 88"/>
                <a:gd name="T91" fmla="*/ 74 h 131"/>
                <a:gd name="T92" fmla="*/ 17 w 88"/>
                <a:gd name="T93" fmla="*/ 63 h 131"/>
                <a:gd name="T94" fmla="*/ 7 w 88"/>
                <a:gd name="T95" fmla="*/ 49 h 131"/>
                <a:gd name="T96" fmla="*/ 4 w 88"/>
                <a:gd name="T97" fmla="*/ 35 h 131"/>
                <a:gd name="T98" fmla="*/ 7 w 88"/>
                <a:gd name="T99" fmla="*/ 21 h 131"/>
                <a:gd name="T100" fmla="*/ 15 w 88"/>
                <a:gd name="T101" fmla="*/ 9 h 131"/>
                <a:gd name="T102" fmla="*/ 27 w 88"/>
                <a:gd name="T103" fmla="*/ 3 h 131"/>
                <a:gd name="T104" fmla="*/ 44 w 88"/>
                <a:gd name="T105" fmla="*/ 0 h 1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88"/>
                <a:gd name="T160" fmla="*/ 0 h 131"/>
                <a:gd name="T161" fmla="*/ 88 w 88"/>
                <a:gd name="T162" fmla="*/ 131 h 1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88" h="131">
                  <a:moveTo>
                    <a:pt x="44" y="0"/>
                  </a:moveTo>
                  <a:lnTo>
                    <a:pt x="57" y="1"/>
                  </a:lnTo>
                  <a:lnTo>
                    <a:pt x="67" y="4"/>
                  </a:lnTo>
                  <a:lnTo>
                    <a:pt x="74" y="7"/>
                  </a:lnTo>
                  <a:lnTo>
                    <a:pt x="78" y="10"/>
                  </a:lnTo>
                  <a:lnTo>
                    <a:pt x="83" y="15"/>
                  </a:lnTo>
                  <a:lnTo>
                    <a:pt x="86" y="20"/>
                  </a:lnTo>
                  <a:lnTo>
                    <a:pt x="66" y="40"/>
                  </a:lnTo>
                  <a:lnTo>
                    <a:pt x="60" y="35"/>
                  </a:lnTo>
                  <a:lnTo>
                    <a:pt x="55" y="30"/>
                  </a:lnTo>
                  <a:lnTo>
                    <a:pt x="49" y="29"/>
                  </a:lnTo>
                  <a:lnTo>
                    <a:pt x="44" y="27"/>
                  </a:lnTo>
                  <a:lnTo>
                    <a:pt x="38" y="27"/>
                  </a:lnTo>
                  <a:lnTo>
                    <a:pt x="35" y="30"/>
                  </a:lnTo>
                  <a:lnTo>
                    <a:pt x="34" y="34"/>
                  </a:lnTo>
                  <a:lnTo>
                    <a:pt x="34" y="38"/>
                  </a:lnTo>
                  <a:lnTo>
                    <a:pt x="37" y="41"/>
                  </a:lnTo>
                  <a:lnTo>
                    <a:pt x="40" y="43"/>
                  </a:lnTo>
                  <a:lnTo>
                    <a:pt x="44" y="46"/>
                  </a:lnTo>
                  <a:lnTo>
                    <a:pt x="57" y="52"/>
                  </a:lnTo>
                  <a:lnTo>
                    <a:pt x="72" y="61"/>
                  </a:lnTo>
                  <a:lnTo>
                    <a:pt x="81" y="71"/>
                  </a:lnTo>
                  <a:lnTo>
                    <a:pt x="84" y="75"/>
                  </a:lnTo>
                  <a:lnTo>
                    <a:pt x="86" y="80"/>
                  </a:lnTo>
                  <a:lnTo>
                    <a:pt x="88" y="86"/>
                  </a:lnTo>
                  <a:lnTo>
                    <a:pt x="88" y="92"/>
                  </a:lnTo>
                  <a:lnTo>
                    <a:pt x="84" y="108"/>
                  </a:lnTo>
                  <a:lnTo>
                    <a:pt x="75" y="120"/>
                  </a:lnTo>
                  <a:lnTo>
                    <a:pt x="61" y="128"/>
                  </a:lnTo>
                  <a:lnTo>
                    <a:pt x="43" y="131"/>
                  </a:lnTo>
                  <a:lnTo>
                    <a:pt x="26" y="128"/>
                  </a:lnTo>
                  <a:lnTo>
                    <a:pt x="12" y="122"/>
                  </a:lnTo>
                  <a:lnTo>
                    <a:pt x="0" y="109"/>
                  </a:lnTo>
                  <a:lnTo>
                    <a:pt x="18" y="88"/>
                  </a:lnTo>
                  <a:lnTo>
                    <a:pt x="27" y="97"/>
                  </a:lnTo>
                  <a:lnTo>
                    <a:pt x="32" y="98"/>
                  </a:lnTo>
                  <a:lnTo>
                    <a:pt x="37" y="101"/>
                  </a:lnTo>
                  <a:lnTo>
                    <a:pt x="41" y="103"/>
                  </a:lnTo>
                  <a:lnTo>
                    <a:pt x="49" y="103"/>
                  </a:lnTo>
                  <a:lnTo>
                    <a:pt x="55" y="100"/>
                  </a:lnTo>
                  <a:lnTo>
                    <a:pt x="57" y="97"/>
                  </a:lnTo>
                  <a:lnTo>
                    <a:pt x="58" y="92"/>
                  </a:lnTo>
                  <a:lnTo>
                    <a:pt x="55" y="86"/>
                  </a:lnTo>
                  <a:lnTo>
                    <a:pt x="51" y="81"/>
                  </a:lnTo>
                  <a:lnTo>
                    <a:pt x="44" y="78"/>
                  </a:lnTo>
                  <a:lnTo>
                    <a:pt x="34" y="74"/>
                  </a:lnTo>
                  <a:lnTo>
                    <a:pt x="17" y="63"/>
                  </a:lnTo>
                  <a:lnTo>
                    <a:pt x="7" y="49"/>
                  </a:lnTo>
                  <a:lnTo>
                    <a:pt x="4" y="35"/>
                  </a:lnTo>
                  <a:lnTo>
                    <a:pt x="7" y="21"/>
                  </a:lnTo>
                  <a:lnTo>
                    <a:pt x="15" y="9"/>
                  </a:lnTo>
                  <a:lnTo>
                    <a:pt x="27" y="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35"/>
            <p:cNvSpPr>
              <a:spLocks noChangeAspect="1"/>
            </p:cNvSpPr>
            <p:nvPr/>
          </p:nvSpPr>
          <p:spPr bwMode="auto">
            <a:xfrm>
              <a:off x="3231" y="2569"/>
              <a:ext cx="66" cy="172"/>
            </a:xfrm>
            <a:custGeom>
              <a:avLst/>
              <a:gdLst>
                <a:gd name="T0" fmla="*/ 17 w 66"/>
                <a:gd name="T1" fmla="*/ 0 h 172"/>
                <a:gd name="T2" fmla="*/ 48 w 66"/>
                <a:gd name="T3" fmla="*/ 0 h 172"/>
                <a:gd name="T4" fmla="*/ 48 w 66"/>
                <a:gd name="T5" fmla="*/ 47 h 172"/>
                <a:gd name="T6" fmla="*/ 66 w 66"/>
                <a:gd name="T7" fmla="*/ 47 h 172"/>
                <a:gd name="T8" fmla="*/ 66 w 66"/>
                <a:gd name="T9" fmla="*/ 73 h 172"/>
                <a:gd name="T10" fmla="*/ 48 w 66"/>
                <a:gd name="T11" fmla="*/ 73 h 172"/>
                <a:gd name="T12" fmla="*/ 48 w 66"/>
                <a:gd name="T13" fmla="*/ 172 h 172"/>
                <a:gd name="T14" fmla="*/ 17 w 66"/>
                <a:gd name="T15" fmla="*/ 172 h 172"/>
                <a:gd name="T16" fmla="*/ 17 w 66"/>
                <a:gd name="T17" fmla="*/ 73 h 172"/>
                <a:gd name="T18" fmla="*/ 0 w 66"/>
                <a:gd name="T19" fmla="*/ 73 h 172"/>
                <a:gd name="T20" fmla="*/ 0 w 66"/>
                <a:gd name="T21" fmla="*/ 47 h 172"/>
                <a:gd name="T22" fmla="*/ 17 w 66"/>
                <a:gd name="T23" fmla="*/ 47 h 172"/>
                <a:gd name="T24" fmla="*/ 17 w 66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172"/>
                <a:gd name="T41" fmla="*/ 66 w 66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172">
                  <a:moveTo>
                    <a:pt x="17" y="0"/>
                  </a:moveTo>
                  <a:lnTo>
                    <a:pt x="48" y="0"/>
                  </a:lnTo>
                  <a:lnTo>
                    <a:pt x="48" y="47"/>
                  </a:lnTo>
                  <a:lnTo>
                    <a:pt x="66" y="47"/>
                  </a:lnTo>
                  <a:lnTo>
                    <a:pt x="66" y="73"/>
                  </a:lnTo>
                  <a:lnTo>
                    <a:pt x="48" y="73"/>
                  </a:lnTo>
                  <a:lnTo>
                    <a:pt x="48" y="172"/>
                  </a:lnTo>
                  <a:lnTo>
                    <a:pt x="17" y="172"/>
                  </a:lnTo>
                  <a:lnTo>
                    <a:pt x="17" y="73"/>
                  </a:lnTo>
                  <a:lnTo>
                    <a:pt x="0" y="73"/>
                  </a:lnTo>
                  <a:lnTo>
                    <a:pt x="0" y="47"/>
                  </a:lnTo>
                  <a:lnTo>
                    <a:pt x="17" y="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36"/>
            <p:cNvSpPr>
              <a:spLocks noChangeAspect="1" noEditPoints="1"/>
            </p:cNvSpPr>
            <p:nvPr/>
          </p:nvSpPr>
          <p:spPr bwMode="auto">
            <a:xfrm>
              <a:off x="3310" y="2613"/>
              <a:ext cx="131" cy="131"/>
            </a:xfrm>
            <a:custGeom>
              <a:avLst/>
              <a:gdLst>
                <a:gd name="T0" fmla="*/ 60 w 131"/>
                <a:gd name="T1" fmla="*/ 26 h 131"/>
                <a:gd name="T2" fmla="*/ 54 w 131"/>
                <a:gd name="T3" fmla="*/ 27 h 131"/>
                <a:gd name="T4" fmla="*/ 48 w 131"/>
                <a:gd name="T5" fmla="*/ 30 h 131"/>
                <a:gd name="T6" fmla="*/ 43 w 131"/>
                <a:gd name="T7" fmla="*/ 34 h 131"/>
                <a:gd name="T8" fmla="*/ 37 w 131"/>
                <a:gd name="T9" fmla="*/ 40 h 131"/>
                <a:gd name="T10" fmla="*/ 31 w 131"/>
                <a:gd name="T11" fmla="*/ 49 h 131"/>
                <a:gd name="T12" fmla="*/ 100 w 131"/>
                <a:gd name="T13" fmla="*/ 49 h 131"/>
                <a:gd name="T14" fmla="*/ 97 w 131"/>
                <a:gd name="T15" fmla="*/ 44 h 131"/>
                <a:gd name="T16" fmla="*/ 95 w 131"/>
                <a:gd name="T17" fmla="*/ 40 h 131"/>
                <a:gd name="T18" fmla="*/ 92 w 131"/>
                <a:gd name="T19" fmla="*/ 35 h 131"/>
                <a:gd name="T20" fmla="*/ 83 w 131"/>
                <a:gd name="T21" fmla="*/ 29 h 131"/>
                <a:gd name="T22" fmla="*/ 77 w 131"/>
                <a:gd name="T23" fmla="*/ 27 h 131"/>
                <a:gd name="T24" fmla="*/ 72 w 131"/>
                <a:gd name="T25" fmla="*/ 26 h 131"/>
                <a:gd name="T26" fmla="*/ 60 w 131"/>
                <a:gd name="T27" fmla="*/ 26 h 131"/>
                <a:gd name="T28" fmla="*/ 65 w 131"/>
                <a:gd name="T29" fmla="*/ 0 h 131"/>
                <a:gd name="T30" fmla="*/ 83 w 131"/>
                <a:gd name="T31" fmla="*/ 1 h 131"/>
                <a:gd name="T32" fmla="*/ 99 w 131"/>
                <a:gd name="T33" fmla="*/ 7 h 131"/>
                <a:gd name="T34" fmla="*/ 112 w 131"/>
                <a:gd name="T35" fmla="*/ 18 h 131"/>
                <a:gd name="T36" fmla="*/ 123 w 131"/>
                <a:gd name="T37" fmla="*/ 32 h 131"/>
                <a:gd name="T38" fmla="*/ 129 w 131"/>
                <a:gd name="T39" fmla="*/ 49 h 131"/>
                <a:gd name="T40" fmla="*/ 131 w 131"/>
                <a:gd name="T41" fmla="*/ 68 h 131"/>
                <a:gd name="T42" fmla="*/ 131 w 131"/>
                <a:gd name="T43" fmla="*/ 74 h 131"/>
                <a:gd name="T44" fmla="*/ 29 w 131"/>
                <a:gd name="T45" fmla="*/ 74 h 131"/>
                <a:gd name="T46" fmla="*/ 31 w 131"/>
                <a:gd name="T47" fmla="*/ 80 h 131"/>
                <a:gd name="T48" fmla="*/ 34 w 131"/>
                <a:gd name="T49" fmla="*/ 86 h 131"/>
                <a:gd name="T50" fmla="*/ 37 w 131"/>
                <a:gd name="T51" fmla="*/ 91 h 131"/>
                <a:gd name="T52" fmla="*/ 41 w 131"/>
                <a:gd name="T53" fmla="*/ 95 h 131"/>
                <a:gd name="T54" fmla="*/ 52 w 131"/>
                <a:gd name="T55" fmla="*/ 101 h 131"/>
                <a:gd name="T56" fmla="*/ 66 w 131"/>
                <a:gd name="T57" fmla="*/ 103 h 131"/>
                <a:gd name="T58" fmla="*/ 82 w 131"/>
                <a:gd name="T59" fmla="*/ 100 h 131"/>
                <a:gd name="T60" fmla="*/ 95 w 131"/>
                <a:gd name="T61" fmla="*/ 91 h 131"/>
                <a:gd name="T62" fmla="*/ 123 w 131"/>
                <a:gd name="T63" fmla="*/ 103 h 131"/>
                <a:gd name="T64" fmla="*/ 111 w 131"/>
                <a:gd name="T65" fmla="*/ 115 h 131"/>
                <a:gd name="T66" fmla="*/ 99 w 131"/>
                <a:gd name="T67" fmla="*/ 125 h 131"/>
                <a:gd name="T68" fmla="*/ 83 w 131"/>
                <a:gd name="T69" fmla="*/ 129 h 131"/>
                <a:gd name="T70" fmla="*/ 66 w 131"/>
                <a:gd name="T71" fmla="*/ 131 h 131"/>
                <a:gd name="T72" fmla="*/ 48 w 131"/>
                <a:gd name="T73" fmla="*/ 129 h 131"/>
                <a:gd name="T74" fmla="*/ 32 w 131"/>
                <a:gd name="T75" fmla="*/ 123 h 131"/>
                <a:gd name="T76" fmla="*/ 18 w 131"/>
                <a:gd name="T77" fmla="*/ 112 h 131"/>
                <a:gd name="T78" fmla="*/ 7 w 131"/>
                <a:gd name="T79" fmla="*/ 98 h 131"/>
                <a:gd name="T80" fmla="*/ 1 w 131"/>
                <a:gd name="T81" fmla="*/ 83 h 131"/>
                <a:gd name="T82" fmla="*/ 0 w 131"/>
                <a:gd name="T83" fmla="*/ 66 h 131"/>
                <a:gd name="T84" fmla="*/ 1 w 131"/>
                <a:gd name="T85" fmla="*/ 47 h 131"/>
                <a:gd name="T86" fmla="*/ 7 w 131"/>
                <a:gd name="T87" fmla="*/ 32 h 131"/>
                <a:gd name="T88" fmla="*/ 18 w 131"/>
                <a:gd name="T89" fmla="*/ 18 h 131"/>
                <a:gd name="T90" fmla="*/ 32 w 131"/>
                <a:gd name="T91" fmla="*/ 7 h 131"/>
                <a:gd name="T92" fmla="*/ 48 w 131"/>
                <a:gd name="T93" fmla="*/ 1 h 131"/>
                <a:gd name="T94" fmla="*/ 65 w 131"/>
                <a:gd name="T95" fmla="*/ 0 h 1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1"/>
                <a:gd name="T145" fmla="*/ 0 h 131"/>
                <a:gd name="T146" fmla="*/ 131 w 131"/>
                <a:gd name="T147" fmla="*/ 131 h 1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1" h="131">
                  <a:moveTo>
                    <a:pt x="60" y="26"/>
                  </a:moveTo>
                  <a:lnTo>
                    <a:pt x="54" y="27"/>
                  </a:lnTo>
                  <a:lnTo>
                    <a:pt x="48" y="30"/>
                  </a:lnTo>
                  <a:lnTo>
                    <a:pt x="43" y="34"/>
                  </a:lnTo>
                  <a:lnTo>
                    <a:pt x="37" y="40"/>
                  </a:lnTo>
                  <a:lnTo>
                    <a:pt x="31" y="49"/>
                  </a:lnTo>
                  <a:lnTo>
                    <a:pt x="100" y="49"/>
                  </a:lnTo>
                  <a:lnTo>
                    <a:pt x="97" y="44"/>
                  </a:lnTo>
                  <a:lnTo>
                    <a:pt x="95" y="40"/>
                  </a:lnTo>
                  <a:lnTo>
                    <a:pt x="92" y="35"/>
                  </a:lnTo>
                  <a:lnTo>
                    <a:pt x="83" y="29"/>
                  </a:lnTo>
                  <a:lnTo>
                    <a:pt x="77" y="27"/>
                  </a:lnTo>
                  <a:lnTo>
                    <a:pt x="72" y="26"/>
                  </a:lnTo>
                  <a:lnTo>
                    <a:pt x="60" y="26"/>
                  </a:lnTo>
                  <a:close/>
                  <a:moveTo>
                    <a:pt x="65" y="0"/>
                  </a:moveTo>
                  <a:lnTo>
                    <a:pt x="83" y="1"/>
                  </a:lnTo>
                  <a:lnTo>
                    <a:pt x="99" y="7"/>
                  </a:lnTo>
                  <a:lnTo>
                    <a:pt x="112" y="18"/>
                  </a:lnTo>
                  <a:lnTo>
                    <a:pt x="123" y="32"/>
                  </a:lnTo>
                  <a:lnTo>
                    <a:pt x="129" y="49"/>
                  </a:lnTo>
                  <a:lnTo>
                    <a:pt x="131" y="68"/>
                  </a:lnTo>
                  <a:lnTo>
                    <a:pt x="131" y="74"/>
                  </a:lnTo>
                  <a:lnTo>
                    <a:pt x="29" y="74"/>
                  </a:lnTo>
                  <a:lnTo>
                    <a:pt x="31" y="80"/>
                  </a:lnTo>
                  <a:lnTo>
                    <a:pt x="34" y="86"/>
                  </a:lnTo>
                  <a:lnTo>
                    <a:pt x="37" y="91"/>
                  </a:lnTo>
                  <a:lnTo>
                    <a:pt x="41" y="95"/>
                  </a:lnTo>
                  <a:lnTo>
                    <a:pt x="52" y="101"/>
                  </a:lnTo>
                  <a:lnTo>
                    <a:pt x="66" y="103"/>
                  </a:lnTo>
                  <a:lnTo>
                    <a:pt x="82" y="100"/>
                  </a:lnTo>
                  <a:lnTo>
                    <a:pt x="95" y="91"/>
                  </a:lnTo>
                  <a:lnTo>
                    <a:pt x="123" y="103"/>
                  </a:lnTo>
                  <a:lnTo>
                    <a:pt x="111" y="115"/>
                  </a:lnTo>
                  <a:lnTo>
                    <a:pt x="99" y="125"/>
                  </a:lnTo>
                  <a:lnTo>
                    <a:pt x="83" y="129"/>
                  </a:lnTo>
                  <a:lnTo>
                    <a:pt x="66" y="131"/>
                  </a:lnTo>
                  <a:lnTo>
                    <a:pt x="48" y="129"/>
                  </a:lnTo>
                  <a:lnTo>
                    <a:pt x="32" y="123"/>
                  </a:lnTo>
                  <a:lnTo>
                    <a:pt x="18" y="112"/>
                  </a:lnTo>
                  <a:lnTo>
                    <a:pt x="7" y="98"/>
                  </a:lnTo>
                  <a:lnTo>
                    <a:pt x="1" y="83"/>
                  </a:lnTo>
                  <a:lnTo>
                    <a:pt x="0" y="66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7"/>
                  </a:lnTo>
                  <a:lnTo>
                    <a:pt x="4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37"/>
            <p:cNvSpPr>
              <a:spLocks noChangeAspect="1"/>
            </p:cNvSpPr>
            <p:nvPr/>
          </p:nvSpPr>
          <p:spPr bwMode="auto">
            <a:xfrm>
              <a:off x="3466" y="2613"/>
              <a:ext cx="193" cy="128"/>
            </a:xfrm>
            <a:custGeom>
              <a:avLst/>
              <a:gdLst>
                <a:gd name="T0" fmla="*/ 60 w 193"/>
                <a:gd name="T1" fmla="*/ 0 h 128"/>
                <a:gd name="T2" fmla="*/ 78 w 193"/>
                <a:gd name="T3" fmla="*/ 0 h 128"/>
                <a:gd name="T4" fmla="*/ 86 w 193"/>
                <a:gd name="T5" fmla="*/ 1 h 128"/>
                <a:gd name="T6" fmla="*/ 92 w 193"/>
                <a:gd name="T7" fmla="*/ 4 h 128"/>
                <a:gd name="T8" fmla="*/ 97 w 193"/>
                <a:gd name="T9" fmla="*/ 7 h 128"/>
                <a:gd name="T10" fmla="*/ 102 w 193"/>
                <a:gd name="T11" fmla="*/ 12 h 128"/>
                <a:gd name="T12" fmla="*/ 108 w 193"/>
                <a:gd name="T13" fmla="*/ 21 h 128"/>
                <a:gd name="T14" fmla="*/ 111 w 193"/>
                <a:gd name="T15" fmla="*/ 17 h 128"/>
                <a:gd name="T16" fmla="*/ 120 w 193"/>
                <a:gd name="T17" fmla="*/ 7 h 128"/>
                <a:gd name="T18" fmla="*/ 126 w 193"/>
                <a:gd name="T19" fmla="*/ 4 h 128"/>
                <a:gd name="T20" fmla="*/ 139 w 193"/>
                <a:gd name="T21" fmla="*/ 1 h 128"/>
                <a:gd name="T22" fmla="*/ 149 w 193"/>
                <a:gd name="T23" fmla="*/ 0 h 128"/>
                <a:gd name="T24" fmla="*/ 162 w 193"/>
                <a:gd name="T25" fmla="*/ 1 h 128"/>
                <a:gd name="T26" fmla="*/ 174 w 193"/>
                <a:gd name="T27" fmla="*/ 6 h 128"/>
                <a:gd name="T28" fmla="*/ 179 w 193"/>
                <a:gd name="T29" fmla="*/ 9 h 128"/>
                <a:gd name="T30" fmla="*/ 182 w 193"/>
                <a:gd name="T31" fmla="*/ 12 h 128"/>
                <a:gd name="T32" fmla="*/ 188 w 193"/>
                <a:gd name="T33" fmla="*/ 21 h 128"/>
                <a:gd name="T34" fmla="*/ 191 w 193"/>
                <a:gd name="T35" fmla="*/ 34 h 128"/>
                <a:gd name="T36" fmla="*/ 193 w 193"/>
                <a:gd name="T37" fmla="*/ 54 h 128"/>
                <a:gd name="T38" fmla="*/ 193 w 193"/>
                <a:gd name="T39" fmla="*/ 128 h 128"/>
                <a:gd name="T40" fmla="*/ 160 w 193"/>
                <a:gd name="T41" fmla="*/ 128 h 128"/>
                <a:gd name="T42" fmla="*/ 160 w 193"/>
                <a:gd name="T43" fmla="*/ 64 h 128"/>
                <a:gd name="T44" fmla="*/ 159 w 193"/>
                <a:gd name="T45" fmla="*/ 46 h 128"/>
                <a:gd name="T46" fmla="*/ 156 w 193"/>
                <a:gd name="T47" fmla="*/ 35 h 128"/>
                <a:gd name="T48" fmla="*/ 149 w 193"/>
                <a:gd name="T49" fmla="*/ 29 h 128"/>
                <a:gd name="T50" fmla="*/ 145 w 193"/>
                <a:gd name="T51" fmla="*/ 27 h 128"/>
                <a:gd name="T52" fmla="*/ 134 w 193"/>
                <a:gd name="T53" fmla="*/ 27 h 128"/>
                <a:gd name="T54" fmla="*/ 129 w 193"/>
                <a:gd name="T55" fmla="*/ 29 h 128"/>
                <a:gd name="T56" fmla="*/ 125 w 193"/>
                <a:gd name="T57" fmla="*/ 32 h 128"/>
                <a:gd name="T58" fmla="*/ 115 w 193"/>
                <a:gd name="T59" fmla="*/ 44 h 128"/>
                <a:gd name="T60" fmla="*/ 114 w 193"/>
                <a:gd name="T61" fmla="*/ 55 h 128"/>
                <a:gd name="T62" fmla="*/ 112 w 193"/>
                <a:gd name="T63" fmla="*/ 71 h 128"/>
                <a:gd name="T64" fmla="*/ 112 w 193"/>
                <a:gd name="T65" fmla="*/ 128 h 128"/>
                <a:gd name="T66" fmla="*/ 81 w 193"/>
                <a:gd name="T67" fmla="*/ 128 h 128"/>
                <a:gd name="T68" fmla="*/ 81 w 193"/>
                <a:gd name="T69" fmla="*/ 68 h 128"/>
                <a:gd name="T70" fmla="*/ 80 w 193"/>
                <a:gd name="T71" fmla="*/ 52 h 128"/>
                <a:gd name="T72" fmla="*/ 78 w 193"/>
                <a:gd name="T73" fmla="*/ 43 h 128"/>
                <a:gd name="T74" fmla="*/ 77 w 193"/>
                <a:gd name="T75" fmla="*/ 38 h 128"/>
                <a:gd name="T76" fmla="*/ 75 w 193"/>
                <a:gd name="T77" fmla="*/ 35 h 128"/>
                <a:gd name="T78" fmla="*/ 72 w 193"/>
                <a:gd name="T79" fmla="*/ 34 h 128"/>
                <a:gd name="T80" fmla="*/ 71 w 193"/>
                <a:gd name="T81" fmla="*/ 30 h 128"/>
                <a:gd name="T82" fmla="*/ 58 w 193"/>
                <a:gd name="T83" fmla="*/ 27 h 128"/>
                <a:gd name="T84" fmla="*/ 52 w 193"/>
                <a:gd name="T85" fmla="*/ 29 h 128"/>
                <a:gd name="T86" fmla="*/ 44 w 193"/>
                <a:gd name="T87" fmla="*/ 32 h 128"/>
                <a:gd name="T88" fmla="*/ 40 w 193"/>
                <a:gd name="T89" fmla="*/ 35 h 128"/>
                <a:gd name="T90" fmla="*/ 37 w 193"/>
                <a:gd name="T91" fmla="*/ 40 h 128"/>
                <a:gd name="T92" fmla="*/ 35 w 193"/>
                <a:gd name="T93" fmla="*/ 46 h 128"/>
                <a:gd name="T94" fmla="*/ 32 w 193"/>
                <a:gd name="T95" fmla="*/ 57 h 128"/>
                <a:gd name="T96" fmla="*/ 32 w 193"/>
                <a:gd name="T97" fmla="*/ 128 h 128"/>
                <a:gd name="T98" fmla="*/ 0 w 193"/>
                <a:gd name="T99" fmla="*/ 128 h 128"/>
                <a:gd name="T100" fmla="*/ 0 w 193"/>
                <a:gd name="T101" fmla="*/ 3 h 128"/>
                <a:gd name="T102" fmla="*/ 32 w 193"/>
                <a:gd name="T103" fmla="*/ 3 h 128"/>
                <a:gd name="T104" fmla="*/ 32 w 193"/>
                <a:gd name="T105" fmla="*/ 17 h 128"/>
                <a:gd name="T106" fmla="*/ 37 w 193"/>
                <a:gd name="T107" fmla="*/ 10 h 128"/>
                <a:gd name="T108" fmla="*/ 43 w 193"/>
                <a:gd name="T109" fmla="*/ 6 h 128"/>
                <a:gd name="T110" fmla="*/ 49 w 193"/>
                <a:gd name="T111" fmla="*/ 3 h 128"/>
                <a:gd name="T112" fmla="*/ 55 w 193"/>
                <a:gd name="T113" fmla="*/ 1 h 128"/>
                <a:gd name="T114" fmla="*/ 60 w 193"/>
                <a:gd name="T115" fmla="*/ 0 h 1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3"/>
                <a:gd name="T175" fmla="*/ 0 h 128"/>
                <a:gd name="T176" fmla="*/ 193 w 193"/>
                <a:gd name="T177" fmla="*/ 128 h 1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3" h="128">
                  <a:moveTo>
                    <a:pt x="60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2" y="4"/>
                  </a:lnTo>
                  <a:lnTo>
                    <a:pt x="97" y="7"/>
                  </a:lnTo>
                  <a:lnTo>
                    <a:pt x="102" y="12"/>
                  </a:lnTo>
                  <a:lnTo>
                    <a:pt x="108" y="21"/>
                  </a:lnTo>
                  <a:lnTo>
                    <a:pt x="111" y="17"/>
                  </a:lnTo>
                  <a:lnTo>
                    <a:pt x="120" y="7"/>
                  </a:lnTo>
                  <a:lnTo>
                    <a:pt x="126" y="4"/>
                  </a:lnTo>
                  <a:lnTo>
                    <a:pt x="139" y="1"/>
                  </a:lnTo>
                  <a:lnTo>
                    <a:pt x="149" y="0"/>
                  </a:lnTo>
                  <a:lnTo>
                    <a:pt x="162" y="1"/>
                  </a:lnTo>
                  <a:lnTo>
                    <a:pt x="174" y="6"/>
                  </a:lnTo>
                  <a:lnTo>
                    <a:pt x="179" y="9"/>
                  </a:lnTo>
                  <a:lnTo>
                    <a:pt x="182" y="12"/>
                  </a:lnTo>
                  <a:lnTo>
                    <a:pt x="188" y="21"/>
                  </a:lnTo>
                  <a:lnTo>
                    <a:pt x="191" y="34"/>
                  </a:lnTo>
                  <a:lnTo>
                    <a:pt x="193" y="54"/>
                  </a:lnTo>
                  <a:lnTo>
                    <a:pt x="193" y="128"/>
                  </a:lnTo>
                  <a:lnTo>
                    <a:pt x="160" y="128"/>
                  </a:lnTo>
                  <a:lnTo>
                    <a:pt x="160" y="64"/>
                  </a:lnTo>
                  <a:lnTo>
                    <a:pt x="159" y="46"/>
                  </a:lnTo>
                  <a:lnTo>
                    <a:pt x="156" y="35"/>
                  </a:lnTo>
                  <a:lnTo>
                    <a:pt x="149" y="29"/>
                  </a:lnTo>
                  <a:lnTo>
                    <a:pt x="145" y="27"/>
                  </a:lnTo>
                  <a:lnTo>
                    <a:pt x="134" y="27"/>
                  </a:lnTo>
                  <a:lnTo>
                    <a:pt x="129" y="29"/>
                  </a:lnTo>
                  <a:lnTo>
                    <a:pt x="125" y="32"/>
                  </a:lnTo>
                  <a:lnTo>
                    <a:pt x="115" y="44"/>
                  </a:lnTo>
                  <a:lnTo>
                    <a:pt x="114" y="55"/>
                  </a:lnTo>
                  <a:lnTo>
                    <a:pt x="112" y="71"/>
                  </a:lnTo>
                  <a:lnTo>
                    <a:pt x="112" y="128"/>
                  </a:lnTo>
                  <a:lnTo>
                    <a:pt x="81" y="128"/>
                  </a:lnTo>
                  <a:lnTo>
                    <a:pt x="81" y="68"/>
                  </a:lnTo>
                  <a:lnTo>
                    <a:pt x="80" y="52"/>
                  </a:lnTo>
                  <a:lnTo>
                    <a:pt x="78" y="43"/>
                  </a:lnTo>
                  <a:lnTo>
                    <a:pt x="77" y="38"/>
                  </a:lnTo>
                  <a:lnTo>
                    <a:pt x="75" y="35"/>
                  </a:lnTo>
                  <a:lnTo>
                    <a:pt x="72" y="34"/>
                  </a:lnTo>
                  <a:lnTo>
                    <a:pt x="71" y="30"/>
                  </a:lnTo>
                  <a:lnTo>
                    <a:pt x="58" y="27"/>
                  </a:lnTo>
                  <a:lnTo>
                    <a:pt x="52" y="29"/>
                  </a:lnTo>
                  <a:lnTo>
                    <a:pt x="44" y="32"/>
                  </a:lnTo>
                  <a:lnTo>
                    <a:pt x="40" y="35"/>
                  </a:lnTo>
                  <a:lnTo>
                    <a:pt x="37" y="40"/>
                  </a:lnTo>
                  <a:lnTo>
                    <a:pt x="35" y="46"/>
                  </a:lnTo>
                  <a:lnTo>
                    <a:pt x="32" y="57"/>
                  </a:lnTo>
                  <a:lnTo>
                    <a:pt x="32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32" y="3"/>
                  </a:lnTo>
                  <a:lnTo>
                    <a:pt x="32" y="17"/>
                  </a:lnTo>
                  <a:lnTo>
                    <a:pt x="37" y="10"/>
                  </a:lnTo>
                  <a:lnTo>
                    <a:pt x="43" y="6"/>
                  </a:lnTo>
                  <a:lnTo>
                    <a:pt x="49" y="3"/>
                  </a:lnTo>
                  <a:lnTo>
                    <a:pt x="55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38"/>
            <p:cNvSpPr>
              <a:spLocks noChangeAspect="1"/>
            </p:cNvSpPr>
            <p:nvPr/>
          </p:nvSpPr>
          <p:spPr bwMode="auto">
            <a:xfrm>
              <a:off x="3679" y="2613"/>
              <a:ext cx="89" cy="131"/>
            </a:xfrm>
            <a:custGeom>
              <a:avLst/>
              <a:gdLst>
                <a:gd name="T0" fmla="*/ 46 w 89"/>
                <a:gd name="T1" fmla="*/ 0 h 131"/>
                <a:gd name="T2" fmla="*/ 58 w 89"/>
                <a:gd name="T3" fmla="*/ 1 h 131"/>
                <a:gd name="T4" fmla="*/ 69 w 89"/>
                <a:gd name="T5" fmla="*/ 4 h 131"/>
                <a:gd name="T6" fmla="*/ 82 w 89"/>
                <a:gd name="T7" fmla="*/ 13 h 131"/>
                <a:gd name="T8" fmla="*/ 86 w 89"/>
                <a:gd name="T9" fmla="*/ 20 h 131"/>
                <a:gd name="T10" fmla="*/ 68 w 89"/>
                <a:gd name="T11" fmla="*/ 40 h 131"/>
                <a:gd name="T12" fmla="*/ 62 w 89"/>
                <a:gd name="T13" fmla="*/ 35 h 131"/>
                <a:gd name="T14" fmla="*/ 57 w 89"/>
                <a:gd name="T15" fmla="*/ 30 h 131"/>
                <a:gd name="T16" fmla="*/ 51 w 89"/>
                <a:gd name="T17" fmla="*/ 29 h 131"/>
                <a:gd name="T18" fmla="*/ 46 w 89"/>
                <a:gd name="T19" fmla="*/ 27 h 131"/>
                <a:gd name="T20" fmla="*/ 40 w 89"/>
                <a:gd name="T21" fmla="*/ 27 h 131"/>
                <a:gd name="T22" fmla="*/ 37 w 89"/>
                <a:gd name="T23" fmla="*/ 29 h 131"/>
                <a:gd name="T24" fmla="*/ 35 w 89"/>
                <a:gd name="T25" fmla="*/ 30 h 131"/>
                <a:gd name="T26" fmla="*/ 34 w 89"/>
                <a:gd name="T27" fmla="*/ 34 h 131"/>
                <a:gd name="T28" fmla="*/ 34 w 89"/>
                <a:gd name="T29" fmla="*/ 35 h 131"/>
                <a:gd name="T30" fmla="*/ 35 w 89"/>
                <a:gd name="T31" fmla="*/ 38 h 131"/>
                <a:gd name="T32" fmla="*/ 37 w 89"/>
                <a:gd name="T33" fmla="*/ 40 h 131"/>
                <a:gd name="T34" fmla="*/ 37 w 89"/>
                <a:gd name="T35" fmla="*/ 41 h 131"/>
                <a:gd name="T36" fmla="*/ 40 w 89"/>
                <a:gd name="T37" fmla="*/ 43 h 131"/>
                <a:gd name="T38" fmla="*/ 41 w 89"/>
                <a:gd name="T39" fmla="*/ 44 h 131"/>
                <a:gd name="T40" fmla="*/ 46 w 89"/>
                <a:gd name="T41" fmla="*/ 46 h 131"/>
                <a:gd name="T42" fmla="*/ 68 w 89"/>
                <a:gd name="T43" fmla="*/ 58 h 131"/>
                <a:gd name="T44" fmla="*/ 77 w 89"/>
                <a:gd name="T45" fmla="*/ 64 h 131"/>
                <a:gd name="T46" fmla="*/ 82 w 89"/>
                <a:gd name="T47" fmla="*/ 71 h 131"/>
                <a:gd name="T48" fmla="*/ 88 w 89"/>
                <a:gd name="T49" fmla="*/ 80 h 131"/>
                <a:gd name="T50" fmla="*/ 89 w 89"/>
                <a:gd name="T51" fmla="*/ 86 h 131"/>
                <a:gd name="T52" fmla="*/ 89 w 89"/>
                <a:gd name="T53" fmla="*/ 92 h 131"/>
                <a:gd name="T54" fmla="*/ 86 w 89"/>
                <a:gd name="T55" fmla="*/ 108 h 131"/>
                <a:gd name="T56" fmla="*/ 77 w 89"/>
                <a:gd name="T57" fmla="*/ 120 h 131"/>
                <a:gd name="T58" fmla="*/ 68 w 89"/>
                <a:gd name="T59" fmla="*/ 126 h 131"/>
                <a:gd name="T60" fmla="*/ 57 w 89"/>
                <a:gd name="T61" fmla="*/ 129 h 131"/>
                <a:gd name="T62" fmla="*/ 45 w 89"/>
                <a:gd name="T63" fmla="*/ 131 h 131"/>
                <a:gd name="T64" fmla="*/ 28 w 89"/>
                <a:gd name="T65" fmla="*/ 128 h 131"/>
                <a:gd name="T66" fmla="*/ 12 w 89"/>
                <a:gd name="T67" fmla="*/ 122 h 131"/>
                <a:gd name="T68" fmla="*/ 0 w 89"/>
                <a:gd name="T69" fmla="*/ 109 h 131"/>
                <a:gd name="T70" fmla="*/ 20 w 89"/>
                <a:gd name="T71" fmla="*/ 88 h 131"/>
                <a:gd name="T72" fmla="*/ 23 w 89"/>
                <a:gd name="T73" fmla="*/ 92 h 131"/>
                <a:gd name="T74" fmla="*/ 32 w 89"/>
                <a:gd name="T75" fmla="*/ 98 h 131"/>
                <a:gd name="T76" fmla="*/ 40 w 89"/>
                <a:gd name="T77" fmla="*/ 101 h 131"/>
                <a:gd name="T78" fmla="*/ 46 w 89"/>
                <a:gd name="T79" fmla="*/ 103 h 131"/>
                <a:gd name="T80" fmla="*/ 49 w 89"/>
                <a:gd name="T81" fmla="*/ 103 h 131"/>
                <a:gd name="T82" fmla="*/ 58 w 89"/>
                <a:gd name="T83" fmla="*/ 98 h 131"/>
                <a:gd name="T84" fmla="*/ 60 w 89"/>
                <a:gd name="T85" fmla="*/ 95 h 131"/>
                <a:gd name="T86" fmla="*/ 60 w 89"/>
                <a:gd name="T87" fmla="*/ 92 h 131"/>
                <a:gd name="T88" fmla="*/ 57 w 89"/>
                <a:gd name="T89" fmla="*/ 86 h 131"/>
                <a:gd name="T90" fmla="*/ 52 w 89"/>
                <a:gd name="T91" fmla="*/ 81 h 131"/>
                <a:gd name="T92" fmla="*/ 46 w 89"/>
                <a:gd name="T93" fmla="*/ 78 h 131"/>
                <a:gd name="T94" fmla="*/ 35 w 89"/>
                <a:gd name="T95" fmla="*/ 74 h 131"/>
                <a:gd name="T96" fmla="*/ 18 w 89"/>
                <a:gd name="T97" fmla="*/ 63 h 131"/>
                <a:gd name="T98" fmla="*/ 7 w 89"/>
                <a:gd name="T99" fmla="*/ 49 h 131"/>
                <a:gd name="T100" fmla="*/ 4 w 89"/>
                <a:gd name="T101" fmla="*/ 35 h 131"/>
                <a:gd name="T102" fmla="*/ 7 w 89"/>
                <a:gd name="T103" fmla="*/ 21 h 131"/>
                <a:gd name="T104" fmla="*/ 17 w 89"/>
                <a:gd name="T105" fmla="*/ 9 h 131"/>
                <a:gd name="T106" fmla="*/ 29 w 89"/>
                <a:gd name="T107" fmla="*/ 3 h 131"/>
                <a:gd name="T108" fmla="*/ 46 w 89"/>
                <a:gd name="T109" fmla="*/ 0 h 13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9"/>
                <a:gd name="T166" fmla="*/ 0 h 131"/>
                <a:gd name="T167" fmla="*/ 89 w 89"/>
                <a:gd name="T168" fmla="*/ 131 h 13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9" h="131">
                  <a:moveTo>
                    <a:pt x="46" y="0"/>
                  </a:moveTo>
                  <a:lnTo>
                    <a:pt x="58" y="1"/>
                  </a:lnTo>
                  <a:lnTo>
                    <a:pt x="69" y="4"/>
                  </a:lnTo>
                  <a:lnTo>
                    <a:pt x="82" y="13"/>
                  </a:lnTo>
                  <a:lnTo>
                    <a:pt x="86" y="20"/>
                  </a:lnTo>
                  <a:lnTo>
                    <a:pt x="68" y="40"/>
                  </a:lnTo>
                  <a:lnTo>
                    <a:pt x="62" y="35"/>
                  </a:lnTo>
                  <a:lnTo>
                    <a:pt x="57" y="30"/>
                  </a:lnTo>
                  <a:lnTo>
                    <a:pt x="51" y="29"/>
                  </a:lnTo>
                  <a:lnTo>
                    <a:pt x="46" y="27"/>
                  </a:lnTo>
                  <a:lnTo>
                    <a:pt x="40" y="27"/>
                  </a:lnTo>
                  <a:lnTo>
                    <a:pt x="37" y="29"/>
                  </a:lnTo>
                  <a:lnTo>
                    <a:pt x="35" y="30"/>
                  </a:lnTo>
                  <a:lnTo>
                    <a:pt x="34" y="34"/>
                  </a:lnTo>
                  <a:lnTo>
                    <a:pt x="34" y="35"/>
                  </a:lnTo>
                  <a:lnTo>
                    <a:pt x="35" y="38"/>
                  </a:lnTo>
                  <a:lnTo>
                    <a:pt x="37" y="40"/>
                  </a:lnTo>
                  <a:lnTo>
                    <a:pt x="37" y="41"/>
                  </a:lnTo>
                  <a:lnTo>
                    <a:pt x="40" y="43"/>
                  </a:lnTo>
                  <a:lnTo>
                    <a:pt x="41" y="44"/>
                  </a:lnTo>
                  <a:lnTo>
                    <a:pt x="46" y="46"/>
                  </a:lnTo>
                  <a:lnTo>
                    <a:pt x="68" y="58"/>
                  </a:lnTo>
                  <a:lnTo>
                    <a:pt x="77" y="64"/>
                  </a:lnTo>
                  <a:lnTo>
                    <a:pt x="82" y="71"/>
                  </a:lnTo>
                  <a:lnTo>
                    <a:pt x="88" y="80"/>
                  </a:lnTo>
                  <a:lnTo>
                    <a:pt x="89" y="86"/>
                  </a:lnTo>
                  <a:lnTo>
                    <a:pt x="89" y="92"/>
                  </a:lnTo>
                  <a:lnTo>
                    <a:pt x="86" y="108"/>
                  </a:lnTo>
                  <a:lnTo>
                    <a:pt x="77" y="120"/>
                  </a:lnTo>
                  <a:lnTo>
                    <a:pt x="68" y="126"/>
                  </a:lnTo>
                  <a:lnTo>
                    <a:pt x="57" y="129"/>
                  </a:lnTo>
                  <a:lnTo>
                    <a:pt x="45" y="131"/>
                  </a:lnTo>
                  <a:lnTo>
                    <a:pt x="28" y="128"/>
                  </a:lnTo>
                  <a:lnTo>
                    <a:pt x="12" y="122"/>
                  </a:lnTo>
                  <a:lnTo>
                    <a:pt x="0" y="109"/>
                  </a:lnTo>
                  <a:lnTo>
                    <a:pt x="20" y="88"/>
                  </a:lnTo>
                  <a:lnTo>
                    <a:pt x="23" y="92"/>
                  </a:lnTo>
                  <a:lnTo>
                    <a:pt x="32" y="98"/>
                  </a:lnTo>
                  <a:lnTo>
                    <a:pt x="40" y="101"/>
                  </a:lnTo>
                  <a:lnTo>
                    <a:pt x="46" y="103"/>
                  </a:lnTo>
                  <a:lnTo>
                    <a:pt x="49" y="103"/>
                  </a:lnTo>
                  <a:lnTo>
                    <a:pt x="58" y="98"/>
                  </a:lnTo>
                  <a:lnTo>
                    <a:pt x="60" y="95"/>
                  </a:lnTo>
                  <a:lnTo>
                    <a:pt x="60" y="92"/>
                  </a:lnTo>
                  <a:lnTo>
                    <a:pt x="57" y="86"/>
                  </a:lnTo>
                  <a:lnTo>
                    <a:pt x="52" y="81"/>
                  </a:lnTo>
                  <a:lnTo>
                    <a:pt x="46" y="78"/>
                  </a:lnTo>
                  <a:lnTo>
                    <a:pt x="35" y="74"/>
                  </a:lnTo>
                  <a:lnTo>
                    <a:pt x="18" y="63"/>
                  </a:lnTo>
                  <a:lnTo>
                    <a:pt x="7" y="49"/>
                  </a:lnTo>
                  <a:lnTo>
                    <a:pt x="4" y="35"/>
                  </a:lnTo>
                  <a:lnTo>
                    <a:pt x="7" y="21"/>
                  </a:lnTo>
                  <a:lnTo>
                    <a:pt x="17" y="9"/>
                  </a:lnTo>
                  <a:lnTo>
                    <a:pt x="29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39"/>
            <p:cNvSpPr>
              <a:spLocks noChangeAspect="1" noEditPoints="1"/>
            </p:cNvSpPr>
            <p:nvPr/>
          </p:nvSpPr>
          <p:spPr bwMode="auto">
            <a:xfrm>
              <a:off x="3855" y="2577"/>
              <a:ext cx="143" cy="168"/>
            </a:xfrm>
            <a:custGeom>
              <a:avLst/>
              <a:gdLst>
                <a:gd name="T0" fmla="*/ 46 w 143"/>
                <a:gd name="T1" fmla="*/ 100 h 168"/>
                <a:gd name="T2" fmla="*/ 37 w 143"/>
                <a:gd name="T3" fmla="*/ 110 h 168"/>
                <a:gd name="T4" fmla="*/ 31 w 143"/>
                <a:gd name="T5" fmla="*/ 117 h 168"/>
                <a:gd name="T6" fmla="*/ 29 w 143"/>
                <a:gd name="T7" fmla="*/ 125 h 168"/>
                <a:gd name="T8" fmla="*/ 31 w 143"/>
                <a:gd name="T9" fmla="*/ 130 h 168"/>
                <a:gd name="T10" fmla="*/ 34 w 143"/>
                <a:gd name="T11" fmla="*/ 134 h 168"/>
                <a:gd name="T12" fmla="*/ 37 w 143"/>
                <a:gd name="T13" fmla="*/ 137 h 168"/>
                <a:gd name="T14" fmla="*/ 41 w 143"/>
                <a:gd name="T15" fmla="*/ 139 h 168"/>
                <a:gd name="T16" fmla="*/ 46 w 143"/>
                <a:gd name="T17" fmla="*/ 139 h 168"/>
                <a:gd name="T18" fmla="*/ 57 w 143"/>
                <a:gd name="T19" fmla="*/ 137 h 168"/>
                <a:gd name="T20" fmla="*/ 72 w 143"/>
                <a:gd name="T21" fmla="*/ 130 h 168"/>
                <a:gd name="T22" fmla="*/ 62 w 143"/>
                <a:gd name="T23" fmla="*/ 117 h 168"/>
                <a:gd name="T24" fmla="*/ 46 w 143"/>
                <a:gd name="T25" fmla="*/ 100 h 168"/>
                <a:gd name="T26" fmla="*/ 51 w 143"/>
                <a:gd name="T27" fmla="*/ 31 h 168"/>
                <a:gd name="T28" fmla="*/ 45 w 143"/>
                <a:gd name="T29" fmla="*/ 37 h 168"/>
                <a:gd name="T30" fmla="*/ 45 w 143"/>
                <a:gd name="T31" fmla="*/ 40 h 168"/>
                <a:gd name="T32" fmla="*/ 48 w 143"/>
                <a:gd name="T33" fmla="*/ 53 h 168"/>
                <a:gd name="T34" fmla="*/ 52 w 143"/>
                <a:gd name="T35" fmla="*/ 60 h 168"/>
                <a:gd name="T36" fmla="*/ 63 w 143"/>
                <a:gd name="T37" fmla="*/ 49 h 168"/>
                <a:gd name="T38" fmla="*/ 66 w 143"/>
                <a:gd name="T39" fmla="*/ 40 h 168"/>
                <a:gd name="T40" fmla="*/ 66 w 143"/>
                <a:gd name="T41" fmla="*/ 37 h 168"/>
                <a:gd name="T42" fmla="*/ 65 w 143"/>
                <a:gd name="T43" fmla="*/ 36 h 168"/>
                <a:gd name="T44" fmla="*/ 63 w 143"/>
                <a:gd name="T45" fmla="*/ 32 h 168"/>
                <a:gd name="T46" fmla="*/ 60 w 143"/>
                <a:gd name="T47" fmla="*/ 31 h 168"/>
                <a:gd name="T48" fmla="*/ 51 w 143"/>
                <a:gd name="T49" fmla="*/ 31 h 168"/>
                <a:gd name="T50" fmla="*/ 55 w 143"/>
                <a:gd name="T51" fmla="*/ 0 h 168"/>
                <a:gd name="T52" fmla="*/ 72 w 143"/>
                <a:gd name="T53" fmla="*/ 3 h 168"/>
                <a:gd name="T54" fmla="*/ 85 w 143"/>
                <a:gd name="T55" fmla="*/ 12 h 168"/>
                <a:gd name="T56" fmla="*/ 92 w 143"/>
                <a:gd name="T57" fmla="*/ 25 h 168"/>
                <a:gd name="T58" fmla="*/ 96 w 143"/>
                <a:gd name="T59" fmla="*/ 37 h 168"/>
                <a:gd name="T60" fmla="*/ 94 w 143"/>
                <a:gd name="T61" fmla="*/ 46 h 168"/>
                <a:gd name="T62" fmla="*/ 91 w 143"/>
                <a:gd name="T63" fmla="*/ 56 h 168"/>
                <a:gd name="T64" fmla="*/ 83 w 143"/>
                <a:gd name="T65" fmla="*/ 66 h 168"/>
                <a:gd name="T66" fmla="*/ 69 w 143"/>
                <a:gd name="T67" fmla="*/ 82 h 168"/>
                <a:gd name="T68" fmla="*/ 82 w 143"/>
                <a:gd name="T69" fmla="*/ 96 h 168"/>
                <a:gd name="T70" fmla="*/ 89 w 143"/>
                <a:gd name="T71" fmla="*/ 107 h 168"/>
                <a:gd name="T72" fmla="*/ 96 w 143"/>
                <a:gd name="T73" fmla="*/ 113 h 168"/>
                <a:gd name="T74" fmla="*/ 103 w 143"/>
                <a:gd name="T75" fmla="*/ 105 h 168"/>
                <a:gd name="T76" fmla="*/ 109 w 143"/>
                <a:gd name="T77" fmla="*/ 102 h 168"/>
                <a:gd name="T78" fmla="*/ 114 w 143"/>
                <a:gd name="T79" fmla="*/ 97 h 168"/>
                <a:gd name="T80" fmla="*/ 134 w 143"/>
                <a:gd name="T81" fmla="*/ 119 h 168"/>
                <a:gd name="T82" fmla="*/ 116 w 143"/>
                <a:gd name="T83" fmla="*/ 134 h 168"/>
                <a:gd name="T84" fmla="*/ 143 w 143"/>
                <a:gd name="T85" fmla="*/ 164 h 168"/>
                <a:gd name="T86" fmla="*/ 105 w 143"/>
                <a:gd name="T87" fmla="*/ 164 h 168"/>
                <a:gd name="T88" fmla="*/ 92 w 143"/>
                <a:gd name="T89" fmla="*/ 153 h 168"/>
                <a:gd name="T90" fmla="*/ 68 w 143"/>
                <a:gd name="T91" fmla="*/ 164 h 168"/>
                <a:gd name="T92" fmla="*/ 43 w 143"/>
                <a:gd name="T93" fmla="*/ 168 h 168"/>
                <a:gd name="T94" fmla="*/ 26 w 143"/>
                <a:gd name="T95" fmla="*/ 165 h 168"/>
                <a:gd name="T96" fmla="*/ 12 w 143"/>
                <a:gd name="T97" fmla="*/ 156 h 168"/>
                <a:gd name="T98" fmla="*/ 3 w 143"/>
                <a:gd name="T99" fmla="*/ 144 h 168"/>
                <a:gd name="T100" fmla="*/ 0 w 143"/>
                <a:gd name="T101" fmla="*/ 127 h 168"/>
                <a:gd name="T102" fmla="*/ 1 w 143"/>
                <a:gd name="T103" fmla="*/ 114 h 168"/>
                <a:gd name="T104" fmla="*/ 6 w 143"/>
                <a:gd name="T105" fmla="*/ 102 h 168"/>
                <a:gd name="T106" fmla="*/ 15 w 143"/>
                <a:gd name="T107" fmla="*/ 90 h 168"/>
                <a:gd name="T108" fmla="*/ 29 w 143"/>
                <a:gd name="T109" fmla="*/ 77 h 168"/>
                <a:gd name="T110" fmla="*/ 20 w 143"/>
                <a:gd name="T111" fmla="*/ 63 h 168"/>
                <a:gd name="T112" fmla="*/ 15 w 143"/>
                <a:gd name="T113" fmla="*/ 49 h 168"/>
                <a:gd name="T114" fmla="*/ 14 w 143"/>
                <a:gd name="T115" fmla="*/ 37 h 168"/>
                <a:gd name="T116" fmla="*/ 17 w 143"/>
                <a:gd name="T117" fmla="*/ 25 h 168"/>
                <a:gd name="T118" fmla="*/ 25 w 143"/>
                <a:gd name="T119" fmla="*/ 12 h 168"/>
                <a:gd name="T120" fmla="*/ 37 w 143"/>
                <a:gd name="T121" fmla="*/ 3 h 168"/>
                <a:gd name="T122" fmla="*/ 55 w 143"/>
                <a:gd name="T123" fmla="*/ 0 h 1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3"/>
                <a:gd name="T187" fmla="*/ 0 h 168"/>
                <a:gd name="T188" fmla="*/ 143 w 143"/>
                <a:gd name="T189" fmla="*/ 168 h 16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3" h="168">
                  <a:moveTo>
                    <a:pt x="46" y="100"/>
                  </a:moveTo>
                  <a:lnTo>
                    <a:pt x="37" y="110"/>
                  </a:lnTo>
                  <a:lnTo>
                    <a:pt x="31" y="117"/>
                  </a:lnTo>
                  <a:lnTo>
                    <a:pt x="29" y="125"/>
                  </a:lnTo>
                  <a:lnTo>
                    <a:pt x="31" y="130"/>
                  </a:lnTo>
                  <a:lnTo>
                    <a:pt x="34" y="134"/>
                  </a:lnTo>
                  <a:lnTo>
                    <a:pt x="37" y="137"/>
                  </a:lnTo>
                  <a:lnTo>
                    <a:pt x="41" y="139"/>
                  </a:lnTo>
                  <a:lnTo>
                    <a:pt x="46" y="139"/>
                  </a:lnTo>
                  <a:lnTo>
                    <a:pt x="57" y="137"/>
                  </a:lnTo>
                  <a:lnTo>
                    <a:pt x="72" y="130"/>
                  </a:lnTo>
                  <a:lnTo>
                    <a:pt x="62" y="117"/>
                  </a:lnTo>
                  <a:lnTo>
                    <a:pt x="46" y="100"/>
                  </a:lnTo>
                  <a:close/>
                  <a:moveTo>
                    <a:pt x="51" y="31"/>
                  </a:moveTo>
                  <a:lnTo>
                    <a:pt x="45" y="37"/>
                  </a:lnTo>
                  <a:lnTo>
                    <a:pt x="45" y="40"/>
                  </a:lnTo>
                  <a:lnTo>
                    <a:pt x="48" y="53"/>
                  </a:lnTo>
                  <a:lnTo>
                    <a:pt x="52" y="60"/>
                  </a:lnTo>
                  <a:lnTo>
                    <a:pt x="63" y="49"/>
                  </a:lnTo>
                  <a:lnTo>
                    <a:pt x="66" y="40"/>
                  </a:lnTo>
                  <a:lnTo>
                    <a:pt x="66" y="37"/>
                  </a:lnTo>
                  <a:lnTo>
                    <a:pt x="65" y="36"/>
                  </a:lnTo>
                  <a:lnTo>
                    <a:pt x="63" y="32"/>
                  </a:lnTo>
                  <a:lnTo>
                    <a:pt x="60" y="31"/>
                  </a:lnTo>
                  <a:lnTo>
                    <a:pt x="51" y="31"/>
                  </a:lnTo>
                  <a:close/>
                  <a:moveTo>
                    <a:pt x="55" y="0"/>
                  </a:moveTo>
                  <a:lnTo>
                    <a:pt x="72" y="3"/>
                  </a:lnTo>
                  <a:lnTo>
                    <a:pt x="85" y="12"/>
                  </a:lnTo>
                  <a:lnTo>
                    <a:pt x="92" y="25"/>
                  </a:lnTo>
                  <a:lnTo>
                    <a:pt x="96" y="37"/>
                  </a:lnTo>
                  <a:lnTo>
                    <a:pt x="94" y="46"/>
                  </a:lnTo>
                  <a:lnTo>
                    <a:pt x="91" y="56"/>
                  </a:lnTo>
                  <a:lnTo>
                    <a:pt x="83" y="66"/>
                  </a:lnTo>
                  <a:lnTo>
                    <a:pt x="69" y="82"/>
                  </a:lnTo>
                  <a:lnTo>
                    <a:pt x="82" y="96"/>
                  </a:lnTo>
                  <a:lnTo>
                    <a:pt x="89" y="107"/>
                  </a:lnTo>
                  <a:lnTo>
                    <a:pt x="96" y="113"/>
                  </a:lnTo>
                  <a:lnTo>
                    <a:pt x="103" y="105"/>
                  </a:lnTo>
                  <a:lnTo>
                    <a:pt x="109" y="102"/>
                  </a:lnTo>
                  <a:lnTo>
                    <a:pt x="114" y="97"/>
                  </a:lnTo>
                  <a:lnTo>
                    <a:pt x="134" y="119"/>
                  </a:lnTo>
                  <a:lnTo>
                    <a:pt x="116" y="134"/>
                  </a:lnTo>
                  <a:lnTo>
                    <a:pt x="143" y="164"/>
                  </a:lnTo>
                  <a:lnTo>
                    <a:pt x="105" y="164"/>
                  </a:lnTo>
                  <a:lnTo>
                    <a:pt x="92" y="153"/>
                  </a:lnTo>
                  <a:lnTo>
                    <a:pt x="68" y="164"/>
                  </a:lnTo>
                  <a:lnTo>
                    <a:pt x="43" y="168"/>
                  </a:lnTo>
                  <a:lnTo>
                    <a:pt x="26" y="165"/>
                  </a:lnTo>
                  <a:lnTo>
                    <a:pt x="12" y="156"/>
                  </a:lnTo>
                  <a:lnTo>
                    <a:pt x="3" y="144"/>
                  </a:lnTo>
                  <a:lnTo>
                    <a:pt x="0" y="127"/>
                  </a:lnTo>
                  <a:lnTo>
                    <a:pt x="1" y="114"/>
                  </a:lnTo>
                  <a:lnTo>
                    <a:pt x="6" y="102"/>
                  </a:lnTo>
                  <a:lnTo>
                    <a:pt x="15" y="90"/>
                  </a:lnTo>
                  <a:lnTo>
                    <a:pt x="29" y="77"/>
                  </a:lnTo>
                  <a:lnTo>
                    <a:pt x="20" y="63"/>
                  </a:lnTo>
                  <a:lnTo>
                    <a:pt x="15" y="49"/>
                  </a:lnTo>
                  <a:lnTo>
                    <a:pt x="14" y="37"/>
                  </a:lnTo>
                  <a:lnTo>
                    <a:pt x="17" y="25"/>
                  </a:lnTo>
                  <a:lnTo>
                    <a:pt x="25" y="12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40"/>
            <p:cNvSpPr>
              <a:spLocks noChangeAspect="1"/>
            </p:cNvSpPr>
            <p:nvPr/>
          </p:nvSpPr>
          <p:spPr bwMode="auto">
            <a:xfrm>
              <a:off x="4090" y="2571"/>
              <a:ext cx="135" cy="170"/>
            </a:xfrm>
            <a:custGeom>
              <a:avLst/>
              <a:gdLst>
                <a:gd name="T0" fmla="*/ 0 w 135"/>
                <a:gd name="T1" fmla="*/ 0 h 170"/>
                <a:gd name="T2" fmla="*/ 30 w 135"/>
                <a:gd name="T3" fmla="*/ 0 h 170"/>
                <a:gd name="T4" fmla="*/ 103 w 135"/>
                <a:gd name="T5" fmla="*/ 111 h 170"/>
                <a:gd name="T6" fmla="*/ 103 w 135"/>
                <a:gd name="T7" fmla="*/ 0 h 170"/>
                <a:gd name="T8" fmla="*/ 135 w 135"/>
                <a:gd name="T9" fmla="*/ 0 h 170"/>
                <a:gd name="T10" fmla="*/ 135 w 135"/>
                <a:gd name="T11" fmla="*/ 170 h 170"/>
                <a:gd name="T12" fmla="*/ 105 w 135"/>
                <a:gd name="T13" fmla="*/ 170 h 170"/>
                <a:gd name="T14" fmla="*/ 32 w 135"/>
                <a:gd name="T15" fmla="*/ 59 h 170"/>
                <a:gd name="T16" fmla="*/ 32 w 135"/>
                <a:gd name="T17" fmla="*/ 170 h 170"/>
                <a:gd name="T18" fmla="*/ 0 w 135"/>
                <a:gd name="T19" fmla="*/ 170 h 170"/>
                <a:gd name="T20" fmla="*/ 0 w 135"/>
                <a:gd name="T21" fmla="*/ 0 h 1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5"/>
                <a:gd name="T34" fmla="*/ 0 h 170"/>
                <a:gd name="T35" fmla="*/ 135 w 135"/>
                <a:gd name="T36" fmla="*/ 170 h 1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5" h="170">
                  <a:moveTo>
                    <a:pt x="0" y="0"/>
                  </a:moveTo>
                  <a:lnTo>
                    <a:pt x="30" y="0"/>
                  </a:lnTo>
                  <a:lnTo>
                    <a:pt x="103" y="111"/>
                  </a:lnTo>
                  <a:lnTo>
                    <a:pt x="103" y="0"/>
                  </a:lnTo>
                  <a:lnTo>
                    <a:pt x="135" y="0"/>
                  </a:lnTo>
                  <a:lnTo>
                    <a:pt x="135" y="170"/>
                  </a:lnTo>
                  <a:lnTo>
                    <a:pt x="105" y="170"/>
                  </a:lnTo>
                  <a:lnTo>
                    <a:pt x="32" y="59"/>
                  </a:lnTo>
                  <a:lnTo>
                    <a:pt x="32" y="170"/>
                  </a:lnTo>
                  <a:lnTo>
                    <a:pt x="0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41"/>
            <p:cNvSpPr>
              <a:spLocks noChangeAspect="1" noEditPoints="1"/>
            </p:cNvSpPr>
            <p:nvPr/>
          </p:nvSpPr>
          <p:spPr bwMode="auto">
            <a:xfrm>
              <a:off x="4255" y="2613"/>
              <a:ext cx="133" cy="131"/>
            </a:xfrm>
            <a:custGeom>
              <a:avLst/>
              <a:gdLst>
                <a:gd name="T0" fmla="*/ 62 w 133"/>
                <a:gd name="T1" fmla="*/ 26 h 131"/>
                <a:gd name="T2" fmla="*/ 55 w 133"/>
                <a:gd name="T3" fmla="*/ 27 h 131"/>
                <a:gd name="T4" fmla="*/ 49 w 133"/>
                <a:gd name="T5" fmla="*/ 30 h 131"/>
                <a:gd name="T6" fmla="*/ 45 w 133"/>
                <a:gd name="T7" fmla="*/ 34 h 131"/>
                <a:gd name="T8" fmla="*/ 38 w 133"/>
                <a:gd name="T9" fmla="*/ 40 h 131"/>
                <a:gd name="T10" fmla="*/ 32 w 133"/>
                <a:gd name="T11" fmla="*/ 49 h 131"/>
                <a:gd name="T12" fmla="*/ 100 w 133"/>
                <a:gd name="T13" fmla="*/ 49 h 131"/>
                <a:gd name="T14" fmla="*/ 94 w 133"/>
                <a:gd name="T15" fmla="*/ 37 h 131"/>
                <a:gd name="T16" fmla="*/ 88 w 133"/>
                <a:gd name="T17" fmla="*/ 32 h 131"/>
                <a:gd name="T18" fmla="*/ 75 w 133"/>
                <a:gd name="T19" fmla="*/ 26 h 131"/>
                <a:gd name="T20" fmla="*/ 62 w 133"/>
                <a:gd name="T21" fmla="*/ 26 h 131"/>
                <a:gd name="T22" fmla="*/ 66 w 133"/>
                <a:gd name="T23" fmla="*/ 0 h 131"/>
                <a:gd name="T24" fmla="*/ 85 w 133"/>
                <a:gd name="T25" fmla="*/ 1 h 131"/>
                <a:gd name="T26" fmla="*/ 100 w 133"/>
                <a:gd name="T27" fmla="*/ 7 h 131"/>
                <a:gd name="T28" fmla="*/ 114 w 133"/>
                <a:gd name="T29" fmla="*/ 18 h 131"/>
                <a:gd name="T30" fmla="*/ 125 w 133"/>
                <a:gd name="T31" fmla="*/ 32 h 131"/>
                <a:gd name="T32" fmla="*/ 131 w 133"/>
                <a:gd name="T33" fmla="*/ 49 h 131"/>
                <a:gd name="T34" fmla="*/ 133 w 133"/>
                <a:gd name="T35" fmla="*/ 68 h 131"/>
                <a:gd name="T36" fmla="*/ 133 w 133"/>
                <a:gd name="T37" fmla="*/ 74 h 131"/>
                <a:gd name="T38" fmla="*/ 31 w 133"/>
                <a:gd name="T39" fmla="*/ 74 h 131"/>
                <a:gd name="T40" fmla="*/ 32 w 133"/>
                <a:gd name="T41" fmla="*/ 80 h 131"/>
                <a:gd name="T42" fmla="*/ 35 w 133"/>
                <a:gd name="T43" fmla="*/ 86 h 131"/>
                <a:gd name="T44" fmla="*/ 38 w 133"/>
                <a:gd name="T45" fmla="*/ 91 h 131"/>
                <a:gd name="T46" fmla="*/ 43 w 133"/>
                <a:gd name="T47" fmla="*/ 95 h 131"/>
                <a:gd name="T48" fmla="*/ 54 w 133"/>
                <a:gd name="T49" fmla="*/ 101 h 131"/>
                <a:gd name="T50" fmla="*/ 68 w 133"/>
                <a:gd name="T51" fmla="*/ 103 h 131"/>
                <a:gd name="T52" fmla="*/ 83 w 133"/>
                <a:gd name="T53" fmla="*/ 100 h 131"/>
                <a:gd name="T54" fmla="*/ 97 w 133"/>
                <a:gd name="T55" fmla="*/ 91 h 131"/>
                <a:gd name="T56" fmla="*/ 123 w 133"/>
                <a:gd name="T57" fmla="*/ 103 h 131"/>
                <a:gd name="T58" fmla="*/ 119 w 133"/>
                <a:gd name="T59" fmla="*/ 109 h 131"/>
                <a:gd name="T60" fmla="*/ 112 w 133"/>
                <a:gd name="T61" fmla="*/ 115 h 131"/>
                <a:gd name="T62" fmla="*/ 100 w 133"/>
                <a:gd name="T63" fmla="*/ 125 h 131"/>
                <a:gd name="T64" fmla="*/ 85 w 133"/>
                <a:gd name="T65" fmla="*/ 129 h 131"/>
                <a:gd name="T66" fmla="*/ 68 w 133"/>
                <a:gd name="T67" fmla="*/ 131 h 131"/>
                <a:gd name="T68" fmla="*/ 49 w 133"/>
                <a:gd name="T69" fmla="*/ 129 h 131"/>
                <a:gd name="T70" fmla="*/ 32 w 133"/>
                <a:gd name="T71" fmla="*/ 123 h 131"/>
                <a:gd name="T72" fmla="*/ 18 w 133"/>
                <a:gd name="T73" fmla="*/ 112 h 131"/>
                <a:gd name="T74" fmla="*/ 7 w 133"/>
                <a:gd name="T75" fmla="*/ 98 h 131"/>
                <a:gd name="T76" fmla="*/ 1 w 133"/>
                <a:gd name="T77" fmla="*/ 83 h 131"/>
                <a:gd name="T78" fmla="*/ 0 w 133"/>
                <a:gd name="T79" fmla="*/ 66 h 131"/>
                <a:gd name="T80" fmla="*/ 1 w 133"/>
                <a:gd name="T81" fmla="*/ 47 h 131"/>
                <a:gd name="T82" fmla="*/ 7 w 133"/>
                <a:gd name="T83" fmla="*/ 32 h 131"/>
                <a:gd name="T84" fmla="*/ 18 w 133"/>
                <a:gd name="T85" fmla="*/ 18 h 131"/>
                <a:gd name="T86" fmla="*/ 32 w 133"/>
                <a:gd name="T87" fmla="*/ 7 h 131"/>
                <a:gd name="T88" fmla="*/ 48 w 133"/>
                <a:gd name="T89" fmla="*/ 1 h 131"/>
                <a:gd name="T90" fmla="*/ 66 w 133"/>
                <a:gd name="T91" fmla="*/ 0 h 1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3"/>
                <a:gd name="T139" fmla="*/ 0 h 131"/>
                <a:gd name="T140" fmla="*/ 133 w 133"/>
                <a:gd name="T141" fmla="*/ 131 h 1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3" h="131">
                  <a:moveTo>
                    <a:pt x="62" y="26"/>
                  </a:moveTo>
                  <a:lnTo>
                    <a:pt x="55" y="27"/>
                  </a:lnTo>
                  <a:lnTo>
                    <a:pt x="49" y="30"/>
                  </a:lnTo>
                  <a:lnTo>
                    <a:pt x="45" y="34"/>
                  </a:lnTo>
                  <a:lnTo>
                    <a:pt x="38" y="40"/>
                  </a:lnTo>
                  <a:lnTo>
                    <a:pt x="32" y="49"/>
                  </a:lnTo>
                  <a:lnTo>
                    <a:pt x="100" y="49"/>
                  </a:lnTo>
                  <a:lnTo>
                    <a:pt x="94" y="37"/>
                  </a:lnTo>
                  <a:lnTo>
                    <a:pt x="88" y="32"/>
                  </a:lnTo>
                  <a:lnTo>
                    <a:pt x="75" y="26"/>
                  </a:lnTo>
                  <a:lnTo>
                    <a:pt x="62" y="26"/>
                  </a:lnTo>
                  <a:close/>
                  <a:moveTo>
                    <a:pt x="66" y="0"/>
                  </a:moveTo>
                  <a:lnTo>
                    <a:pt x="85" y="1"/>
                  </a:lnTo>
                  <a:lnTo>
                    <a:pt x="100" y="7"/>
                  </a:lnTo>
                  <a:lnTo>
                    <a:pt x="114" y="18"/>
                  </a:lnTo>
                  <a:lnTo>
                    <a:pt x="125" y="32"/>
                  </a:lnTo>
                  <a:lnTo>
                    <a:pt x="131" y="49"/>
                  </a:lnTo>
                  <a:lnTo>
                    <a:pt x="133" y="68"/>
                  </a:lnTo>
                  <a:lnTo>
                    <a:pt x="133" y="74"/>
                  </a:lnTo>
                  <a:lnTo>
                    <a:pt x="31" y="74"/>
                  </a:lnTo>
                  <a:lnTo>
                    <a:pt x="32" y="80"/>
                  </a:lnTo>
                  <a:lnTo>
                    <a:pt x="35" y="86"/>
                  </a:lnTo>
                  <a:lnTo>
                    <a:pt x="38" y="91"/>
                  </a:lnTo>
                  <a:lnTo>
                    <a:pt x="43" y="95"/>
                  </a:lnTo>
                  <a:lnTo>
                    <a:pt x="54" y="101"/>
                  </a:lnTo>
                  <a:lnTo>
                    <a:pt x="68" y="103"/>
                  </a:lnTo>
                  <a:lnTo>
                    <a:pt x="83" y="100"/>
                  </a:lnTo>
                  <a:lnTo>
                    <a:pt x="97" y="91"/>
                  </a:lnTo>
                  <a:lnTo>
                    <a:pt x="123" y="103"/>
                  </a:lnTo>
                  <a:lnTo>
                    <a:pt x="119" y="109"/>
                  </a:lnTo>
                  <a:lnTo>
                    <a:pt x="112" y="115"/>
                  </a:lnTo>
                  <a:lnTo>
                    <a:pt x="100" y="125"/>
                  </a:lnTo>
                  <a:lnTo>
                    <a:pt x="85" y="129"/>
                  </a:lnTo>
                  <a:lnTo>
                    <a:pt x="68" y="131"/>
                  </a:lnTo>
                  <a:lnTo>
                    <a:pt x="49" y="129"/>
                  </a:lnTo>
                  <a:lnTo>
                    <a:pt x="32" y="123"/>
                  </a:lnTo>
                  <a:lnTo>
                    <a:pt x="18" y="112"/>
                  </a:lnTo>
                  <a:lnTo>
                    <a:pt x="7" y="98"/>
                  </a:lnTo>
                  <a:lnTo>
                    <a:pt x="1" y="83"/>
                  </a:lnTo>
                  <a:lnTo>
                    <a:pt x="0" y="66"/>
                  </a:lnTo>
                  <a:lnTo>
                    <a:pt x="1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7"/>
                  </a:lnTo>
                  <a:lnTo>
                    <a:pt x="48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42"/>
            <p:cNvSpPr>
              <a:spLocks noChangeAspect="1"/>
            </p:cNvSpPr>
            <p:nvPr/>
          </p:nvSpPr>
          <p:spPr bwMode="auto">
            <a:xfrm>
              <a:off x="4400" y="2569"/>
              <a:ext cx="66" cy="172"/>
            </a:xfrm>
            <a:custGeom>
              <a:avLst/>
              <a:gdLst>
                <a:gd name="T0" fmla="*/ 17 w 66"/>
                <a:gd name="T1" fmla="*/ 0 h 172"/>
                <a:gd name="T2" fmla="*/ 48 w 66"/>
                <a:gd name="T3" fmla="*/ 0 h 172"/>
                <a:gd name="T4" fmla="*/ 48 w 66"/>
                <a:gd name="T5" fmla="*/ 47 h 172"/>
                <a:gd name="T6" fmla="*/ 66 w 66"/>
                <a:gd name="T7" fmla="*/ 47 h 172"/>
                <a:gd name="T8" fmla="*/ 66 w 66"/>
                <a:gd name="T9" fmla="*/ 73 h 172"/>
                <a:gd name="T10" fmla="*/ 48 w 66"/>
                <a:gd name="T11" fmla="*/ 73 h 172"/>
                <a:gd name="T12" fmla="*/ 48 w 66"/>
                <a:gd name="T13" fmla="*/ 172 h 172"/>
                <a:gd name="T14" fmla="*/ 17 w 66"/>
                <a:gd name="T15" fmla="*/ 172 h 172"/>
                <a:gd name="T16" fmla="*/ 17 w 66"/>
                <a:gd name="T17" fmla="*/ 73 h 172"/>
                <a:gd name="T18" fmla="*/ 0 w 66"/>
                <a:gd name="T19" fmla="*/ 73 h 172"/>
                <a:gd name="T20" fmla="*/ 0 w 66"/>
                <a:gd name="T21" fmla="*/ 47 h 172"/>
                <a:gd name="T22" fmla="*/ 17 w 66"/>
                <a:gd name="T23" fmla="*/ 47 h 172"/>
                <a:gd name="T24" fmla="*/ 17 w 66"/>
                <a:gd name="T25" fmla="*/ 0 h 1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172"/>
                <a:gd name="T41" fmla="*/ 66 w 66"/>
                <a:gd name="T42" fmla="*/ 172 h 1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172">
                  <a:moveTo>
                    <a:pt x="17" y="0"/>
                  </a:moveTo>
                  <a:lnTo>
                    <a:pt x="48" y="0"/>
                  </a:lnTo>
                  <a:lnTo>
                    <a:pt x="48" y="47"/>
                  </a:lnTo>
                  <a:lnTo>
                    <a:pt x="66" y="47"/>
                  </a:lnTo>
                  <a:lnTo>
                    <a:pt x="66" y="73"/>
                  </a:lnTo>
                  <a:lnTo>
                    <a:pt x="48" y="73"/>
                  </a:lnTo>
                  <a:lnTo>
                    <a:pt x="48" y="172"/>
                  </a:lnTo>
                  <a:lnTo>
                    <a:pt x="17" y="172"/>
                  </a:lnTo>
                  <a:lnTo>
                    <a:pt x="17" y="73"/>
                  </a:lnTo>
                  <a:lnTo>
                    <a:pt x="0" y="73"/>
                  </a:lnTo>
                  <a:lnTo>
                    <a:pt x="0" y="47"/>
                  </a:lnTo>
                  <a:lnTo>
                    <a:pt x="17" y="4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43"/>
            <p:cNvSpPr>
              <a:spLocks noChangeAspect="1"/>
            </p:cNvSpPr>
            <p:nvPr/>
          </p:nvSpPr>
          <p:spPr bwMode="auto">
            <a:xfrm>
              <a:off x="4469" y="2616"/>
              <a:ext cx="186" cy="125"/>
            </a:xfrm>
            <a:custGeom>
              <a:avLst/>
              <a:gdLst>
                <a:gd name="T0" fmla="*/ 0 w 186"/>
                <a:gd name="T1" fmla="*/ 0 h 125"/>
                <a:gd name="T2" fmla="*/ 31 w 186"/>
                <a:gd name="T3" fmla="*/ 0 h 125"/>
                <a:gd name="T4" fmla="*/ 58 w 186"/>
                <a:gd name="T5" fmla="*/ 71 h 125"/>
                <a:gd name="T6" fmla="*/ 84 w 186"/>
                <a:gd name="T7" fmla="*/ 0 h 125"/>
                <a:gd name="T8" fmla="*/ 102 w 186"/>
                <a:gd name="T9" fmla="*/ 0 h 125"/>
                <a:gd name="T10" fmla="*/ 130 w 186"/>
                <a:gd name="T11" fmla="*/ 69 h 125"/>
                <a:gd name="T12" fmla="*/ 155 w 186"/>
                <a:gd name="T13" fmla="*/ 0 h 125"/>
                <a:gd name="T14" fmla="*/ 186 w 186"/>
                <a:gd name="T15" fmla="*/ 0 h 125"/>
                <a:gd name="T16" fmla="*/ 141 w 186"/>
                <a:gd name="T17" fmla="*/ 125 h 125"/>
                <a:gd name="T18" fmla="*/ 121 w 186"/>
                <a:gd name="T19" fmla="*/ 125 h 125"/>
                <a:gd name="T20" fmla="*/ 93 w 186"/>
                <a:gd name="T21" fmla="*/ 54 h 125"/>
                <a:gd name="T22" fmla="*/ 65 w 186"/>
                <a:gd name="T23" fmla="*/ 125 h 125"/>
                <a:gd name="T24" fmla="*/ 47 w 186"/>
                <a:gd name="T25" fmla="*/ 125 h 125"/>
                <a:gd name="T26" fmla="*/ 0 w 186"/>
                <a:gd name="T27" fmla="*/ 0 h 12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6"/>
                <a:gd name="T43" fmla="*/ 0 h 125"/>
                <a:gd name="T44" fmla="*/ 186 w 186"/>
                <a:gd name="T45" fmla="*/ 125 h 12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6" h="125">
                  <a:moveTo>
                    <a:pt x="0" y="0"/>
                  </a:moveTo>
                  <a:lnTo>
                    <a:pt x="31" y="0"/>
                  </a:lnTo>
                  <a:lnTo>
                    <a:pt x="58" y="71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30" y="69"/>
                  </a:lnTo>
                  <a:lnTo>
                    <a:pt x="155" y="0"/>
                  </a:lnTo>
                  <a:lnTo>
                    <a:pt x="186" y="0"/>
                  </a:lnTo>
                  <a:lnTo>
                    <a:pt x="141" y="125"/>
                  </a:lnTo>
                  <a:lnTo>
                    <a:pt x="121" y="125"/>
                  </a:lnTo>
                  <a:lnTo>
                    <a:pt x="93" y="54"/>
                  </a:lnTo>
                  <a:lnTo>
                    <a:pt x="65" y="125"/>
                  </a:lnTo>
                  <a:lnTo>
                    <a:pt x="47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44"/>
            <p:cNvSpPr>
              <a:spLocks noChangeAspect="1" noEditPoints="1"/>
            </p:cNvSpPr>
            <p:nvPr/>
          </p:nvSpPr>
          <p:spPr bwMode="auto">
            <a:xfrm>
              <a:off x="4667" y="2613"/>
              <a:ext cx="131" cy="131"/>
            </a:xfrm>
            <a:custGeom>
              <a:avLst/>
              <a:gdLst>
                <a:gd name="T0" fmla="*/ 59 w 131"/>
                <a:gd name="T1" fmla="*/ 29 h 131"/>
                <a:gd name="T2" fmla="*/ 53 w 131"/>
                <a:gd name="T3" fmla="*/ 32 h 131"/>
                <a:gd name="T4" fmla="*/ 46 w 131"/>
                <a:gd name="T5" fmla="*/ 34 h 131"/>
                <a:gd name="T6" fmla="*/ 42 w 131"/>
                <a:gd name="T7" fmla="*/ 38 h 131"/>
                <a:gd name="T8" fmla="*/ 34 w 131"/>
                <a:gd name="T9" fmla="*/ 51 h 131"/>
                <a:gd name="T10" fmla="*/ 31 w 131"/>
                <a:gd name="T11" fmla="*/ 64 h 131"/>
                <a:gd name="T12" fmla="*/ 34 w 131"/>
                <a:gd name="T13" fmla="*/ 80 h 131"/>
                <a:gd name="T14" fmla="*/ 42 w 131"/>
                <a:gd name="T15" fmla="*/ 92 h 131"/>
                <a:gd name="T16" fmla="*/ 46 w 131"/>
                <a:gd name="T17" fmla="*/ 97 h 131"/>
                <a:gd name="T18" fmla="*/ 53 w 131"/>
                <a:gd name="T19" fmla="*/ 100 h 131"/>
                <a:gd name="T20" fmla="*/ 59 w 131"/>
                <a:gd name="T21" fmla="*/ 101 h 131"/>
                <a:gd name="T22" fmla="*/ 65 w 131"/>
                <a:gd name="T23" fmla="*/ 101 h 131"/>
                <a:gd name="T24" fmla="*/ 79 w 131"/>
                <a:gd name="T25" fmla="*/ 98 h 131"/>
                <a:gd name="T26" fmla="*/ 90 w 131"/>
                <a:gd name="T27" fmla="*/ 91 h 131"/>
                <a:gd name="T28" fmla="*/ 97 w 131"/>
                <a:gd name="T29" fmla="*/ 80 h 131"/>
                <a:gd name="T30" fmla="*/ 100 w 131"/>
                <a:gd name="T31" fmla="*/ 64 h 131"/>
                <a:gd name="T32" fmla="*/ 97 w 131"/>
                <a:gd name="T33" fmla="*/ 51 h 131"/>
                <a:gd name="T34" fmla="*/ 90 w 131"/>
                <a:gd name="T35" fmla="*/ 38 h 131"/>
                <a:gd name="T36" fmla="*/ 79 w 131"/>
                <a:gd name="T37" fmla="*/ 32 h 131"/>
                <a:gd name="T38" fmla="*/ 65 w 131"/>
                <a:gd name="T39" fmla="*/ 29 h 131"/>
                <a:gd name="T40" fmla="*/ 59 w 131"/>
                <a:gd name="T41" fmla="*/ 29 h 131"/>
                <a:gd name="T42" fmla="*/ 65 w 131"/>
                <a:gd name="T43" fmla="*/ 0 h 131"/>
                <a:gd name="T44" fmla="*/ 82 w 131"/>
                <a:gd name="T45" fmla="*/ 1 h 131"/>
                <a:gd name="T46" fmla="*/ 99 w 131"/>
                <a:gd name="T47" fmla="*/ 7 h 131"/>
                <a:gd name="T48" fmla="*/ 113 w 131"/>
                <a:gd name="T49" fmla="*/ 18 h 131"/>
                <a:gd name="T50" fmla="*/ 124 w 131"/>
                <a:gd name="T51" fmla="*/ 32 h 131"/>
                <a:gd name="T52" fmla="*/ 130 w 131"/>
                <a:gd name="T53" fmla="*/ 47 h 131"/>
                <a:gd name="T54" fmla="*/ 131 w 131"/>
                <a:gd name="T55" fmla="*/ 64 h 131"/>
                <a:gd name="T56" fmla="*/ 130 w 131"/>
                <a:gd name="T57" fmla="*/ 81 h 131"/>
                <a:gd name="T58" fmla="*/ 124 w 131"/>
                <a:gd name="T59" fmla="*/ 98 h 131"/>
                <a:gd name="T60" fmla="*/ 113 w 131"/>
                <a:gd name="T61" fmla="*/ 112 h 131"/>
                <a:gd name="T62" fmla="*/ 99 w 131"/>
                <a:gd name="T63" fmla="*/ 122 h 131"/>
                <a:gd name="T64" fmla="*/ 82 w 131"/>
                <a:gd name="T65" fmla="*/ 129 h 131"/>
                <a:gd name="T66" fmla="*/ 65 w 131"/>
                <a:gd name="T67" fmla="*/ 131 h 131"/>
                <a:gd name="T68" fmla="*/ 48 w 131"/>
                <a:gd name="T69" fmla="*/ 129 h 131"/>
                <a:gd name="T70" fmla="*/ 33 w 131"/>
                <a:gd name="T71" fmla="*/ 123 h 131"/>
                <a:gd name="T72" fmla="*/ 19 w 131"/>
                <a:gd name="T73" fmla="*/ 112 h 131"/>
                <a:gd name="T74" fmla="*/ 8 w 131"/>
                <a:gd name="T75" fmla="*/ 98 h 131"/>
                <a:gd name="T76" fmla="*/ 2 w 131"/>
                <a:gd name="T77" fmla="*/ 81 h 131"/>
                <a:gd name="T78" fmla="*/ 0 w 131"/>
                <a:gd name="T79" fmla="*/ 64 h 131"/>
                <a:gd name="T80" fmla="*/ 3 w 131"/>
                <a:gd name="T81" fmla="*/ 46 h 131"/>
                <a:gd name="T82" fmla="*/ 9 w 131"/>
                <a:gd name="T83" fmla="*/ 30 h 131"/>
                <a:gd name="T84" fmla="*/ 22 w 131"/>
                <a:gd name="T85" fmla="*/ 17 h 131"/>
                <a:gd name="T86" fmla="*/ 34 w 131"/>
                <a:gd name="T87" fmla="*/ 7 h 131"/>
                <a:gd name="T88" fmla="*/ 49 w 131"/>
                <a:gd name="T89" fmla="*/ 1 h 131"/>
                <a:gd name="T90" fmla="*/ 65 w 131"/>
                <a:gd name="T91" fmla="*/ 0 h 13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31"/>
                <a:gd name="T139" fmla="*/ 0 h 131"/>
                <a:gd name="T140" fmla="*/ 131 w 131"/>
                <a:gd name="T141" fmla="*/ 131 h 13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31" h="131">
                  <a:moveTo>
                    <a:pt x="59" y="29"/>
                  </a:moveTo>
                  <a:lnTo>
                    <a:pt x="53" y="32"/>
                  </a:lnTo>
                  <a:lnTo>
                    <a:pt x="46" y="34"/>
                  </a:lnTo>
                  <a:lnTo>
                    <a:pt x="42" y="38"/>
                  </a:lnTo>
                  <a:lnTo>
                    <a:pt x="34" y="51"/>
                  </a:lnTo>
                  <a:lnTo>
                    <a:pt x="31" y="64"/>
                  </a:lnTo>
                  <a:lnTo>
                    <a:pt x="34" y="80"/>
                  </a:lnTo>
                  <a:lnTo>
                    <a:pt x="42" y="92"/>
                  </a:lnTo>
                  <a:lnTo>
                    <a:pt x="46" y="97"/>
                  </a:lnTo>
                  <a:lnTo>
                    <a:pt x="53" y="100"/>
                  </a:lnTo>
                  <a:lnTo>
                    <a:pt x="59" y="101"/>
                  </a:lnTo>
                  <a:lnTo>
                    <a:pt x="65" y="101"/>
                  </a:lnTo>
                  <a:lnTo>
                    <a:pt x="79" y="98"/>
                  </a:lnTo>
                  <a:lnTo>
                    <a:pt x="90" y="91"/>
                  </a:lnTo>
                  <a:lnTo>
                    <a:pt x="97" y="80"/>
                  </a:lnTo>
                  <a:lnTo>
                    <a:pt x="100" y="64"/>
                  </a:lnTo>
                  <a:lnTo>
                    <a:pt x="97" y="51"/>
                  </a:lnTo>
                  <a:lnTo>
                    <a:pt x="90" y="38"/>
                  </a:lnTo>
                  <a:lnTo>
                    <a:pt x="79" y="32"/>
                  </a:lnTo>
                  <a:lnTo>
                    <a:pt x="65" y="29"/>
                  </a:lnTo>
                  <a:lnTo>
                    <a:pt x="59" y="29"/>
                  </a:lnTo>
                  <a:close/>
                  <a:moveTo>
                    <a:pt x="65" y="0"/>
                  </a:moveTo>
                  <a:lnTo>
                    <a:pt x="82" y="1"/>
                  </a:lnTo>
                  <a:lnTo>
                    <a:pt x="99" y="7"/>
                  </a:lnTo>
                  <a:lnTo>
                    <a:pt x="113" y="18"/>
                  </a:lnTo>
                  <a:lnTo>
                    <a:pt x="124" y="32"/>
                  </a:lnTo>
                  <a:lnTo>
                    <a:pt x="130" y="47"/>
                  </a:lnTo>
                  <a:lnTo>
                    <a:pt x="131" y="64"/>
                  </a:lnTo>
                  <a:lnTo>
                    <a:pt x="130" y="81"/>
                  </a:lnTo>
                  <a:lnTo>
                    <a:pt x="124" y="98"/>
                  </a:lnTo>
                  <a:lnTo>
                    <a:pt x="113" y="112"/>
                  </a:lnTo>
                  <a:lnTo>
                    <a:pt x="99" y="122"/>
                  </a:lnTo>
                  <a:lnTo>
                    <a:pt x="82" y="129"/>
                  </a:lnTo>
                  <a:lnTo>
                    <a:pt x="65" y="131"/>
                  </a:lnTo>
                  <a:lnTo>
                    <a:pt x="48" y="129"/>
                  </a:lnTo>
                  <a:lnTo>
                    <a:pt x="33" y="123"/>
                  </a:lnTo>
                  <a:lnTo>
                    <a:pt x="19" y="112"/>
                  </a:lnTo>
                  <a:lnTo>
                    <a:pt x="8" y="98"/>
                  </a:lnTo>
                  <a:lnTo>
                    <a:pt x="2" y="81"/>
                  </a:lnTo>
                  <a:lnTo>
                    <a:pt x="0" y="64"/>
                  </a:lnTo>
                  <a:lnTo>
                    <a:pt x="3" y="46"/>
                  </a:lnTo>
                  <a:lnTo>
                    <a:pt x="9" y="30"/>
                  </a:lnTo>
                  <a:lnTo>
                    <a:pt x="22" y="17"/>
                  </a:lnTo>
                  <a:lnTo>
                    <a:pt x="34" y="7"/>
                  </a:lnTo>
                  <a:lnTo>
                    <a:pt x="49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45"/>
            <p:cNvSpPr>
              <a:spLocks noChangeAspect="1"/>
            </p:cNvSpPr>
            <p:nvPr/>
          </p:nvSpPr>
          <p:spPr bwMode="auto">
            <a:xfrm>
              <a:off x="4817" y="2613"/>
              <a:ext cx="68" cy="128"/>
            </a:xfrm>
            <a:custGeom>
              <a:avLst/>
              <a:gdLst>
                <a:gd name="T0" fmla="*/ 49 w 68"/>
                <a:gd name="T1" fmla="*/ 0 h 128"/>
                <a:gd name="T2" fmla="*/ 59 w 68"/>
                <a:gd name="T3" fmla="*/ 0 h 128"/>
                <a:gd name="T4" fmla="*/ 68 w 68"/>
                <a:gd name="T5" fmla="*/ 3 h 128"/>
                <a:gd name="T6" fmla="*/ 57 w 68"/>
                <a:gd name="T7" fmla="*/ 29 h 128"/>
                <a:gd name="T8" fmla="*/ 51 w 68"/>
                <a:gd name="T9" fmla="*/ 26 h 128"/>
                <a:gd name="T10" fmla="*/ 45 w 68"/>
                <a:gd name="T11" fmla="*/ 26 h 128"/>
                <a:gd name="T12" fmla="*/ 40 w 68"/>
                <a:gd name="T13" fmla="*/ 30 h 128"/>
                <a:gd name="T14" fmla="*/ 37 w 68"/>
                <a:gd name="T15" fmla="*/ 35 h 128"/>
                <a:gd name="T16" fmla="*/ 34 w 68"/>
                <a:gd name="T17" fmla="*/ 43 h 128"/>
                <a:gd name="T18" fmla="*/ 31 w 68"/>
                <a:gd name="T19" fmla="*/ 55 h 128"/>
                <a:gd name="T20" fmla="*/ 31 w 68"/>
                <a:gd name="T21" fmla="*/ 128 h 128"/>
                <a:gd name="T22" fmla="*/ 0 w 68"/>
                <a:gd name="T23" fmla="*/ 128 h 128"/>
                <a:gd name="T24" fmla="*/ 0 w 68"/>
                <a:gd name="T25" fmla="*/ 3 h 128"/>
                <a:gd name="T26" fmla="*/ 28 w 68"/>
                <a:gd name="T27" fmla="*/ 3 h 128"/>
                <a:gd name="T28" fmla="*/ 28 w 68"/>
                <a:gd name="T29" fmla="*/ 18 h 128"/>
                <a:gd name="T30" fmla="*/ 31 w 68"/>
                <a:gd name="T31" fmla="*/ 12 h 128"/>
                <a:gd name="T32" fmla="*/ 34 w 68"/>
                <a:gd name="T33" fmla="*/ 7 h 128"/>
                <a:gd name="T34" fmla="*/ 43 w 68"/>
                <a:gd name="T35" fmla="*/ 1 h 128"/>
                <a:gd name="T36" fmla="*/ 49 w 68"/>
                <a:gd name="T37" fmla="*/ 0 h 1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8"/>
                <a:gd name="T58" fmla="*/ 0 h 128"/>
                <a:gd name="T59" fmla="*/ 68 w 68"/>
                <a:gd name="T60" fmla="*/ 128 h 12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8" h="128">
                  <a:moveTo>
                    <a:pt x="49" y="0"/>
                  </a:moveTo>
                  <a:lnTo>
                    <a:pt x="59" y="0"/>
                  </a:lnTo>
                  <a:lnTo>
                    <a:pt x="68" y="3"/>
                  </a:lnTo>
                  <a:lnTo>
                    <a:pt x="57" y="29"/>
                  </a:lnTo>
                  <a:lnTo>
                    <a:pt x="51" y="26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7" y="35"/>
                  </a:lnTo>
                  <a:lnTo>
                    <a:pt x="34" y="43"/>
                  </a:lnTo>
                  <a:lnTo>
                    <a:pt x="31" y="55"/>
                  </a:lnTo>
                  <a:lnTo>
                    <a:pt x="31" y="128"/>
                  </a:lnTo>
                  <a:lnTo>
                    <a:pt x="0" y="128"/>
                  </a:lnTo>
                  <a:lnTo>
                    <a:pt x="0" y="3"/>
                  </a:lnTo>
                  <a:lnTo>
                    <a:pt x="28" y="3"/>
                  </a:lnTo>
                  <a:lnTo>
                    <a:pt x="28" y="18"/>
                  </a:lnTo>
                  <a:lnTo>
                    <a:pt x="31" y="12"/>
                  </a:lnTo>
                  <a:lnTo>
                    <a:pt x="34" y="7"/>
                  </a:lnTo>
                  <a:lnTo>
                    <a:pt x="43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46"/>
            <p:cNvSpPr>
              <a:spLocks noChangeAspect="1"/>
            </p:cNvSpPr>
            <p:nvPr/>
          </p:nvSpPr>
          <p:spPr bwMode="auto">
            <a:xfrm>
              <a:off x="4900" y="2566"/>
              <a:ext cx="124" cy="175"/>
            </a:xfrm>
            <a:custGeom>
              <a:avLst/>
              <a:gdLst>
                <a:gd name="T0" fmla="*/ 0 w 124"/>
                <a:gd name="T1" fmla="*/ 0 h 175"/>
                <a:gd name="T2" fmla="*/ 33 w 124"/>
                <a:gd name="T3" fmla="*/ 0 h 175"/>
                <a:gd name="T4" fmla="*/ 33 w 124"/>
                <a:gd name="T5" fmla="*/ 101 h 175"/>
                <a:gd name="T6" fmla="*/ 79 w 124"/>
                <a:gd name="T7" fmla="*/ 50 h 175"/>
                <a:gd name="T8" fmla="*/ 118 w 124"/>
                <a:gd name="T9" fmla="*/ 50 h 175"/>
                <a:gd name="T10" fmla="*/ 64 w 124"/>
                <a:gd name="T11" fmla="*/ 110 h 175"/>
                <a:gd name="T12" fmla="*/ 124 w 124"/>
                <a:gd name="T13" fmla="*/ 175 h 175"/>
                <a:gd name="T14" fmla="*/ 85 w 124"/>
                <a:gd name="T15" fmla="*/ 175 h 175"/>
                <a:gd name="T16" fmla="*/ 33 w 124"/>
                <a:gd name="T17" fmla="*/ 116 h 175"/>
                <a:gd name="T18" fmla="*/ 33 w 124"/>
                <a:gd name="T19" fmla="*/ 175 h 175"/>
                <a:gd name="T20" fmla="*/ 0 w 124"/>
                <a:gd name="T21" fmla="*/ 175 h 175"/>
                <a:gd name="T22" fmla="*/ 0 w 12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4"/>
                <a:gd name="T37" fmla="*/ 0 h 175"/>
                <a:gd name="T38" fmla="*/ 124 w 124"/>
                <a:gd name="T39" fmla="*/ 175 h 17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4" h="175">
                  <a:moveTo>
                    <a:pt x="0" y="0"/>
                  </a:moveTo>
                  <a:lnTo>
                    <a:pt x="33" y="0"/>
                  </a:lnTo>
                  <a:lnTo>
                    <a:pt x="33" y="101"/>
                  </a:lnTo>
                  <a:lnTo>
                    <a:pt x="79" y="50"/>
                  </a:lnTo>
                  <a:lnTo>
                    <a:pt x="118" y="50"/>
                  </a:lnTo>
                  <a:lnTo>
                    <a:pt x="64" y="110"/>
                  </a:lnTo>
                  <a:lnTo>
                    <a:pt x="124" y="175"/>
                  </a:lnTo>
                  <a:lnTo>
                    <a:pt x="85" y="175"/>
                  </a:lnTo>
                  <a:lnTo>
                    <a:pt x="33" y="116"/>
                  </a:lnTo>
                  <a:lnTo>
                    <a:pt x="33" y="175"/>
                  </a:lnTo>
                  <a:lnTo>
                    <a:pt x="0" y="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47"/>
            <p:cNvSpPr>
              <a:spLocks noChangeAspect="1"/>
            </p:cNvSpPr>
            <p:nvPr/>
          </p:nvSpPr>
          <p:spPr bwMode="auto">
            <a:xfrm>
              <a:off x="5027" y="2613"/>
              <a:ext cx="89" cy="131"/>
            </a:xfrm>
            <a:custGeom>
              <a:avLst/>
              <a:gdLst>
                <a:gd name="T0" fmla="*/ 46 w 89"/>
                <a:gd name="T1" fmla="*/ 0 h 131"/>
                <a:gd name="T2" fmla="*/ 59 w 89"/>
                <a:gd name="T3" fmla="*/ 1 h 131"/>
                <a:gd name="T4" fmla="*/ 69 w 89"/>
                <a:gd name="T5" fmla="*/ 4 h 131"/>
                <a:gd name="T6" fmla="*/ 82 w 89"/>
                <a:gd name="T7" fmla="*/ 13 h 131"/>
                <a:gd name="T8" fmla="*/ 88 w 89"/>
                <a:gd name="T9" fmla="*/ 20 h 131"/>
                <a:gd name="T10" fmla="*/ 68 w 89"/>
                <a:gd name="T11" fmla="*/ 40 h 131"/>
                <a:gd name="T12" fmla="*/ 62 w 89"/>
                <a:gd name="T13" fmla="*/ 35 h 131"/>
                <a:gd name="T14" fmla="*/ 57 w 89"/>
                <a:gd name="T15" fmla="*/ 30 h 131"/>
                <a:gd name="T16" fmla="*/ 51 w 89"/>
                <a:gd name="T17" fmla="*/ 29 h 131"/>
                <a:gd name="T18" fmla="*/ 46 w 89"/>
                <a:gd name="T19" fmla="*/ 27 h 131"/>
                <a:gd name="T20" fmla="*/ 40 w 89"/>
                <a:gd name="T21" fmla="*/ 27 h 131"/>
                <a:gd name="T22" fmla="*/ 35 w 89"/>
                <a:gd name="T23" fmla="*/ 32 h 131"/>
                <a:gd name="T24" fmla="*/ 35 w 89"/>
                <a:gd name="T25" fmla="*/ 38 h 131"/>
                <a:gd name="T26" fmla="*/ 38 w 89"/>
                <a:gd name="T27" fmla="*/ 41 h 131"/>
                <a:gd name="T28" fmla="*/ 42 w 89"/>
                <a:gd name="T29" fmla="*/ 43 h 131"/>
                <a:gd name="T30" fmla="*/ 46 w 89"/>
                <a:gd name="T31" fmla="*/ 46 h 131"/>
                <a:gd name="T32" fmla="*/ 59 w 89"/>
                <a:gd name="T33" fmla="*/ 52 h 131"/>
                <a:gd name="T34" fmla="*/ 74 w 89"/>
                <a:gd name="T35" fmla="*/ 61 h 131"/>
                <a:gd name="T36" fmla="*/ 83 w 89"/>
                <a:gd name="T37" fmla="*/ 71 h 131"/>
                <a:gd name="T38" fmla="*/ 86 w 89"/>
                <a:gd name="T39" fmla="*/ 75 h 131"/>
                <a:gd name="T40" fmla="*/ 88 w 89"/>
                <a:gd name="T41" fmla="*/ 80 h 131"/>
                <a:gd name="T42" fmla="*/ 89 w 89"/>
                <a:gd name="T43" fmla="*/ 86 h 131"/>
                <a:gd name="T44" fmla="*/ 89 w 89"/>
                <a:gd name="T45" fmla="*/ 92 h 131"/>
                <a:gd name="T46" fmla="*/ 86 w 89"/>
                <a:gd name="T47" fmla="*/ 108 h 131"/>
                <a:gd name="T48" fmla="*/ 77 w 89"/>
                <a:gd name="T49" fmla="*/ 120 h 131"/>
                <a:gd name="T50" fmla="*/ 63 w 89"/>
                <a:gd name="T51" fmla="*/ 128 h 131"/>
                <a:gd name="T52" fmla="*/ 45 w 89"/>
                <a:gd name="T53" fmla="*/ 131 h 131"/>
                <a:gd name="T54" fmla="*/ 28 w 89"/>
                <a:gd name="T55" fmla="*/ 128 h 131"/>
                <a:gd name="T56" fmla="*/ 12 w 89"/>
                <a:gd name="T57" fmla="*/ 122 h 131"/>
                <a:gd name="T58" fmla="*/ 0 w 89"/>
                <a:gd name="T59" fmla="*/ 109 h 131"/>
                <a:gd name="T60" fmla="*/ 20 w 89"/>
                <a:gd name="T61" fmla="*/ 88 h 131"/>
                <a:gd name="T62" fmla="*/ 23 w 89"/>
                <a:gd name="T63" fmla="*/ 92 h 131"/>
                <a:gd name="T64" fmla="*/ 32 w 89"/>
                <a:gd name="T65" fmla="*/ 98 h 131"/>
                <a:gd name="T66" fmla="*/ 37 w 89"/>
                <a:gd name="T67" fmla="*/ 100 h 131"/>
                <a:gd name="T68" fmla="*/ 43 w 89"/>
                <a:gd name="T69" fmla="*/ 103 h 131"/>
                <a:gd name="T70" fmla="*/ 51 w 89"/>
                <a:gd name="T71" fmla="*/ 103 h 131"/>
                <a:gd name="T72" fmla="*/ 54 w 89"/>
                <a:gd name="T73" fmla="*/ 101 h 131"/>
                <a:gd name="T74" fmla="*/ 55 w 89"/>
                <a:gd name="T75" fmla="*/ 100 h 131"/>
                <a:gd name="T76" fmla="*/ 59 w 89"/>
                <a:gd name="T77" fmla="*/ 98 h 131"/>
                <a:gd name="T78" fmla="*/ 60 w 89"/>
                <a:gd name="T79" fmla="*/ 95 h 131"/>
                <a:gd name="T80" fmla="*/ 60 w 89"/>
                <a:gd name="T81" fmla="*/ 92 h 131"/>
                <a:gd name="T82" fmla="*/ 57 w 89"/>
                <a:gd name="T83" fmla="*/ 86 h 131"/>
                <a:gd name="T84" fmla="*/ 52 w 89"/>
                <a:gd name="T85" fmla="*/ 81 h 131"/>
                <a:gd name="T86" fmla="*/ 46 w 89"/>
                <a:gd name="T87" fmla="*/ 78 h 131"/>
                <a:gd name="T88" fmla="*/ 35 w 89"/>
                <a:gd name="T89" fmla="*/ 74 h 131"/>
                <a:gd name="T90" fmla="*/ 18 w 89"/>
                <a:gd name="T91" fmla="*/ 63 h 131"/>
                <a:gd name="T92" fmla="*/ 8 w 89"/>
                <a:gd name="T93" fmla="*/ 49 h 131"/>
                <a:gd name="T94" fmla="*/ 5 w 89"/>
                <a:gd name="T95" fmla="*/ 35 h 131"/>
                <a:gd name="T96" fmla="*/ 8 w 89"/>
                <a:gd name="T97" fmla="*/ 21 h 131"/>
                <a:gd name="T98" fmla="*/ 17 w 89"/>
                <a:gd name="T99" fmla="*/ 9 h 131"/>
                <a:gd name="T100" fmla="*/ 29 w 89"/>
                <a:gd name="T101" fmla="*/ 3 h 131"/>
                <a:gd name="T102" fmla="*/ 46 w 89"/>
                <a:gd name="T103" fmla="*/ 0 h 13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9"/>
                <a:gd name="T157" fmla="*/ 0 h 131"/>
                <a:gd name="T158" fmla="*/ 89 w 89"/>
                <a:gd name="T159" fmla="*/ 131 h 13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9" h="131">
                  <a:moveTo>
                    <a:pt x="46" y="0"/>
                  </a:moveTo>
                  <a:lnTo>
                    <a:pt x="59" y="1"/>
                  </a:lnTo>
                  <a:lnTo>
                    <a:pt x="69" y="4"/>
                  </a:lnTo>
                  <a:lnTo>
                    <a:pt x="82" y="13"/>
                  </a:lnTo>
                  <a:lnTo>
                    <a:pt x="88" y="20"/>
                  </a:lnTo>
                  <a:lnTo>
                    <a:pt x="68" y="40"/>
                  </a:lnTo>
                  <a:lnTo>
                    <a:pt x="62" y="35"/>
                  </a:lnTo>
                  <a:lnTo>
                    <a:pt x="57" y="30"/>
                  </a:lnTo>
                  <a:lnTo>
                    <a:pt x="51" y="29"/>
                  </a:lnTo>
                  <a:lnTo>
                    <a:pt x="46" y="27"/>
                  </a:lnTo>
                  <a:lnTo>
                    <a:pt x="40" y="27"/>
                  </a:lnTo>
                  <a:lnTo>
                    <a:pt x="35" y="32"/>
                  </a:lnTo>
                  <a:lnTo>
                    <a:pt x="35" y="38"/>
                  </a:lnTo>
                  <a:lnTo>
                    <a:pt x="38" y="41"/>
                  </a:lnTo>
                  <a:lnTo>
                    <a:pt x="42" y="43"/>
                  </a:lnTo>
                  <a:lnTo>
                    <a:pt x="46" y="46"/>
                  </a:lnTo>
                  <a:lnTo>
                    <a:pt x="59" y="52"/>
                  </a:lnTo>
                  <a:lnTo>
                    <a:pt x="74" y="61"/>
                  </a:lnTo>
                  <a:lnTo>
                    <a:pt x="83" y="71"/>
                  </a:lnTo>
                  <a:lnTo>
                    <a:pt x="86" y="75"/>
                  </a:lnTo>
                  <a:lnTo>
                    <a:pt x="88" y="80"/>
                  </a:lnTo>
                  <a:lnTo>
                    <a:pt x="89" y="86"/>
                  </a:lnTo>
                  <a:lnTo>
                    <a:pt x="89" y="92"/>
                  </a:lnTo>
                  <a:lnTo>
                    <a:pt x="86" y="108"/>
                  </a:lnTo>
                  <a:lnTo>
                    <a:pt x="77" y="120"/>
                  </a:lnTo>
                  <a:lnTo>
                    <a:pt x="63" y="128"/>
                  </a:lnTo>
                  <a:lnTo>
                    <a:pt x="45" y="131"/>
                  </a:lnTo>
                  <a:lnTo>
                    <a:pt x="28" y="128"/>
                  </a:lnTo>
                  <a:lnTo>
                    <a:pt x="12" y="122"/>
                  </a:lnTo>
                  <a:lnTo>
                    <a:pt x="0" y="109"/>
                  </a:lnTo>
                  <a:lnTo>
                    <a:pt x="20" y="88"/>
                  </a:lnTo>
                  <a:lnTo>
                    <a:pt x="23" y="92"/>
                  </a:lnTo>
                  <a:lnTo>
                    <a:pt x="32" y="98"/>
                  </a:lnTo>
                  <a:lnTo>
                    <a:pt x="37" y="100"/>
                  </a:lnTo>
                  <a:lnTo>
                    <a:pt x="43" y="103"/>
                  </a:lnTo>
                  <a:lnTo>
                    <a:pt x="51" y="103"/>
                  </a:lnTo>
                  <a:lnTo>
                    <a:pt x="54" y="101"/>
                  </a:lnTo>
                  <a:lnTo>
                    <a:pt x="55" y="100"/>
                  </a:lnTo>
                  <a:lnTo>
                    <a:pt x="59" y="98"/>
                  </a:lnTo>
                  <a:lnTo>
                    <a:pt x="60" y="95"/>
                  </a:lnTo>
                  <a:lnTo>
                    <a:pt x="60" y="92"/>
                  </a:lnTo>
                  <a:lnTo>
                    <a:pt x="57" y="86"/>
                  </a:lnTo>
                  <a:lnTo>
                    <a:pt x="52" y="81"/>
                  </a:lnTo>
                  <a:lnTo>
                    <a:pt x="46" y="78"/>
                  </a:lnTo>
                  <a:lnTo>
                    <a:pt x="35" y="74"/>
                  </a:lnTo>
                  <a:lnTo>
                    <a:pt x="18" y="63"/>
                  </a:lnTo>
                  <a:lnTo>
                    <a:pt x="8" y="49"/>
                  </a:lnTo>
                  <a:lnTo>
                    <a:pt x="5" y="35"/>
                  </a:lnTo>
                  <a:lnTo>
                    <a:pt x="8" y="21"/>
                  </a:lnTo>
                  <a:lnTo>
                    <a:pt x="17" y="9"/>
                  </a:lnTo>
                  <a:lnTo>
                    <a:pt x="29" y="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48"/>
            <p:cNvSpPr>
              <a:spLocks noChangeAspect="1" noEditPoints="1"/>
            </p:cNvSpPr>
            <p:nvPr/>
          </p:nvSpPr>
          <p:spPr bwMode="auto">
            <a:xfrm>
              <a:off x="476" y="1326"/>
              <a:ext cx="1027" cy="1053"/>
            </a:xfrm>
            <a:custGeom>
              <a:avLst/>
              <a:gdLst>
                <a:gd name="T0" fmla="*/ 684 w 1027"/>
                <a:gd name="T1" fmla="*/ 0 h 1053"/>
                <a:gd name="T2" fmla="*/ 933 w 1027"/>
                <a:gd name="T3" fmla="*/ 0 h 1053"/>
                <a:gd name="T4" fmla="*/ 483 w 1027"/>
                <a:gd name="T5" fmla="*/ 517 h 1053"/>
                <a:gd name="T6" fmla="*/ 1027 w 1027"/>
                <a:gd name="T7" fmla="*/ 1053 h 1053"/>
                <a:gd name="T8" fmla="*/ 746 w 1027"/>
                <a:gd name="T9" fmla="*/ 1053 h 1053"/>
                <a:gd name="T10" fmla="*/ 218 w 1027"/>
                <a:gd name="T11" fmla="*/ 517 h 1053"/>
                <a:gd name="T12" fmla="*/ 684 w 1027"/>
                <a:gd name="T13" fmla="*/ 0 h 1053"/>
                <a:gd name="T14" fmla="*/ 0 w 1027"/>
                <a:gd name="T15" fmla="*/ 0 h 1053"/>
                <a:gd name="T16" fmla="*/ 208 w 1027"/>
                <a:gd name="T17" fmla="*/ 0 h 1053"/>
                <a:gd name="T18" fmla="*/ 208 w 1027"/>
                <a:gd name="T19" fmla="*/ 1053 h 1053"/>
                <a:gd name="T20" fmla="*/ 0 w 1027"/>
                <a:gd name="T21" fmla="*/ 1053 h 1053"/>
                <a:gd name="T22" fmla="*/ 0 w 1027"/>
                <a:gd name="T23" fmla="*/ 0 h 10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27"/>
                <a:gd name="T37" fmla="*/ 0 h 1053"/>
                <a:gd name="T38" fmla="*/ 1027 w 1027"/>
                <a:gd name="T39" fmla="*/ 1053 h 105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27" h="1053">
                  <a:moveTo>
                    <a:pt x="684" y="0"/>
                  </a:moveTo>
                  <a:lnTo>
                    <a:pt x="933" y="0"/>
                  </a:lnTo>
                  <a:lnTo>
                    <a:pt x="483" y="517"/>
                  </a:lnTo>
                  <a:lnTo>
                    <a:pt x="1027" y="1053"/>
                  </a:lnTo>
                  <a:lnTo>
                    <a:pt x="746" y="1053"/>
                  </a:lnTo>
                  <a:lnTo>
                    <a:pt x="218" y="517"/>
                  </a:lnTo>
                  <a:lnTo>
                    <a:pt x="684" y="0"/>
                  </a:lnTo>
                  <a:close/>
                  <a:moveTo>
                    <a:pt x="0" y="0"/>
                  </a:moveTo>
                  <a:lnTo>
                    <a:pt x="208" y="0"/>
                  </a:lnTo>
                  <a:lnTo>
                    <a:pt x="208" y="1053"/>
                  </a:lnTo>
                  <a:lnTo>
                    <a:pt x="0" y="10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49"/>
            <p:cNvSpPr>
              <a:spLocks noChangeAspect="1" noEditPoints="1"/>
            </p:cNvSpPr>
            <p:nvPr/>
          </p:nvSpPr>
          <p:spPr bwMode="auto">
            <a:xfrm>
              <a:off x="3426" y="1306"/>
              <a:ext cx="1125" cy="1095"/>
            </a:xfrm>
            <a:custGeom>
              <a:avLst/>
              <a:gdLst>
                <a:gd name="T0" fmla="*/ 497 w 1125"/>
                <a:gd name="T1" fmla="*/ 191 h 1095"/>
                <a:gd name="T2" fmla="*/ 395 w 1125"/>
                <a:gd name="T3" fmla="*/ 222 h 1095"/>
                <a:gd name="T4" fmla="*/ 310 w 1125"/>
                <a:gd name="T5" fmla="*/ 285 h 1095"/>
                <a:gd name="T6" fmla="*/ 248 w 1125"/>
                <a:gd name="T7" fmla="*/ 375 h 1095"/>
                <a:gd name="T8" fmla="*/ 217 w 1125"/>
                <a:gd name="T9" fmla="*/ 478 h 1095"/>
                <a:gd name="T10" fmla="*/ 216 w 1125"/>
                <a:gd name="T11" fmla="*/ 590 h 1095"/>
                <a:gd name="T12" fmla="*/ 237 w 1125"/>
                <a:gd name="T13" fmla="*/ 687 h 1095"/>
                <a:gd name="T14" fmla="*/ 279 w 1125"/>
                <a:gd name="T15" fmla="*/ 769 h 1095"/>
                <a:gd name="T16" fmla="*/ 341 w 1125"/>
                <a:gd name="T17" fmla="*/ 835 h 1095"/>
                <a:gd name="T18" fmla="*/ 416 w 1125"/>
                <a:gd name="T19" fmla="*/ 882 h 1095"/>
                <a:gd name="T20" fmla="*/ 504 w 1125"/>
                <a:gd name="T21" fmla="*/ 903 h 1095"/>
                <a:gd name="T22" fmla="*/ 608 w 1125"/>
                <a:gd name="T23" fmla="*/ 903 h 1095"/>
                <a:gd name="T24" fmla="*/ 704 w 1125"/>
                <a:gd name="T25" fmla="*/ 882 h 1095"/>
                <a:gd name="T26" fmla="*/ 782 w 1125"/>
                <a:gd name="T27" fmla="*/ 838 h 1095"/>
                <a:gd name="T28" fmla="*/ 846 w 1125"/>
                <a:gd name="T29" fmla="*/ 774 h 1095"/>
                <a:gd name="T30" fmla="*/ 887 w 1125"/>
                <a:gd name="T31" fmla="*/ 690 h 1095"/>
                <a:gd name="T32" fmla="*/ 909 w 1125"/>
                <a:gd name="T33" fmla="*/ 593 h 1095"/>
                <a:gd name="T34" fmla="*/ 909 w 1125"/>
                <a:gd name="T35" fmla="*/ 489 h 1095"/>
                <a:gd name="T36" fmla="*/ 887 w 1125"/>
                <a:gd name="T37" fmla="*/ 400 h 1095"/>
                <a:gd name="T38" fmla="*/ 843 w 1125"/>
                <a:gd name="T39" fmla="*/ 322 h 1095"/>
                <a:gd name="T40" fmla="*/ 776 w 1125"/>
                <a:gd name="T41" fmla="*/ 258 h 1095"/>
                <a:gd name="T42" fmla="*/ 696 w 1125"/>
                <a:gd name="T43" fmla="*/ 211 h 1095"/>
                <a:gd name="T44" fmla="*/ 605 w 1125"/>
                <a:gd name="T45" fmla="*/ 190 h 1095"/>
                <a:gd name="T46" fmla="*/ 555 w 1125"/>
                <a:gd name="T47" fmla="*/ 0 h 1095"/>
                <a:gd name="T48" fmla="*/ 690 w 1125"/>
                <a:gd name="T49" fmla="*/ 12 h 1095"/>
                <a:gd name="T50" fmla="*/ 810 w 1125"/>
                <a:gd name="T51" fmla="*/ 49 h 1095"/>
                <a:gd name="T52" fmla="*/ 915 w 1125"/>
                <a:gd name="T53" fmla="*/ 109 h 1095"/>
                <a:gd name="T54" fmla="*/ 1006 w 1125"/>
                <a:gd name="T55" fmla="*/ 194 h 1095"/>
                <a:gd name="T56" fmla="*/ 1073 w 1125"/>
                <a:gd name="T57" fmla="*/ 295 h 1095"/>
                <a:gd name="T58" fmla="*/ 1111 w 1125"/>
                <a:gd name="T59" fmla="*/ 409 h 1095"/>
                <a:gd name="T60" fmla="*/ 1125 w 1125"/>
                <a:gd name="T61" fmla="*/ 537 h 1095"/>
                <a:gd name="T62" fmla="*/ 1113 w 1125"/>
                <a:gd name="T63" fmla="*/ 672 h 1095"/>
                <a:gd name="T64" fmla="*/ 1074 w 1125"/>
                <a:gd name="T65" fmla="*/ 791 h 1095"/>
                <a:gd name="T66" fmla="*/ 1009 w 1125"/>
                <a:gd name="T67" fmla="*/ 894 h 1095"/>
                <a:gd name="T68" fmla="*/ 921 w 1125"/>
                <a:gd name="T69" fmla="*/ 982 h 1095"/>
                <a:gd name="T70" fmla="*/ 816 w 1125"/>
                <a:gd name="T71" fmla="*/ 1044 h 1095"/>
                <a:gd name="T72" fmla="*/ 694 w 1125"/>
                <a:gd name="T73" fmla="*/ 1083 h 1095"/>
                <a:gd name="T74" fmla="*/ 555 w 1125"/>
                <a:gd name="T75" fmla="*/ 1095 h 1095"/>
                <a:gd name="T76" fmla="*/ 424 w 1125"/>
                <a:gd name="T77" fmla="*/ 1083 h 1095"/>
                <a:gd name="T78" fmla="*/ 307 w 1125"/>
                <a:gd name="T79" fmla="*/ 1044 h 1095"/>
                <a:gd name="T80" fmla="*/ 203 w 1125"/>
                <a:gd name="T81" fmla="*/ 979 h 1095"/>
                <a:gd name="T82" fmla="*/ 115 w 1125"/>
                <a:gd name="T83" fmla="*/ 891 h 1095"/>
                <a:gd name="T84" fmla="*/ 50 w 1125"/>
                <a:gd name="T85" fmla="*/ 787 h 1095"/>
                <a:gd name="T86" fmla="*/ 12 w 1125"/>
                <a:gd name="T87" fmla="*/ 669 h 1095"/>
                <a:gd name="T88" fmla="*/ 0 w 1125"/>
                <a:gd name="T89" fmla="*/ 537 h 1095"/>
                <a:gd name="T90" fmla="*/ 13 w 1125"/>
                <a:gd name="T91" fmla="*/ 412 h 1095"/>
                <a:gd name="T92" fmla="*/ 52 w 1125"/>
                <a:gd name="T93" fmla="*/ 301 h 1095"/>
                <a:gd name="T94" fmla="*/ 118 w 1125"/>
                <a:gd name="T95" fmla="*/ 200 h 1095"/>
                <a:gd name="T96" fmla="*/ 208 w 1125"/>
                <a:gd name="T97" fmla="*/ 112 h 1095"/>
                <a:gd name="T98" fmla="*/ 311 w 1125"/>
                <a:gd name="T99" fmla="*/ 51 h 1095"/>
                <a:gd name="T100" fmla="*/ 427 w 1125"/>
                <a:gd name="T101" fmla="*/ 12 h 1095"/>
                <a:gd name="T102" fmla="*/ 555 w 1125"/>
                <a:gd name="T103" fmla="*/ 0 h 109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125"/>
                <a:gd name="T157" fmla="*/ 0 h 1095"/>
                <a:gd name="T158" fmla="*/ 1125 w 1125"/>
                <a:gd name="T159" fmla="*/ 1095 h 109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125" h="1095">
                  <a:moveTo>
                    <a:pt x="554" y="187"/>
                  </a:moveTo>
                  <a:lnTo>
                    <a:pt x="497" y="191"/>
                  </a:lnTo>
                  <a:lnTo>
                    <a:pt x="444" y="202"/>
                  </a:lnTo>
                  <a:lnTo>
                    <a:pt x="395" y="222"/>
                  </a:lnTo>
                  <a:lnTo>
                    <a:pt x="350" y="250"/>
                  </a:lnTo>
                  <a:lnTo>
                    <a:pt x="310" y="285"/>
                  </a:lnTo>
                  <a:lnTo>
                    <a:pt x="274" y="329"/>
                  </a:lnTo>
                  <a:lnTo>
                    <a:pt x="248" y="375"/>
                  </a:lnTo>
                  <a:lnTo>
                    <a:pt x="228" y="424"/>
                  </a:lnTo>
                  <a:lnTo>
                    <a:pt x="217" y="478"/>
                  </a:lnTo>
                  <a:lnTo>
                    <a:pt x="213" y="537"/>
                  </a:lnTo>
                  <a:lnTo>
                    <a:pt x="216" y="590"/>
                  </a:lnTo>
                  <a:lnTo>
                    <a:pt x="223" y="641"/>
                  </a:lnTo>
                  <a:lnTo>
                    <a:pt x="237" y="687"/>
                  </a:lnTo>
                  <a:lnTo>
                    <a:pt x="254" y="729"/>
                  </a:lnTo>
                  <a:lnTo>
                    <a:pt x="279" y="769"/>
                  </a:lnTo>
                  <a:lnTo>
                    <a:pt x="307" y="804"/>
                  </a:lnTo>
                  <a:lnTo>
                    <a:pt x="341" y="835"/>
                  </a:lnTo>
                  <a:lnTo>
                    <a:pt x="378" y="862"/>
                  </a:lnTo>
                  <a:lnTo>
                    <a:pt x="416" y="882"/>
                  </a:lnTo>
                  <a:lnTo>
                    <a:pt x="460" y="896"/>
                  </a:lnTo>
                  <a:lnTo>
                    <a:pt x="504" y="903"/>
                  </a:lnTo>
                  <a:lnTo>
                    <a:pt x="554" y="906"/>
                  </a:lnTo>
                  <a:lnTo>
                    <a:pt x="608" y="903"/>
                  </a:lnTo>
                  <a:lnTo>
                    <a:pt x="657" y="896"/>
                  </a:lnTo>
                  <a:lnTo>
                    <a:pt x="704" y="882"/>
                  </a:lnTo>
                  <a:lnTo>
                    <a:pt x="745" y="863"/>
                  </a:lnTo>
                  <a:lnTo>
                    <a:pt x="782" y="838"/>
                  </a:lnTo>
                  <a:lnTo>
                    <a:pt x="816" y="809"/>
                  </a:lnTo>
                  <a:lnTo>
                    <a:pt x="846" y="774"/>
                  </a:lnTo>
                  <a:lnTo>
                    <a:pt x="869" y="733"/>
                  </a:lnTo>
                  <a:lnTo>
                    <a:pt x="887" y="690"/>
                  </a:lnTo>
                  <a:lnTo>
                    <a:pt x="901" y="644"/>
                  </a:lnTo>
                  <a:lnTo>
                    <a:pt x="909" y="593"/>
                  </a:lnTo>
                  <a:lnTo>
                    <a:pt x="912" y="539"/>
                  </a:lnTo>
                  <a:lnTo>
                    <a:pt x="909" y="489"/>
                  </a:lnTo>
                  <a:lnTo>
                    <a:pt x="901" y="443"/>
                  </a:lnTo>
                  <a:lnTo>
                    <a:pt x="887" y="400"/>
                  </a:lnTo>
                  <a:lnTo>
                    <a:pt x="867" y="360"/>
                  </a:lnTo>
                  <a:lnTo>
                    <a:pt x="843" y="322"/>
                  </a:lnTo>
                  <a:lnTo>
                    <a:pt x="812" y="288"/>
                  </a:lnTo>
                  <a:lnTo>
                    <a:pt x="776" y="258"/>
                  </a:lnTo>
                  <a:lnTo>
                    <a:pt x="738" y="231"/>
                  </a:lnTo>
                  <a:lnTo>
                    <a:pt x="696" y="211"/>
                  </a:lnTo>
                  <a:lnTo>
                    <a:pt x="651" y="197"/>
                  </a:lnTo>
                  <a:lnTo>
                    <a:pt x="605" y="190"/>
                  </a:lnTo>
                  <a:lnTo>
                    <a:pt x="554" y="187"/>
                  </a:lnTo>
                  <a:close/>
                  <a:moveTo>
                    <a:pt x="555" y="0"/>
                  </a:moveTo>
                  <a:lnTo>
                    <a:pt x="623" y="3"/>
                  </a:lnTo>
                  <a:lnTo>
                    <a:pt x="690" y="12"/>
                  </a:lnTo>
                  <a:lnTo>
                    <a:pt x="752" y="27"/>
                  </a:lnTo>
                  <a:lnTo>
                    <a:pt x="810" y="49"/>
                  </a:lnTo>
                  <a:lnTo>
                    <a:pt x="864" y="75"/>
                  </a:lnTo>
                  <a:lnTo>
                    <a:pt x="915" y="109"/>
                  </a:lnTo>
                  <a:lnTo>
                    <a:pt x="963" y="149"/>
                  </a:lnTo>
                  <a:lnTo>
                    <a:pt x="1006" y="194"/>
                  </a:lnTo>
                  <a:lnTo>
                    <a:pt x="1042" y="242"/>
                  </a:lnTo>
                  <a:lnTo>
                    <a:pt x="1073" y="295"/>
                  </a:lnTo>
                  <a:lnTo>
                    <a:pt x="1096" y="349"/>
                  </a:lnTo>
                  <a:lnTo>
                    <a:pt x="1111" y="409"/>
                  </a:lnTo>
                  <a:lnTo>
                    <a:pt x="1122" y="471"/>
                  </a:lnTo>
                  <a:lnTo>
                    <a:pt x="1125" y="537"/>
                  </a:lnTo>
                  <a:lnTo>
                    <a:pt x="1122" y="607"/>
                  </a:lnTo>
                  <a:lnTo>
                    <a:pt x="1113" y="672"/>
                  </a:lnTo>
                  <a:lnTo>
                    <a:pt x="1096" y="733"/>
                  </a:lnTo>
                  <a:lnTo>
                    <a:pt x="1074" y="791"/>
                  </a:lnTo>
                  <a:lnTo>
                    <a:pt x="1045" y="845"/>
                  </a:lnTo>
                  <a:lnTo>
                    <a:pt x="1009" y="894"/>
                  </a:lnTo>
                  <a:lnTo>
                    <a:pt x="968" y="940"/>
                  </a:lnTo>
                  <a:lnTo>
                    <a:pt x="921" y="982"/>
                  </a:lnTo>
                  <a:lnTo>
                    <a:pt x="870" y="1016"/>
                  </a:lnTo>
                  <a:lnTo>
                    <a:pt x="816" y="1044"/>
                  </a:lnTo>
                  <a:lnTo>
                    <a:pt x="758" y="1067"/>
                  </a:lnTo>
                  <a:lnTo>
                    <a:pt x="694" y="1083"/>
                  </a:lnTo>
                  <a:lnTo>
                    <a:pt x="626" y="1092"/>
                  </a:lnTo>
                  <a:lnTo>
                    <a:pt x="555" y="1095"/>
                  </a:lnTo>
                  <a:lnTo>
                    <a:pt x="489" y="1092"/>
                  </a:lnTo>
                  <a:lnTo>
                    <a:pt x="424" y="1083"/>
                  </a:lnTo>
                  <a:lnTo>
                    <a:pt x="364" y="1066"/>
                  </a:lnTo>
                  <a:lnTo>
                    <a:pt x="307" y="1044"/>
                  </a:lnTo>
                  <a:lnTo>
                    <a:pt x="254" y="1015"/>
                  </a:lnTo>
                  <a:lnTo>
                    <a:pt x="203" y="979"/>
                  </a:lnTo>
                  <a:lnTo>
                    <a:pt x="157" y="937"/>
                  </a:lnTo>
                  <a:lnTo>
                    <a:pt x="115" y="891"/>
                  </a:lnTo>
                  <a:lnTo>
                    <a:pt x="80" y="840"/>
                  </a:lnTo>
                  <a:lnTo>
                    <a:pt x="50" y="787"/>
                  </a:lnTo>
                  <a:lnTo>
                    <a:pt x="29" y="730"/>
                  </a:lnTo>
                  <a:lnTo>
                    <a:pt x="12" y="669"/>
                  </a:lnTo>
                  <a:lnTo>
                    <a:pt x="3" y="605"/>
                  </a:lnTo>
                  <a:lnTo>
                    <a:pt x="0" y="537"/>
                  </a:lnTo>
                  <a:lnTo>
                    <a:pt x="3" y="474"/>
                  </a:lnTo>
                  <a:lnTo>
                    <a:pt x="13" y="412"/>
                  </a:lnTo>
                  <a:lnTo>
                    <a:pt x="29" y="355"/>
                  </a:lnTo>
                  <a:lnTo>
                    <a:pt x="52" y="301"/>
                  </a:lnTo>
                  <a:lnTo>
                    <a:pt x="81" y="248"/>
                  </a:lnTo>
                  <a:lnTo>
                    <a:pt x="118" y="200"/>
                  </a:lnTo>
                  <a:lnTo>
                    <a:pt x="160" y="154"/>
                  </a:lnTo>
                  <a:lnTo>
                    <a:pt x="208" y="112"/>
                  </a:lnTo>
                  <a:lnTo>
                    <a:pt x="257" y="78"/>
                  </a:lnTo>
                  <a:lnTo>
                    <a:pt x="311" y="51"/>
                  </a:lnTo>
                  <a:lnTo>
                    <a:pt x="369" y="27"/>
                  </a:lnTo>
                  <a:lnTo>
                    <a:pt x="427" y="12"/>
                  </a:lnTo>
                  <a:lnTo>
                    <a:pt x="491" y="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50"/>
            <p:cNvSpPr>
              <a:spLocks noChangeAspect="1"/>
            </p:cNvSpPr>
            <p:nvPr/>
          </p:nvSpPr>
          <p:spPr bwMode="auto">
            <a:xfrm>
              <a:off x="4709" y="1306"/>
              <a:ext cx="855" cy="1512"/>
            </a:xfrm>
            <a:custGeom>
              <a:avLst/>
              <a:gdLst>
                <a:gd name="T0" fmla="*/ 567 w 855"/>
                <a:gd name="T1" fmla="*/ 0 h 1512"/>
                <a:gd name="T2" fmla="*/ 707 w 855"/>
                <a:gd name="T3" fmla="*/ 21 h 1512"/>
                <a:gd name="T4" fmla="*/ 855 w 855"/>
                <a:gd name="T5" fmla="*/ 74 h 1512"/>
                <a:gd name="T6" fmla="*/ 798 w 855"/>
                <a:gd name="T7" fmla="*/ 245 h 1512"/>
                <a:gd name="T8" fmla="*/ 693 w 855"/>
                <a:gd name="T9" fmla="*/ 208 h 1512"/>
                <a:gd name="T10" fmla="*/ 600 w 855"/>
                <a:gd name="T11" fmla="*/ 191 h 1512"/>
                <a:gd name="T12" fmla="*/ 495 w 855"/>
                <a:gd name="T13" fmla="*/ 196 h 1512"/>
                <a:gd name="T14" fmla="*/ 404 w 855"/>
                <a:gd name="T15" fmla="*/ 222 h 1512"/>
                <a:gd name="T16" fmla="*/ 326 w 855"/>
                <a:gd name="T17" fmla="*/ 271 h 1512"/>
                <a:gd name="T18" fmla="*/ 262 w 855"/>
                <a:gd name="T19" fmla="*/ 344 h 1512"/>
                <a:gd name="T20" fmla="*/ 225 w 855"/>
                <a:gd name="T21" fmla="*/ 435 h 1512"/>
                <a:gd name="T22" fmla="*/ 213 w 855"/>
                <a:gd name="T23" fmla="*/ 546 h 1512"/>
                <a:gd name="T24" fmla="*/ 230 w 855"/>
                <a:gd name="T25" fmla="*/ 656 h 1512"/>
                <a:gd name="T26" fmla="*/ 284 w 855"/>
                <a:gd name="T27" fmla="*/ 755 h 1512"/>
                <a:gd name="T28" fmla="*/ 360 w 855"/>
                <a:gd name="T29" fmla="*/ 828 h 1512"/>
                <a:gd name="T30" fmla="*/ 460 w 855"/>
                <a:gd name="T31" fmla="*/ 880 h 1512"/>
                <a:gd name="T32" fmla="*/ 587 w 855"/>
                <a:gd name="T33" fmla="*/ 916 h 1512"/>
                <a:gd name="T34" fmla="*/ 695 w 855"/>
                <a:gd name="T35" fmla="*/ 962 h 1512"/>
                <a:gd name="T36" fmla="*/ 770 w 855"/>
                <a:gd name="T37" fmla="*/ 1019 h 1512"/>
                <a:gd name="T38" fmla="*/ 812 w 855"/>
                <a:gd name="T39" fmla="*/ 1089 h 1512"/>
                <a:gd name="T40" fmla="*/ 824 w 855"/>
                <a:gd name="T41" fmla="*/ 1175 h 1512"/>
                <a:gd name="T42" fmla="*/ 810 w 855"/>
                <a:gd name="T43" fmla="*/ 1273 h 1512"/>
                <a:gd name="T44" fmla="*/ 767 w 855"/>
                <a:gd name="T45" fmla="*/ 1376 h 1512"/>
                <a:gd name="T46" fmla="*/ 739 w 855"/>
                <a:gd name="T47" fmla="*/ 1419 h 1512"/>
                <a:gd name="T48" fmla="*/ 695 w 855"/>
                <a:gd name="T49" fmla="*/ 1478 h 1512"/>
                <a:gd name="T50" fmla="*/ 502 w 855"/>
                <a:gd name="T51" fmla="*/ 1458 h 1512"/>
                <a:gd name="T52" fmla="*/ 563 w 855"/>
                <a:gd name="T53" fmla="*/ 1376 h 1512"/>
                <a:gd name="T54" fmla="*/ 604 w 855"/>
                <a:gd name="T55" fmla="*/ 1313 h 1512"/>
                <a:gd name="T56" fmla="*/ 625 w 855"/>
                <a:gd name="T57" fmla="*/ 1266 h 1512"/>
                <a:gd name="T58" fmla="*/ 633 w 855"/>
                <a:gd name="T59" fmla="*/ 1222 h 1512"/>
                <a:gd name="T60" fmla="*/ 621 w 855"/>
                <a:gd name="T61" fmla="*/ 1167 h 1512"/>
                <a:gd name="T62" fmla="*/ 582 w 855"/>
                <a:gd name="T63" fmla="*/ 1126 h 1512"/>
                <a:gd name="T64" fmla="*/ 516 w 855"/>
                <a:gd name="T65" fmla="*/ 1095 h 1512"/>
                <a:gd name="T66" fmla="*/ 400 w 855"/>
                <a:gd name="T67" fmla="*/ 1064 h 1512"/>
                <a:gd name="T68" fmla="*/ 270 w 855"/>
                <a:gd name="T69" fmla="*/ 1008 h 1512"/>
                <a:gd name="T70" fmla="*/ 162 w 855"/>
                <a:gd name="T71" fmla="*/ 933 h 1512"/>
                <a:gd name="T72" fmla="*/ 83 w 855"/>
                <a:gd name="T73" fmla="*/ 843 h 1512"/>
                <a:gd name="T74" fmla="*/ 29 w 855"/>
                <a:gd name="T75" fmla="*/ 740 h 1512"/>
                <a:gd name="T76" fmla="*/ 3 w 855"/>
                <a:gd name="T77" fmla="*/ 624 h 1512"/>
                <a:gd name="T78" fmla="*/ 3 w 855"/>
                <a:gd name="T79" fmla="*/ 486 h 1512"/>
                <a:gd name="T80" fmla="*/ 28 w 855"/>
                <a:gd name="T81" fmla="*/ 352 h 1512"/>
                <a:gd name="T82" fmla="*/ 79 w 855"/>
                <a:gd name="T83" fmla="*/ 237 h 1512"/>
                <a:gd name="T84" fmla="*/ 154 w 855"/>
                <a:gd name="T85" fmla="*/ 142 h 1512"/>
                <a:gd name="T86" fmla="*/ 251 w 855"/>
                <a:gd name="T87" fmla="*/ 69 h 1512"/>
                <a:gd name="T88" fmla="*/ 366 w 855"/>
                <a:gd name="T89" fmla="*/ 21 h 1512"/>
                <a:gd name="T90" fmla="*/ 495 w 855"/>
                <a:gd name="T91" fmla="*/ 0 h 151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55"/>
                <a:gd name="T139" fmla="*/ 0 h 1512"/>
                <a:gd name="T140" fmla="*/ 855 w 855"/>
                <a:gd name="T141" fmla="*/ 1512 h 151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55" h="1512">
                  <a:moveTo>
                    <a:pt x="495" y="0"/>
                  </a:moveTo>
                  <a:lnTo>
                    <a:pt x="567" y="0"/>
                  </a:lnTo>
                  <a:lnTo>
                    <a:pt x="636" y="7"/>
                  </a:lnTo>
                  <a:lnTo>
                    <a:pt x="707" y="21"/>
                  </a:lnTo>
                  <a:lnTo>
                    <a:pt x="780" y="44"/>
                  </a:lnTo>
                  <a:lnTo>
                    <a:pt x="855" y="74"/>
                  </a:lnTo>
                  <a:lnTo>
                    <a:pt x="855" y="273"/>
                  </a:lnTo>
                  <a:lnTo>
                    <a:pt x="798" y="245"/>
                  </a:lnTo>
                  <a:lnTo>
                    <a:pt x="744" y="224"/>
                  </a:lnTo>
                  <a:lnTo>
                    <a:pt x="693" y="208"/>
                  </a:lnTo>
                  <a:lnTo>
                    <a:pt x="645" y="197"/>
                  </a:lnTo>
                  <a:lnTo>
                    <a:pt x="600" y="191"/>
                  </a:lnTo>
                  <a:lnTo>
                    <a:pt x="546" y="191"/>
                  </a:lnTo>
                  <a:lnTo>
                    <a:pt x="495" y="196"/>
                  </a:lnTo>
                  <a:lnTo>
                    <a:pt x="449" y="207"/>
                  </a:lnTo>
                  <a:lnTo>
                    <a:pt x="404" y="222"/>
                  </a:lnTo>
                  <a:lnTo>
                    <a:pt x="364" y="244"/>
                  </a:lnTo>
                  <a:lnTo>
                    <a:pt x="326" y="271"/>
                  </a:lnTo>
                  <a:lnTo>
                    <a:pt x="292" y="305"/>
                  </a:lnTo>
                  <a:lnTo>
                    <a:pt x="262" y="344"/>
                  </a:lnTo>
                  <a:lnTo>
                    <a:pt x="241" y="387"/>
                  </a:lnTo>
                  <a:lnTo>
                    <a:pt x="225" y="435"/>
                  </a:lnTo>
                  <a:lnTo>
                    <a:pt x="216" y="489"/>
                  </a:lnTo>
                  <a:lnTo>
                    <a:pt x="213" y="546"/>
                  </a:lnTo>
                  <a:lnTo>
                    <a:pt x="218" y="604"/>
                  </a:lnTo>
                  <a:lnTo>
                    <a:pt x="230" y="656"/>
                  </a:lnTo>
                  <a:lnTo>
                    <a:pt x="253" y="707"/>
                  </a:lnTo>
                  <a:lnTo>
                    <a:pt x="284" y="755"/>
                  </a:lnTo>
                  <a:lnTo>
                    <a:pt x="318" y="794"/>
                  </a:lnTo>
                  <a:lnTo>
                    <a:pt x="360" y="828"/>
                  </a:lnTo>
                  <a:lnTo>
                    <a:pt x="406" y="857"/>
                  </a:lnTo>
                  <a:lnTo>
                    <a:pt x="460" y="880"/>
                  </a:lnTo>
                  <a:lnTo>
                    <a:pt x="519" y="897"/>
                  </a:lnTo>
                  <a:lnTo>
                    <a:pt x="587" y="916"/>
                  </a:lnTo>
                  <a:lnTo>
                    <a:pt x="645" y="937"/>
                  </a:lnTo>
                  <a:lnTo>
                    <a:pt x="695" y="962"/>
                  </a:lnTo>
                  <a:lnTo>
                    <a:pt x="736" y="990"/>
                  </a:lnTo>
                  <a:lnTo>
                    <a:pt x="770" y="1019"/>
                  </a:lnTo>
                  <a:lnTo>
                    <a:pt x="795" y="1053"/>
                  </a:lnTo>
                  <a:lnTo>
                    <a:pt x="812" y="1089"/>
                  </a:lnTo>
                  <a:lnTo>
                    <a:pt x="821" y="1130"/>
                  </a:lnTo>
                  <a:lnTo>
                    <a:pt x="824" y="1175"/>
                  </a:lnTo>
                  <a:lnTo>
                    <a:pt x="821" y="1223"/>
                  </a:lnTo>
                  <a:lnTo>
                    <a:pt x="810" y="1273"/>
                  </a:lnTo>
                  <a:lnTo>
                    <a:pt x="792" y="1324"/>
                  </a:lnTo>
                  <a:lnTo>
                    <a:pt x="767" y="1376"/>
                  </a:lnTo>
                  <a:lnTo>
                    <a:pt x="755" y="1396"/>
                  </a:lnTo>
                  <a:lnTo>
                    <a:pt x="739" y="1419"/>
                  </a:lnTo>
                  <a:lnTo>
                    <a:pt x="719" y="1447"/>
                  </a:lnTo>
                  <a:lnTo>
                    <a:pt x="695" y="1478"/>
                  </a:lnTo>
                  <a:lnTo>
                    <a:pt x="665" y="1512"/>
                  </a:lnTo>
                  <a:lnTo>
                    <a:pt x="502" y="1458"/>
                  </a:lnTo>
                  <a:lnTo>
                    <a:pt x="534" y="1415"/>
                  </a:lnTo>
                  <a:lnTo>
                    <a:pt x="563" y="1376"/>
                  </a:lnTo>
                  <a:lnTo>
                    <a:pt x="587" y="1342"/>
                  </a:lnTo>
                  <a:lnTo>
                    <a:pt x="604" y="1313"/>
                  </a:lnTo>
                  <a:lnTo>
                    <a:pt x="617" y="1286"/>
                  </a:lnTo>
                  <a:lnTo>
                    <a:pt x="625" y="1266"/>
                  </a:lnTo>
                  <a:lnTo>
                    <a:pt x="631" y="1243"/>
                  </a:lnTo>
                  <a:lnTo>
                    <a:pt x="633" y="1222"/>
                  </a:lnTo>
                  <a:lnTo>
                    <a:pt x="630" y="1194"/>
                  </a:lnTo>
                  <a:lnTo>
                    <a:pt x="621" y="1167"/>
                  </a:lnTo>
                  <a:lnTo>
                    <a:pt x="604" y="1146"/>
                  </a:lnTo>
                  <a:lnTo>
                    <a:pt x="582" y="1126"/>
                  </a:lnTo>
                  <a:lnTo>
                    <a:pt x="553" y="1109"/>
                  </a:lnTo>
                  <a:lnTo>
                    <a:pt x="516" y="1095"/>
                  </a:lnTo>
                  <a:lnTo>
                    <a:pt x="474" y="1083"/>
                  </a:lnTo>
                  <a:lnTo>
                    <a:pt x="400" y="1064"/>
                  </a:lnTo>
                  <a:lnTo>
                    <a:pt x="332" y="1039"/>
                  </a:lnTo>
                  <a:lnTo>
                    <a:pt x="270" y="1008"/>
                  </a:lnTo>
                  <a:lnTo>
                    <a:pt x="213" y="973"/>
                  </a:lnTo>
                  <a:lnTo>
                    <a:pt x="162" y="933"/>
                  </a:lnTo>
                  <a:lnTo>
                    <a:pt x="119" y="889"/>
                  </a:lnTo>
                  <a:lnTo>
                    <a:pt x="83" y="843"/>
                  </a:lnTo>
                  <a:lnTo>
                    <a:pt x="52" y="794"/>
                  </a:lnTo>
                  <a:lnTo>
                    <a:pt x="29" y="740"/>
                  </a:lnTo>
                  <a:lnTo>
                    <a:pt x="14" y="684"/>
                  </a:lnTo>
                  <a:lnTo>
                    <a:pt x="3" y="624"/>
                  </a:lnTo>
                  <a:lnTo>
                    <a:pt x="0" y="560"/>
                  </a:lnTo>
                  <a:lnTo>
                    <a:pt x="3" y="486"/>
                  </a:lnTo>
                  <a:lnTo>
                    <a:pt x="12" y="417"/>
                  </a:lnTo>
                  <a:lnTo>
                    <a:pt x="28" y="352"/>
                  </a:lnTo>
                  <a:lnTo>
                    <a:pt x="51" y="292"/>
                  </a:lnTo>
                  <a:lnTo>
                    <a:pt x="79" y="237"/>
                  </a:lnTo>
                  <a:lnTo>
                    <a:pt x="112" y="187"/>
                  </a:lnTo>
                  <a:lnTo>
                    <a:pt x="154" y="142"/>
                  </a:lnTo>
                  <a:lnTo>
                    <a:pt x="201" y="102"/>
                  </a:lnTo>
                  <a:lnTo>
                    <a:pt x="251" y="69"/>
                  </a:lnTo>
                  <a:lnTo>
                    <a:pt x="307" y="41"/>
                  </a:lnTo>
                  <a:lnTo>
                    <a:pt x="366" y="21"/>
                  </a:lnTo>
                  <a:lnTo>
                    <a:pt x="429" y="7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51"/>
            <p:cNvSpPr>
              <a:spLocks noChangeAspect="1"/>
            </p:cNvSpPr>
            <p:nvPr/>
          </p:nvSpPr>
          <p:spPr bwMode="auto">
            <a:xfrm>
              <a:off x="2766" y="896"/>
              <a:ext cx="505" cy="207"/>
            </a:xfrm>
            <a:custGeom>
              <a:avLst/>
              <a:gdLst>
                <a:gd name="T0" fmla="*/ 148 w 505"/>
                <a:gd name="T1" fmla="*/ 0 h 207"/>
                <a:gd name="T2" fmla="*/ 179 w 505"/>
                <a:gd name="T3" fmla="*/ 2 h 207"/>
                <a:gd name="T4" fmla="*/ 209 w 505"/>
                <a:gd name="T5" fmla="*/ 9 h 207"/>
                <a:gd name="T6" fmla="*/ 229 w 505"/>
                <a:gd name="T7" fmla="*/ 19 h 207"/>
                <a:gd name="T8" fmla="*/ 252 w 505"/>
                <a:gd name="T9" fmla="*/ 31 h 207"/>
                <a:gd name="T10" fmla="*/ 278 w 505"/>
                <a:gd name="T11" fmla="*/ 47 h 207"/>
                <a:gd name="T12" fmla="*/ 309 w 505"/>
                <a:gd name="T13" fmla="*/ 67 h 207"/>
                <a:gd name="T14" fmla="*/ 340 w 505"/>
                <a:gd name="T15" fmla="*/ 85 h 207"/>
                <a:gd name="T16" fmla="*/ 366 w 505"/>
                <a:gd name="T17" fmla="*/ 99 h 207"/>
                <a:gd name="T18" fmla="*/ 388 w 505"/>
                <a:gd name="T19" fmla="*/ 107 h 207"/>
                <a:gd name="T20" fmla="*/ 406 w 505"/>
                <a:gd name="T21" fmla="*/ 110 h 207"/>
                <a:gd name="T22" fmla="*/ 422 w 505"/>
                <a:gd name="T23" fmla="*/ 107 h 207"/>
                <a:gd name="T24" fmla="*/ 437 w 505"/>
                <a:gd name="T25" fmla="*/ 101 h 207"/>
                <a:gd name="T26" fmla="*/ 451 w 505"/>
                <a:gd name="T27" fmla="*/ 88 h 207"/>
                <a:gd name="T28" fmla="*/ 460 w 505"/>
                <a:gd name="T29" fmla="*/ 74 h 207"/>
                <a:gd name="T30" fmla="*/ 468 w 505"/>
                <a:gd name="T31" fmla="*/ 56 h 207"/>
                <a:gd name="T32" fmla="*/ 476 w 505"/>
                <a:gd name="T33" fmla="*/ 31 h 207"/>
                <a:gd name="T34" fmla="*/ 482 w 505"/>
                <a:gd name="T35" fmla="*/ 0 h 207"/>
                <a:gd name="T36" fmla="*/ 505 w 505"/>
                <a:gd name="T37" fmla="*/ 0 h 207"/>
                <a:gd name="T38" fmla="*/ 505 w 505"/>
                <a:gd name="T39" fmla="*/ 34 h 207"/>
                <a:gd name="T40" fmla="*/ 502 w 505"/>
                <a:gd name="T41" fmla="*/ 65 h 207"/>
                <a:gd name="T42" fmla="*/ 496 w 505"/>
                <a:gd name="T43" fmla="*/ 93 h 207"/>
                <a:gd name="T44" fmla="*/ 487 w 505"/>
                <a:gd name="T45" fmla="*/ 116 h 207"/>
                <a:gd name="T46" fmla="*/ 471 w 505"/>
                <a:gd name="T47" fmla="*/ 142 h 207"/>
                <a:gd name="T48" fmla="*/ 453 w 505"/>
                <a:gd name="T49" fmla="*/ 165 h 207"/>
                <a:gd name="T50" fmla="*/ 429 w 505"/>
                <a:gd name="T51" fmla="*/ 184 h 207"/>
                <a:gd name="T52" fmla="*/ 392 w 505"/>
                <a:gd name="T53" fmla="*/ 201 h 207"/>
                <a:gd name="T54" fmla="*/ 355 w 505"/>
                <a:gd name="T55" fmla="*/ 207 h 207"/>
                <a:gd name="T56" fmla="*/ 329 w 505"/>
                <a:gd name="T57" fmla="*/ 204 h 207"/>
                <a:gd name="T58" fmla="*/ 301 w 505"/>
                <a:gd name="T59" fmla="*/ 198 h 207"/>
                <a:gd name="T60" fmla="*/ 270 w 505"/>
                <a:gd name="T61" fmla="*/ 186 h 207"/>
                <a:gd name="T62" fmla="*/ 236 w 505"/>
                <a:gd name="T63" fmla="*/ 167 h 207"/>
                <a:gd name="T64" fmla="*/ 201 w 505"/>
                <a:gd name="T65" fmla="*/ 144 h 207"/>
                <a:gd name="T66" fmla="*/ 178 w 505"/>
                <a:gd name="T67" fmla="*/ 128 h 207"/>
                <a:gd name="T68" fmla="*/ 159 w 505"/>
                <a:gd name="T69" fmla="*/ 118 h 207"/>
                <a:gd name="T70" fmla="*/ 144 w 505"/>
                <a:gd name="T71" fmla="*/ 108 h 207"/>
                <a:gd name="T72" fmla="*/ 133 w 505"/>
                <a:gd name="T73" fmla="*/ 104 h 207"/>
                <a:gd name="T74" fmla="*/ 116 w 505"/>
                <a:gd name="T75" fmla="*/ 98 h 207"/>
                <a:gd name="T76" fmla="*/ 99 w 505"/>
                <a:gd name="T77" fmla="*/ 96 h 207"/>
                <a:gd name="T78" fmla="*/ 79 w 505"/>
                <a:gd name="T79" fmla="*/ 99 h 207"/>
                <a:gd name="T80" fmla="*/ 62 w 505"/>
                <a:gd name="T81" fmla="*/ 108 h 207"/>
                <a:gd name="T82" fmla="*/ 48 w 505"/>
                <a:gd name="T83" fmla="*/ 125 h 207"/>
                <a:gd name="T84" fmla="*/ 43 w 505"/>
                <a:gd name="T85" fmla="*/ 135 h 207"/>
                <a:gd name="T86" fmla="*/ 37 w 505"/>
                <a:gd name="T87" fmla="*/ 152 h 207"/>
                <a:gd name="T88" fmla="*/ 31 w 505"/>
                <a:gd name="T89" fmla="*/ 175 h 207"/>
                <a:gd name="T90" fmla="*/ 25 w 505"/>
                <a:gd name="T91" fmla="*/ 204 h 207"/>
                <a:gd name="T92" fmla="*/ 0 w 505"/>
                <a:gd name="T93" fmla="*/ 204 h 207"/>
                <a:gd name="T94" fmla="*/ 3 w 505"/>
                <a:gd name="T95" fmla="*/ 155 h 207"/>
                <a:gd name="T96" fmla="*/ 12 w 505"/>
                <a:gd name="T97" fmla="*/ 111 h 207"/>
                <a:gd name="T98" fmla="*/ 26 w 505"/>
                <a:gd name="T99" fmla="*/ 76 h 207"/>
                <a:gd name="T100" fmla="*/ 45 w 505"/>
                <a:gd name="T101" fmla="*/ 48 h 207"/>
                <a:gd name="T102" fmla="*/ 67 w 505"/>
                <a:gd name="T103" fmla="*/ 26 h 207"/>
                <a:gd name="T104" fmla="*/ 91 w 505"/>
                <a:gd name="T105" fmla="*/ 13 h 207"/>
                <a:gd name="T106" fmla="*/ 119 w 505"/>
                <a:gd name="T107" fmla="*/ 3 h 207"/>
                <a:gd name="T108" fmla="*/ 148 w 505"/>
                <a:gd name="T109" fmla="*/ 0 h 20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05"/>
                <a:gd name="T166" fmla="*/ 0 h 207"/>
                <a:gd name="T167" fmla="*/ 505 w 505"/>
                <a:gd name="T168" fmla="*/ 207 h 20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05" h="207">
                  <a:moveTo>
                    <a:pt x="148" y="0"/>
                  </a:moveTo>
                  <a:lnTo>
                    <a:pt x="179" y="2"/>
                  </a:lnTo>
                  <a:lnTo>
                    <a:pt x="209" y="9"/>
                  </a:lnTo>
                  <a:lnTo>
                    <a:pt x="229" y="19"/>
                  </a:lnTo>
                  <a:lnTo>
                    <a:pt x="252" y="31"/>
                  </a:lnTo>
                  <a:lnTo>
                    <a:pt x="278" y="47"/>
                  </a:lnTo>
                  <a:lnTo>
                    <a:pt x="309" y="67"/>
                  </a:lnTo>
                  <a:lnTo>
                    <a:pt x="340" y="85"/>
                  </a:lnTo>
                  <a:lnTo>
                    <a:pt x="366" y="99"/>
                  </a:lnTo>
                  <a:lnTo>
                    <a:pt x="388" y="107"/>
                  </a:lnTo>
                  <a:lnTo>
                    <a:pt x="406" y="110"/>
                  </a:lnTo>
                  <a:lnTo>
                    <a:pt x="422" y="107"/>
                  </a:lnTo>
                  <a:lnTo>
                    <a:pt x="437" y="101"/>
                  </a:lnTo>
                  <a:lnTo>
                    <a:pt x="451" y="88"/>
                  </a:lnTo>
                  <a:lnTo>
                    <a:pt x="460" y="74"/>
                  </a:lnTo>
                  <a:lnTo>
                    <a:pt x="468" y="56"/>
                  </a:lnTo>
                  <a:lnTo>
                    <a:pt x="476" y="31"/>
                  </a:lnTo>
                  <a:lnTo>
                    <a:pt x="482" y="0"/>
                  </a:lnTo>
                  <a:lnTo>
                    <a:pt x="505" y="0"/>
                  </a:lnTo>
                  <a:lnTo>
                    <a:pt x="505" y="34"/>
                  </a:lnTo>
                  <a:lnTo>
                    <a:pt x="502" y="65"/>
                  </a:lnTo>
                  <a:lnTo>
                    <a:pt x="496" y="93"/>
                  </a:lnTo>
                  <a:lnTo>
                    <a:pt x="487" y="116"/>
                  </a:lnTo>
                  <a:lnTo>
                    <a:pt x="471" y="142"/>
                  </a:lnTo>
                  <a:lnTo>
                    <a:pt x="453" y="165"/>
                  </a:lnTo>
                  <a:lnTo>
                    <a:pt x="429" y="184"/>
                  </a:lnTo>
                  <a:lnTo>
                    <a:pt x="392" y="201"/>
                  </a:lnTo>
                  <a:lnTo>
                    <a:pt x="355" y="207"/>
                  </a:lnTo>
                  <a:lnTo>
                    <a:pt x="329" y="204"/>
                  </a:lnTo>
                  <a:lnTo>
                    <a:pt x="301" y="198"/>
                  </a:lnTo>
                  <a:lnTo>
                    <a:pt x="270" y="186"/>
                  </a:lnTo>
                  <a:lnTo>
                    <a:pt x="236" y="167"/>
                  </a:lnTo>
                  <a:lnTo>
                    <a:pt x="201" y="144"/>
                  </a:lnTo>
                  <a:lnTo>
                    <a:pt x="178" y="128"/>
                  </a:lnTo>
                  <a:lnTo>
                    <a:pt x="159" y="118"/>
                  </a:lnTo>
                  <a:lnTo>
                    <a:pt x="144" y="108"/>
                  </a:lnTo>
                  <a:lnTo>
                    <a:pt x="133" y="104"/>
                  </a:lnTo>
                  <a:lnTo>
                    <a:pt x="116" y="98"/>
                  </a:lnTo>
                  <a:lnTo>
                    <a:pt x="99" y="96"/>
                  </a:lnTo>
                  <a:lnTo>
                    <a:pt x="79" y="99"/>
                  </a:lnTo>
                  <a:lnTo>
                    <a:pt x="62" y="108"/>
                  </a:lnTo>
                  <a:lnTo>
                    <a:pt x="48" y="125"/>
                  </a:lnTo>
                  <a:lnTo>
                    <a:pt x="43" y="135"/>
                  </a:lnTo>
                  <a:lnTo>
                    <a:pt x="37" y="152"/>
                  </a:lnTo>
                  <a:lnTo>
                    <a:pt x="31" y="175"/>
                  </a:lnTo>
                  <a:lnTo>
                    <a:pt x="25" y="204"/>
                  </a:lnTo>
                  <a:lnTo>
                    <a:pt x="0" y="204"/>
                  </a:lnTo>
                  <a:lnTo>
                    <a:pt x="3" y="155"/>
                  </a:lnTo>
                  <a:lnTo>
                    <a:pt x="12" y="111"/>
                  </a:lnTo>
                  <a:lnTo>
                    <a:pt x="26" y="76"/>
                  </a:lnTo>
                  <a:lnTo>
                    <a:pt x="45" y="48"/>
                  </a:lnTo>
                  <a:lnTo>
                    <a:pt x="67" y="26"/>
                  </a:lnTo>
                  <a:lnTo>
                    <a:pt x="91" y="13"/>
                  </a:lnTo>
                  <a:lnTo>
                    <a:pt x="119" y="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52"/>
            <p:cNvSpPr>
              <a:spLocks noChangeAspect="1" noChangeShapeType="1"/>
            </p:cNvSpPr>
            <p:nvPr/>
          </p:nvSpPr>
          <p:spPr bwMode="auto">
            <a:xfrm flipH="1">
              <a:off x="2766" y="1100"/>
              <a:ext cx="25" cy="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53"/>
            <p:cNvSpPr>
              <a:spLocks noChangeAspect="1" noChangeShapeType="1"/>
            </p:cNvSpPr>
            <p:nvPr/>
          </p:nvSpPr>
          <p:spPr bwMode="auto">
            <a:xfrm flipV="1">
              <a:off x="2766" y="1051"/>
              <a:ext cx="3" cy="49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54"/>
            <p:cNvSpPr>
              <a:spLocks noChangeAspect="1" noChangeShapeType="1"/>
            </p:cNvSpPr>
            <p:nvPr/>
          </p:nvSpPr>
          <p:spPr bwMode="auto">
            <a:xfrm flipV="1">
              <a:off x="2769" y="1007"/>
              <a:ext cx="9" cy="4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55"/>
            <p:cNvSpPr>
              <a:spLocks noChangeAspect="1" noChangeShapeType="1"/>
            </p:cNvSpPr>
            <p:nvPr/>
          </p:nvSpPr>
          <p:spPr bwMode="auto">
            <a:xfrm flipV="1">
              <a:off x="2778" y="972"/>
              <a:ext cx="14" cy="35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56"/>
            <p:cNvSpPr>
              <a:spLocks noChangeAspect="1" noChangeShapeType="1"/>
            </p:cNvSpPr>
            <p:nvPr/>
          </p:nvSpPr>
          <p:spPr bwMode="auto">
            <a:xfrm flipV="1">
              <a:off x="2792" y="944"/>
              <a:ext cx="19" cy="2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57"/>
            <p:cNvSpPr>
              <a:spLocks noChangeAspect="1" noChangeShapeType="1"/>
            </p:cNvSpPr>
            <p:nvPr/>
          </p:nvSpPr>
          <p:spPr bwMode="auto">
            <a:xfrm flipV="1">
              <a:off x="2811" y="922"/>
              <a:ext cx="22" cy="2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58"/>
            <p:cNvSpPr>
              <a:spLocks noChangeAspect="1" noChangeShapeType="1"/>
            </p:cNvSpPr>
            <p:nvPr/>
          </p:nvSpPr>
          <p:spPr bwMode="auto">
            <a:xfrm flipV="1">
              <a:off x="2833" y="909"/>
              <a:ext cx="24" cy="1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59"/>
            <p:cNvSpPr>
              <a:spLocks noChangeAspect="1" noChangeShapeType="1"/>
            </p:cNvSpPr>
            <p:nvPr/>
          </p:nvSpPr>
          <p:spPr bwMode="auto">
            <a:xfrm flipV="1">
              <a:off x="2857" y="899"/>
              <a:ext cx="28" cy="1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60"/>
            <p:cNvSpPr>
              <a:spLocks noChangeAspect="1" noChangeShapeType="1"/>
            </p:cNvSpPr>
            <p:nvPr/>
          </p:nvSpPr>
          <p:spPr bwMode="auto">
            <a:xfrm flipV="1">
              <a:off x="2885" y="896"/>
              <a:ext cx="29" cy="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61"/>
            <p:cNvSpPr>
              <a:spLocks noChangeAspect="1" noChangeShapeType="1"/>
            </p:cNvSpPr>
            <p:nvPr/>
          </p:nvSpPr>
          <p:spPr bwMode="auto">
            <a:xfrm>
              <a:off x="2914" y="896"/>
              <a:ext cx="31" cy="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62"/>
            <p:cNvSpPr>
              <a:spLocks noChangeAspect="1" noChangeShapeType="1"/>
            </p:cNvSpPr>
            <p:nvPr/>
          </p:nvSpPr>
          <p:spPr bwMode="auto">
            <a:xfrm>
              <a:off x="2945" y="898"/>
              <a:ext cx="30" cy="7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63"/>
            <p:cNvSpPr>
              <a:spLocks noChangeAspect="1" noChangeShapeType="1"/>
            </p:cNvSpPr>
            <p:nvPr/>
          </p:nvSpPr>
          <p:spPr bwMode="auto">
            <a:xfrm>
              <a:off x="2975" y="905"/>
              <a:ext cx="20" cy="1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64"/>
            <p:cNvSpPr>
              <a:spLocks noChangeAspect="1" noChangeShapeType="1"/>
            </p:cNvSpPr>
            <p:nvPr/>
          </p:nvSpPr>
          <p:spPr bwMode="auto">
            <a:xfrm>
              <a:off x="2995" y="915"/>
              <a:ext cx="23" cy="1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65"/>
            <p:cNvSpPr>
              <a:spLocks noChangeAspect="1" noChangeShapeType="1"/>
            </p:cNvSpPr>
            <p:nvPr/>
          </p:nvSpPr>
          <p:spPr bwMode="auto">
            <a:xfrm>
              <a:off x="3018" y="927"/>
              <a:ext cx="26" cy="1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66"/>
            <p:cNvSpPr>
              <a:spLocks noChangeAspect="1" noChangeShapeType="1"/>
            </p:cNvSpPr>
            <p:nvPr/>
          </p:nvSpPr>
          <p:spPr bwMode="auto">
            <a:xfrm>
              <a:off x="3044" y="943"/>
              <a:ext cx="31" cy="2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67"/>
            <p:cNvSpPr>
              <a:spLocks noChangeAspect="1" noChangeShapeType="1"/>
            </p:cNvSpPr>
            <p:nvPr/>
          </p:nvSpPr>
          <p:spPr bwMode="auto">
            <a:xfrm>
              <a:off x="3075" y="963"/>
              <a:ext cx="31" cy="1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68"/>
            <p:cNvSpPr>
              <a:spLocks noChangeAspect="1" noChangeShapeType="1"/>
            </p:cNvSpPr>
            <p:nvPr/>
          </p:nvSpPr>
          <p:spPr bwMode="auto">
            <a:xfrm>
              <a:off x="3106" y="981"/>
              <a:ext cx="26" cy="1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69"/>
            <p:cNvSpPr>
              <a:spLocks noChangeAspect="1" noChangeShapeType="1"/>
            </p:cNvSpPr>
            <p:nvPr/>
          </p:nvSpPr>
          <p:spPr bwMode="auto">
            <a:xfrm>
              <a:off x="3132" y="995"/>
              <a:ext cx="22" cy="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70"/>
            <p:cNvSpPr>
              <a:spLocks noChangeAspect="1" noChangeShapeType="1"/>
            </p:cNvSpPr>
            <p:nvPr/>
          </p:nvSpPr>
          <p:spPr bwMode="auto">
            <a:xfrm>
              <a:off x="3154" y="1003"/>
              <a:ext cx="18" cy="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71"/>
            <p:cNvSpPr>
              <a:spLocks noChangeAspect="1" noChangeShapeType="1"/>
            </p:cNvSpPr>
            <p:nvPr/>
          </p:nvSpPr>
          <p:spPr bwMode="auto">
            <a:xfrm flipV="1">
              <a:off x="3172" y="1003"/>
              <a:ext cx="16" cy="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72"/>
            <p:cNvSpPr>
              <a:spLocks noChangeAspect="1" noChangeShapeType="1"/>
            </p:cNvSpPr>
            <p:nvPr/>
          </p:nvSpPr>
          <p:spPr bwMode="auto">
            <a:xfrm flipV="1">
              <a:off x="3188" y="997"/>
              <a:ext cx="15" cy="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73"/>
            <p:cNvSpPr>
              <a:spLocks noChangeAspect="1" noChangeShapeType="1"/>
            </p:cNvSpPr>
            <p:nvPr/>
          </p:nvSpPr>
          <p:spPr bwMode="auto">
            <a:xfrm flipV="1">
              <a:off x="3203" y="984"/>
              <a:ext cx="14" cy="1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74"/>
            <p:cNvSpPr>
              <a:spLocks noChangeAspect="1" noChangeShapeType="1"/>
            </p:cNvSpPr>
            <p:nvPr/>
          </p:nvSpPr>
          <p:spPr bwMode="auto">
            <a:xfrm flipV="1">
              <a:off x="3217" y="970"/>
              <a:ext cx="9" cy="1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75"/>
            <p:cNvSpPr>
              <a:spLocks noChangeAspect="1" noChangeShapeType="1"/>
            </p:cNvSpPr>
            <p:nvPr/>
          </p:nvSpPr>
          <p:spPr bwMode="auto">
            <a:xfrm flipV="1">
              <a:off x="3226" y="952"/>
              <a:ext cx="8" cy="1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76"/>
            <p:cNvSpPr>
              <a:spLocks noChangeAspect="1" noChangeShapeType="1"/>
            </p:cNvSpPr>
            <p:nvPr/>
          </p:nvSpPr>
          <p:spPr bwMode="auto">
            <a:xfrm flipV="1">
              <a:off x="3234" y="927"/>
              <a:ext cx="8" cy="25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77"/>
            <p:cNvSpPr>
              <a:spLocks noChangeAspect="1" noChangeShapeType="1"/>
            </p:cNvSpPr>
            <p:nvPr/>
          </p:nvSpPr>
          <p:spPr bwMode="auto">
            <a:xfrm flipV="1">
              <a:off x="3242" y="896"/>
              <a:ext cx="6" cy="31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78"/>
            <p:cNvSpPr>
              <a:spLocks noChangeAspect="1" noChangeShapeType="1"/>
            </p:cNvSpPr>
            <p:nvPr/>
          </p:nvSpPr>
          <p:spPr bwMode="auto">
            <a:xfrm>
              <a:off x="3248" y="896"/>
              <a:ext cx="23" cy="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79"/>
            <p:cNvSpPr>
              <a:spLocks noChangeAspect="1" noChangeShapeType="1"/>
            </p:cNvSpPr>
            <p:nvPr/>
          </p:nvSpPr>
          <p:spPr bwMode="auto">
            <a:xfrm>
              <a:off x="3271" y="896"/>
              <a:ext cx="0" cy="3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80"/>
            <p:cNvSpPr>
              <a:spLocks noChangeAspect="1" noChangeShapeType="1"/>
            </p:cNvSpPr>
            <p:nvPr/>
          </p:nvSpPr>
          <p:spPr bwMode="auto">
            <a:xfrm flipH="1">
              <a:off x="3268" y="930"/>
              <a:ext cx="3" cy="31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81"/>
            <p:cNvSpPr>
              <a:spLocks noChangeAspect="1" noChangeShapeType="1"/>
            </p:cNvSpPr>
            <p:nvPr/>
          </p:nvSpPr>
          <p:spPr bwMode="auto">
            <a:xfrm flipH="1">
              <a:off x="3262" y="961"/>
              <a:ext cx="6" cy="28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82"/>
            <p:cNvSpPr>
              <a:spLocks noChangeAspect="1" noChangeShapeType="1"/>
            </p:cNvSpPr>
            <p:nvPr/>
          </p:nvSpPr>
          <p:spPr bwMode="auto">
            <a:xfrm flipH="1">
              <a:off x="3253" y="989"/>
              <a:ext cx="9" cy="2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83"/>
            <p:cNvSpPr>
              <a:spLocks noChangeAspect="1" noChangeShapeType="1"/>
            </p:cNvSpPr>
            <p:nvPr/>
          </p:nvSpPr>
          <p:spPr bwMode="auto">
            <a:xfrm flipH="1">
              <a:off x="3237" y="1012"/>
              <a:ext cx="16" cy="2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84"/>
            <p:cNvSpPr>
              <a:spLocks noChangeAspect="1" noChangeShapeType="1"/>
            </p:cNvSpPr>
            <p:nvPr/>
          </p:nvSpPr>
          <p:spPr bwMode="auto">
            <a:xfrm flipH="1">
              <a:off x="3219" y="1038"/>
              <a:ext cx="18" cy="2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85"/>
            <p:cNvSpPr>
              <a:spLocks noChangeAspect="1" noChangeShapeType="1"/>
            </p:cNvSpPr>
            <p:nvPr/>
          </p:nvSpPr>
          <p:spPr bwMode="auto">
            <a:xfrm flipH="1">
              <a:off x="3195" y="1061"/>
              <a:ext cx="24" cy="19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86"/>
            <p:cNvSpPr>
              <a:spLocks noChangeAspect="1" noChangeShapeType="1"/>
            </p:cNvSpPr>
            <p:nvPr/>
          </p:nvSpPr>
          <p:spPr bwMode="auto">
            <a:xfrm flipH="1">
              <a:off x="3158" y="1080"/>
              <a:ext cx="37" cy="17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87"/>
            <p:cNvSpPr>
              <a:spLocks noChangeAspect="1" noChangeShapeType="1"/>
            </p:cNvSpPr>
            <p:nvPr/>
          </p:nvSpPr>
          <p:spPr bwMode="auto">
            <a:xfrm flipH="1">
              <a:off x="3121" y="1097"/>
              <a:ext cx="37" cy="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88"/>
            <p:cNvSpPr>
              <a:spLocks noChangeAspect="1" noChangeShapeType="1"/>
            </p:cNvSpPr>
            <p:nvPr/>
          </p:nvSpPr>
          <p:spPr bwMode="auto">
            <a:xfrm flipH="1" flipV="1">
              <a:off x="3095" y="1100"/>
              <a:ext cx="26" cy="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89"/>
            <p:cNvSpPr>
              <a:spLocks noChangeAspect="1" noChangeShapeType="1"/>
            </p:cNvSpPr>
            <p:nvPr/>
          </p:nvSpPr>
          <p:spPr bwMode="auto">
            <a:xfrm flipH="1" flipV="1">
              <a:off x="3067" y="1094"/>
              <a:ext cx="28" cy="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90"/>
            <p:cNvSpPr>
              <a:spLocks noChangeAspect="1" noChangeShapeType="1"/>
            </p:cNvSpPr>
            <p:nvPr/>
          </p:nvSpPr>
          <p:spPr bwMode="auto">
            <a:xfrm flipH="1" flipV="1">
              <a:off x="3036" y="1082"/>
              <a:ext cx="31" cy="1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91"/>
            <p:cNvSpPr>
              <a:spLocks noChangeAspect="1" noChangeShapeType="1"/>
            </p:cNvSpPr>
            <p:nvPr/>
          </p:nvSpPr>
          <p:spPr bwMode="auto">
            <a:xfrm flipH="1" flipV="1">
              <a:off x="3002" y="1063"/>
              <a:ext cx="34" cy="19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92"/>
            <p:cNvSpPr>
              <a:spLocks noChangeAspect="1" noChangeShapeType="1"/>
            </p:cNvSpPr>
            <p:nvPr/>
          </p:nvSpPr>
          <p:spPr bwMode="auto">
            <a:xfrm flipH="1" flipV="1">
              <a:off x="2967" y="1040"/>
              <a:ext cx="35" cy="2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93"/>
            <p:cNvSpPr>
              <a:spLocks noChangeAspect="1" noChangeShapeType="1"/>
            </p:cNvSpPr>
            <p:nvPr/>
          </p:nvSpPr>
          <p:spPr bwMode="auto">
            <a:xfrm flipH="1" flipV="1">
              <a:off x="2944" y="1024"/>
              <a:ext cx="23" cy="1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94"/>
            <p:cNvSpPr>
              <a:spLocks noChangeAspect="1" noChangeShapeType="1"/>
            </p:cNvSpPr>
            <p:nvPr/>
          </p:nvSpPr>
          <p:spPr bwMode="auto">
            <a:xfrm flipH="1" flipV="1">
              <a:off x="2925" y="1014"/>
              <a:ext cx="19" cy="1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95"/>
            <p:cNvSpPr>
              <a:spLocks noChangeAspect="1" noChangeShapeType="1"/>
            </p:cNvSpPr>
            <p:nvPr/>
          </p:nvSpPr>
          <p:spPr bwMode="auto">
            <a:xfrm flipH="1" flipV="1">
              <a:off x="2910" y="1004"/>
              <a:ext cx="15" cy="1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96"/>
            <p:cNvSpPr>
              <a:spLocks noChangeAspect="1" noChangeShapeType="1"/>
            </p:cNvSpPr>
            <p:nvPr/>
          </p:nvSpPr>
          <p:spPr bwMode="auto">
            <a:xfrm flipH="1" flipV="1">
              <a:off x="2899" y="1000"/>
              <a:ext cx="11" cy="4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97"/>
            <p:cNvSpPr>
              <a:spLocks noChangeAspect="1" noChangeShapeType="1"/>
            </p:cNvSpPr>
            <p:nvPr/>
          </p:nvSpPr>
          <p:spPr bwMode="auto">
            <a:xfrm flipH="1" flipV="1">
              <a:off x="2882" y="994"/>
              <a:ext cx="17" cy="6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98"/>
            <p:cNvSpPr>
              <a:spLocks noChangeAspect="1" noChangeShapeType="1"/>
            </p:cNvSpPr>
            <p:nvPr/>
          </p:nvSpPr>
          <p:spPr bwMode="auto">
            <a:xfrm flipH="1" flipV="1">
              <a:off x="2865" y="992"/>
              <a:ext cx="17" cy="2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99"/>
            <p:cNvSpPr>
              <a:spLocks noChangeAspect="1" noChangeShapeType="1"/>
            </p:cNvSpPr>
            <p:nvPr/>
          </p:nvSpPr>
          <p:spPr bwMode="auto">
            <a:xfrm flipH="1">
              <a:off x="2845" y="992"/>
              <a:ext cx="20" cy="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0"/>
            <p:cNvSpPr>
              <a:spLocks noChangeAspect="1" noChangeShapeType="1"/>
            </p:cNvSpPr>
            <p:nvPr/>
          </p:nvSpPr>
          <p:spPr bwMode="auto">
            <a:xfrm flipH="1">
              <a:off x="2828" y="995"/>
              <a:ext cx="17" cy="9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01"/>
            <p:cNvSpPr>
              <a:spLocks noChangeAspect="1" noChangeShapeType="1"/>
            </p:cNvSpPr>
            <p:nvPr/>
          </p:nvSpPr>
          <p:spPr bwMode="auto">
            <a:xfrm flipH="1">
              <a:off x="2814" y="1004"/>
              <a:ext cx="14" cy="17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02"/>
            <p:cNvSpPr>
              <a:spLocks noChangeAspect="1" noChangeShapeType="1"/>
            </p:cNvSpPr>
            <p:nvPr/>
          </p:nvSpPr>
          <p:spPr bwMode="auto">
            <a:xfrm flipH="1">
              <a:off x="2809" y="1021"/>
              <a:ext cx="5" cy="10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03"/>
            <p:cNvSpPr>
              <a:spLocks noChangeAspect="1" noChangeShapeType="1"/>
            </p:cNvSpPr>
            <p:nvPr/>
          </p:nvSpPr>
          <p:spPr bwMode="auto">
            <a:xfrm flipH="1">
              <a:off x="2803" y="1031"/>
              <a:ext cx="6" cy="17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04"/>
            <p:cNvSpPr>
              <a:spLocks noChangeAspect="1" noChangeShapeType="1"/>
            </p:cNvSpPr>
            <p:nvPr/>
          </p:nvSpPr>
          <p:spPr bwMode="auto">
            <a:xfrm flipH="1">
              <a:off x="2797" y="1048"/>
              <a:ext cx="6" cy="23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05"/>
            <p:cNvSpPr>
              <a:spLocks noChangeAspect="1" noChangeShapeType="1"/>
            </p:cNvSpPr>
            <p:nvPr/>
          </p:nvSpPr>
          <p:spPr bwMode="auto">
            <a:xfrm flipH="1">
              <a:off x="2791" y="1071"/>
              <a:ext cx="6" cy="29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106"/>
            <p:cNvSpPr>
              <a:spLocks noChangeAspect="1"/>
            </p:cNvSpPr>
            <p:nvPr/>
          </p:nvSpPr>
          <p:spPr bwMode="auto">
            <a:xfrm>
              <a:off x="2921" y="1327"/>
              <a:ext cx="404" cy="1058"/>
            </a:xfrm>
            <a:custGeom>
              <a:avLst/>
              <a:gdLst>
                <a:gd name="T0" fmla="*/ 0 w 404"/>
                <a:gd name="T1" fmla="*/ 0 h 1058"/>
                <a:gd name="T2" fmla="*/ 202 w 404"/>
                <a:gd name="T3" fmla="*/ 0 h 1058"/>
                <a:gd name="T4" fmla="*/ 202 w 404"/>
                <a:gd name="T5" fmla="*/ 828 h 1058"/>
                <a:gd name="T6" fmla="*/ 200 w 404"/>
                <a:gd name="T7" fmla="*/ 859 h 1058"/>
                <a:gd name="T8" fmla="*/ 200 w 404"/>
                <a:gd name="T9" fmla="*/ 887 h 1058"/>
                <a:gd name="T10" fmla="*/ 202 w 404"/>
                <a:gd name="T11" fmla="*/ 910 h 1058"/>
                <a:gd name="T12" fmla="*/ 206 w 404"/>
                <a:gd name="T13" fmla="*/ 930 h 1058"/>
                <a:gd name="T14" fmla="*/ 216 w 404"/>
                <a:gd name="T15" fmla="*/ 944 h 1058"/>
                <a:gd name="T16" fmla="*/ 234 w 404"/>
                <a:gd name="T17" fmla="*/ 961 h 1058"/>
                <a:gd name="T18" fmla="*/ 253 w 404"/>
                <a:gd name="T19" fmla="*/ 970 h 1058"/>
                <a:gd name="T20" fmla="*/ 271 w 404"/>
                <a:gd name="T21" fmla="*/ 972 h 1058"/>
                <a:gd name="T22" fmla="*/ 290 w 404"/>
                <a:gd name="T23" fmla="*/ 967 h 1058"/>
                <a:gd name="T24" fmla="*/ 305 w 404"/>
                <a:gd name="T25" fmla="*/ 960 h 1058"/>
                <a:gd name="T26" fmla="*/ 319 w 404"/>
                <a:gd name="T27" fmla="*/ 949 h 1058"/>
                <a:gd name="T28" fmla="*/ 328 w 404"/>
                <a:gd name="T29" fmla="*/ 938 h 1058"/>
                <a:gd name="T30" fmla="*/ 333 w 404"/>
                <a:gd name="T31" fmla="*/ 927 h 1058"/>
                <a:gd name="T32" fmla="*/ 336 w 404"/>
                <a:gd name="T33" fmla="*/ 918 h 1058"/>
                <a:gd name="T34" fmla="*/ 338 w 404"/>
                <a:gd name="T35" fmla="*/ 915 h 1058"/>
                <a:gd name="T36" fmla="*/ 404 w 404"/>
                <a:gd name="T37" fmla="*/ 915 h 1058"/>
                <a:gd name="T38" fmla="*/ 393 w 404"/>
                <a:gd name="T39" fmla="*/ 950 h 1058"/>
                <a:gd name="T40" fmla="*/ 376 w 404"/>
                <a:gd name="T41" fmla="*/ 981 h 1058"/>
                <a:gd name="T42" fmla="*/ 353 w 404"/>
                <a:gd name="T43" fmla="*/ 1006 h 1058"/>
                <a:gd name="T44" fmla="*/ 327 w 404"/>
                <a:gd name="T45" fmla="*/ 1026 h 1058"/>
                <a:gd name="T46" fmla="*/ 298 w 404"/>
                <a:gd name="T47" fmla="*/ 1041 h 1058"/>
                <a:gd name="T48" fmla="*/ 267 w 404"/>
                <a:gd name="T49" fmla="*/ 1052 h 1058"/>
                <a:gd name="T50" fmla="*/ 233 w 404"/>
                <a:gd name="T51" fmla="*/ 1058 h 1058"/>
                <a:gd name="T52" fmla="*/ 199 w 404"/>
                <a:gd name="T53" fmla="*/ 1058 h 1058"/>
                <a:gd name="T54" fmla="*/ 165 w 404"/>
                <a:gd name="T55" fmla="*/ 1055 h 1058"/>
                <a:gd name="T56" fmla="*/ 132 w 404"/>
                <a:gd name="T57" fmla="*/ 1048 h 1058"/>
                <a:gd name="T58" fmla="*/ 101 w 404"/>
                <a:gd name="T59" fmla="*/ 1035 h 1058"/>
                <a:gd name="T60" fmla="*/ 72 w 404"/>
                <a:gd name="T61" fmla="*/ 1018 h 1058"/>
                <a:gd name="T62" fmla="*/ 46 w 404"/>
                <a:gd name="T63" fmla="*/ 995 h 1058"/>
                <a:gd name="T64" fmla="*/ 27 w 404"/>
                <a:gd name="T65" fmla="*/ 970 h 1058"/>
                <a:gd name="T66" fmla="*/ 15 w 404"/>
                <a:gd name="T67" fmla="*/ 944 h 1058"/>
                <a:gd name="T68" fmla="*/ 9 w 404"/>
                <a:gd name="T69" fmla="*/ 918 h 1058"/>
                <a:gd name="T70" fmla="*/ 4 w 404"/>
                <a:gd name="T71" fmla="*/ 882 h 1058"/>
                <a:gd name="T72" fmla="*/ 1 w 404"/>
                <a:gd name="T73" fmla="*/ 838 h 1058"/>
                <a:gd name="T74" fmla="*/ 0 w 404"/>
                <a:gd name="T75" fmla="*/ 785 h 1058"/>
                <a:gd name="T76" fmla="*/ 0 w 404"/>
                <a:gd name="T77" fmla="*/ 0 h 105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04"/>
                <a:gd name="T118" fmla="*/ 0 h 1058"/>
                <a:gd name="T119" fmla="*/ 404 w 404"/>
                <a:gd name="T120" fmla="*/ 1058 h 105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04" h="1058">
                  <a:moveTo>
                    <a:pt x="0" y="0"/>
                  </a:moveTo>
                  <a:lnTo>
                    <a:pt x="202" y="0"/>
                  </a:lnTo>
                  <a:lnTo>
                    <a:pt x="202" y="828"/>
                  </a:lnTo>
                  <a:lnTo>
                    <a:pt x="200" y="859"/>
                  </a:lnTo>
                  <a:lnTo>
                    <a:pt x="200" y="887"/>
                  </a:lnTo>
                  <a:lnTo>
                    <a:pt x="202" y="910"/>
                  </a:lnTo>
                  <a:lnTo>
                    <a:pt x="206" y="930"/>
                  </a:lnTo>
                  <a:lnTo>
                    <a:pt x="216" y="944"/>
                  </a:lnTo>
                  <a:lnTo>
                    <a:pt x="234" y="961"/>
                  </a:lnTo>
                  <a:lnTo>
                    <a:pt x="253" y="970"/>
                  </a:lnTo>
                  <a:lnTo>
                    <a:pt x="271" y="972"/>
                  </a:lnTo>
                  <a:lnTo>
                    <a:pt x="290" y="967"/>
                  </a:lnTo>
                  <a:lnTo>
                    <a:pt x="305" y="960"/>
                  </a:lnTo>
                  <a:lnTo>
                    <a:pt x="319" y="949"/>
                  </a:lnTo>
                  <a:lnTo>
                    <a:pt x="328" y="938"/>
                  </a:lnTo>
                  <a:lnTo>
                    <a:pt x="333" y="927"/>
                  </a:lnTo>
                  <a:lnTo>
                    <a:pt x="336" y="918"/>
                  </a:lnTo>
                  <a:lnTo>
                    <a:pt x="338" y="915"/>
                  </a:lnTo>
                  <a:lnTo>
                    <a:pt x="404" y="915"/>
                  </a:lnTo>
                  <a:lnTo>
                    <a:pt x="393" y="950"/>
                  </a:lnTo>
                  <a:lnTo>
                    <a:pt x="376" y="981"/>
                  </a:lnTo>
                  <a:lnTo>
                    <a:pt x="353" y="1006"/>
                  </a:lnTo>
                  <a:lnTo>
                    <a:pt x="327" y="1026"/>
                  </a:lnTo>
                  <a:lnTo>
                    <a:pt x="298" y="1041"/>
                  </a:lnTo>
                  <a:lnTo>
                    <a:pt x="267" y="1052"/>
                  </a:lnTo>
                  <a:lnTo>
                    <a:pt x="233" y="1058"/>
                  </a:lnTo>
                  <a:lnTo>
                    <a:pt x="199" y="1058"/>
                  </a:lnTo>
                  <a:lnTo>
                    <a:pt x="165" y="1055"/>
                  </a:lnTo>
                  <a:lnTo>
                    <a:pt x="132" y="1048"/>
                  </a:lnTo>
                  <a:lnTo>
                    <a:pt x="101" y="1035"/>
                  </a:lnTo>
                  <a:lnTo>
                    <a:pt x="72" y="1018"/>
                  </a:lnTo>
                  <a:lnTo>
                    <a:pt x="46" y="995"/>
                  </a:lnTo>
                  <a:lnTo>
                    <a:pt x="27" y="970"/>
                  </a:lnTo>
                  <a:lnTo>
                    <a:pt x="15" y="944"/>
                  </a:lnTo>
                  <a:lnTo>
                    <a:pt x="9" y="918"/>
                  </a:lnTo>
                  <a:lnTo>
                    <a:pt x="4" y="882"/>
                  </a:lnTo>
                  <a:lnTo>
                    <a:pt x="1" y="838"/>
                  </a:lnTo>
                  <a:lnTo>
                    <a:pt x="0" y="7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0">
              <a:solidFill>
                <a:srgbClr val="6666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7" name="Picture 345" descr="dms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5745585"/>
            <a:ext cx="1447801" cy="959043"/>
          </a:xfrm>
          <a:prstGeom prst="rect">
            <a:avLst/>
          </a:prstGeom>
          <a:noFill/>
        </p:spPr>
      </p:pic>
      <p:pic>
        <p:nvPicPr>
          <p:cNvPr id="218" name="Picture 388" descr="qrcode_blac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563880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13</cp:revision>
  <dcterms:created xsi:type="dcterms:W3CDTF">2014-04-14T20:18:26Z</dcterms:created>
  <dcterms:modified xsi:type="dcterms:W3CDTF">2014-04-14T21:44:15Z</dcterms:modified>
</cp:coreProperties>
</file>