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6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6" r:id="rId12"/>
    <p:sldId id="297" r:id="rId13"/>
    <p:sldId id="298" r:id="rId14"/>
    <p:sldId id="299" r:id="rId15"/>
    <p:sldId id="291" r:id="rId16"/>
    <p:sldId id="292" r:id="rId17"/>
    <p:sldId id="300" r:id="rId18"/>
    <p:sldId id="293" r:id="rId19"/>
    <p:sldId id="259" r:id="rId20"/>
    <p:sldId id="260" r:id="rId21"/>
    <p:sldId id="267" r:id="rId22"/>
    <p:sldId id="257" r:id="rId23"/>
    <p:sldId id="258" r:id="rId24"/>
    <p:sldId id="301" r:id="rId25"/>
    <p:sldId id="302" r:id="rId26"/>
    <p:sldId id="280" r:id="rId2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C70-0FDC-4BF2-A5E9-50956A609495}" type="datetimeFigureOut">
              <a:rPr lang="el-GR" smtClean="0"/>
              <a:t>25/4/2013</a:t>
            </a:fld>
            <a:endParaRPr lang="el-G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5728A7B-C72D-4C85-8232-DF054F9DE2A7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C70-0FDC-4BF2-A5E9-50956A609495}" type="datetimeFigureOut">
              <a:rPr lang="el-GR" smtClean="0"/>
              <a:t>25/4/2013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8A7B-C72D-4C85-8232-DF054F9DE2A7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5728A7B-C72D-4C85-8232-DF054F9DE2A7}" type="slidenum">
              <a:rPr lang="el-GR" smtClean="0"/>
              <a:t>‹#›</a:t>
            </a:fld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C70-0FDC-4BF2-A5E9-50956A609495}" type="datetimeFigureOut">
              <a:rPr lang="el-GR" smtClean="0"/>
              <a:t>25/4/2013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C70-0FDC-4BF2-A5E9-50956A609495}" type="datetimeFigureOut">
              <a:rPr lang="el-GR" smtClean="0"/>
              <a:t>25/4/2013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5728A7B-C72D-4C85-8232-DF054F9DE2A7}" type="slidenum">
              <a:rPr lang="el-GR" smtClean="0"/>
              <a:t>‹#›</a:t>
            </a:fld>
            <a:endParaRPr lang="el-G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C70-0FDC-4BF2-A5E9-50956A609495}" type="datetimeFigureOut">
              <a:rPr lang="el-GR" smtClean="0"/>
              <a:t>25/4/2013</a:t>
            </a:fld>
            <a:endParaRPr lang="el-G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5728A7B-C72D-4C85-8232-DF054F9DE2A7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019FC70-0FDC-4BF2-A5E9-50956A609495}" type="datetimeFigureOut">
              <a:rPr lang="el-GR" smtClean="0"/>
              <a:t>25/4/2013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8A7B-C72D-4C85-8232-DF054F9DE2A7}" type="slidenum">
              <a:rPr lang="el-GR" smtClean="0"/>
              <a:t>‹#›</a:t>
            </a:fld>
            <a:endParaRPr lang="el-G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C70-0FDC-4BF2-A5E9-50956A609495}" type="datetimeFigureOut">
              <a:rPr lang="el-GR" smtClean="0"/>
              <a:t>25/4/2013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l-GR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5728A7B-C72D-4C85-8232-DF054F9DE2A7}" type="slidenum">
              <a:rPr lang="el-GR" smtClean="0"/>
              <a:t>‹#›</a:t>
            </a:fld>
            <a:endParaRPr lang="el-GR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C70-0FDC-4BF2-A5E9-50956A609495}" type="datetimeFigureOut">
              <a:rPr lang="el-GR" smtClean="0"/>
              <a:t>25/4/2013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5728A7B-C72D-4C85-8232-DF054F9DE2A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C70-0FDC-4BF2-A5E9-50956A609495}" type="datetimeFigureOut">
              <a:rPr lang="el-GR" smtClean="0"/>
              <a:t>25/4/2013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728A7B-C72D-4C85-8232-DF054F9DE2A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5728A7B-C72D-4C85-8232-DF054F9DE2A7}" type="slidenum">
              <a:rPr lang="el-GR" smtClean="0"/>
              <a:t>‹#›</a:t>
            </a:fld>
            <a:endParaRPr lang="el-G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C70-0FDC-4BF2-A5E9-50956A609495}" type="datetimeFigureOut">
              <a:rPr lang="el-GR" smtClean="0"/>
              <a:t>25/4/2013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5728A7B-C72D-4C85-8232-DF054F9DE2A7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019FC70-0FDC-4BF2-A5E9-50956A609495}" type="datetimeFigureOut">
              <a:rPr lang="el-GR" smtClean="0"/>
              <a:t>25/4/2013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019FC70-0FDC-4BF2-A5E9-50956A609495}" type="datetimeFigureOut">
              <a:rPr lang="el-GR" smtClean="0"/>
              <a:t>25/4/2013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5728A7B-C72D-4C85-8232-DF054F9DE2A7}" type="slidenum">
              <a:rPr lang="el-GR" smtClean="0"/>
              <a:t>‹#›</a:t>
            </a:fld>
            <a:endParaRPr lang="el-G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Place Nav.</a:t>
            </a:r>
            <a:endParaRPr lang="el-G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ΕΠΛ371-Προγραμματισμός Συστημάτων </a:t>
            </a:r>
          </a:p>
          <a:p>
            <a:pPr marL="0" indent="0">
              <a:buNone/>
            </a:pPr>
            <a:r>
              <a:rPr lang="el-GR" dirty="0" smtClean="0"/>
              <a:t>Καθηγητής: Δημήτρης </a:t>
            </a:r>
            <a:r>
              <a:rPr lang="el-GR" dirty="0" err="1" smtClean="0"/>
              <a:t>Ζειναλιπούρ</a:t>
            </a:r>
            <a:endParaRPr lang="el-GR" dirty="0" smtClean="0"/>
          </a:p>
          <a:p>
            <a:pPr marL="0" indent="0">
              <a:buNone/>
            </a:pPr>
            <a:endParaRPr lang="el-GR" dirty="0" smtClean="0"/>
          </a:p>
          <a:p>
            <a:pPr marL="0" indent="0">
              <a:buNone/>
            </a:pPr>
            <a:r>
              <a:rPr lang="el-GR" dirty="0" smtClean="0"/>
              <a:t>Ομάδα : 993165 - </a:t>
            </a:r>
            <a:r>
              <a:rPr lang="el-GR" dirty="0" err="1" smtClean="0"/>
              <a:t>Κουμέττου</a:t>
            </a:r>
            <a:r>
              <a:rPr lang="el-GR" dirty="0" smtClean="0"/>
              <a:t> Γιώργος</a:t>
            </a:r>
          </a:p>
          <a:p>
            <a:pPr marL="0" indent="0">
              <a:buNone/>
            </a:pPr>
            <a:r>
              <a:rPr lang="el-GR" dirty="0" smtClean="0"/>
              <a:t>                991122 - Πέτρου Λάμπρος</a:t>
            </a:r>
          </a:p>
          <a:p>
            <a:pPr marL="0" indent="0">
              <a:buNone/>
            </a:pPr>
            <a:r>
              <a:rPr lang="el-GR" dirty="0" smtClean="0"/>
              <a:t>	     981783 - </a:t>
            </a:r>
            <a:r>
              <a:rPr lang="el-GR" dirty="0" err="1" smtClean="0"/>
              <a:t>Ευαγόρου</a:t>
            </a:r>
            <a:r>
              <a:rPr lang="el-GR" dirty="0" smtClean="0"/>
              <a:t> Γιάννης</a:t>
            </a:r>
          </a:p>
          <a:p>
            <a:pPr marL="0" indent="0">
              <a:buNone/>
            </a:pPr>
            <a:r>
              <a:rPr lang="el-GR" dirty="0"/>
              <a:t>	</a:t>
            </a:r>
            <a:r>
              <a:rPr lang="el-GR" dirty="0" smtClean="0"/>
              <a:t>     991372 - </a:t>
            </a:r>
            <a:r>
              <a:rPr lang="el-GR" dirty="0" err="1" smtClean="0"/>
              <a:t>Χατζηδημήτρης</a:t>
            </a:r>
            <a:r>
              <a:rPr lang="el-GR" dirty="0" smtClean="0"/>
              <a:t> Αντρέας </a:t>
            </a:r>
          </a:p>
          <a:p>
            <a:pPr marL="1737360" lvl="6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629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Mode-Save Sessions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 smtClean="0"/>
              <a:t>Ενημέρωση του χρήστη ότι τα </a:t>
            </a:r>
            <a:r>
              <a:rPr lang="en-US" dirty="0" smtClean="0"/>
              <a:t>sessions </a:t>
            </a:r>
            <a:r>
              <a:rPr lang="el-GR" dirty="0" smtClean="0"/>
              <a:t>,έχουν αποθηκευτεί μέσα στα αρχεία </a:t>
            </a:r>
            <a:r>
              <a:rPr lang="en-US" dirty="0" smtClean="0"/>
              <a:t>xml </a:t>
            </a:r>
            <a:r>
              <a:rPr lang="el-GR" dirty="0" smtClean="0"/>
              <a:t>για μελλοντική χρήση.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439" y="1371600"/>
            <a:ext cx="2808922" cy="4681538"/>
          </a:xfrm>
        </p:spPr>
      </p:pic>
    </p:spTree>
    <p:extLst>
      <p:ext uri="{BB962C8B-B14F-4D97-AF65-F5344CB8AC3E}">
        <p14:creationId xmlns:p14="http://schemas.microsoft.com/office/powerpoint/2010/main" val="412396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800" dirty="0">
                <a:solidFill>
                  <a:schemeClr val="accent1"/>
                </a:solidFill>
              </a:rPr>
              <a:t>Χαρτογράφηση</a:t>
            </a:r>
            <a:endParaRPr lang="en-GB" sz="3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l-GR" dirty="0" smtClean="0"/>
          </a:p>
          <a:p>
            <a:r>
              <a:rPr lang="el-GR" dirty="0" smtClean="0"/>
              <a:t>Τρεις τύποι χώρων</a:t>
            </a:r>
            <a:endParaRPr lang="en-US" dirty="0" smtClean="0"/>
          </a:p>
          <a:p>
            <a:pPr lvl="1"/>
            <a:r>
              <a:rPr lang="el-GR" dirty="0" smtClean="0"/>
              <a:t>Δωμάτιο</a:t>
            </a:r>
            <a:endParaRPr lang="el-GR" dirty="0" smtClean="0"/>
          </a:p>
          <a:p>
            <a:endParaRPr lang="el-GR" dirty="0" smtClean="0"/>
          </a:p>
          <a:p>
            <a:pPr lvl="1"/>
            <a:r>
              <a:rPr lang="el-GR" dirty="0" smtClean="0"/>
              <a:t>Σκάλα</a:t>
            </a:r>
          </a:p>
          <a:p>
            <a:endParaRPr lang="el-GR" dirty="0" smtClean="0"/>
          </a:p>
          <a:p>
            <a:pPr lvl="1"/>
            <a:r>
              <a:rPr lang="el-GR" dirty="0" smtClean="0"/>
              <a:t>Διάδρομος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6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800" dirty="0">
                <a:solidFill>
                  <a:schemeClr val="accent1"/>
                </a:solidFill>
              </a:rPr>
              <a:t>Εισαγωγή σημείων</a:t>
            </a:r>
            <a:endParaRPr lang="en-GB" sz="3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 smtClean="0"/>
              <a:t>Τοποθετούμε σημεία μέσα στο χώρο του δωματίου όσο πιο κοντά γίνεται το ένα στο άλλο (τελικά θα ενωθούν όσα βρίσκονται σε απόσταση ενός </a:t>
            </a:r>
            <a:r>
              <a:rPr lang="en-US" dirty="0" smtClean="0"/>
              <a:t>Threshold</a:t>
            </a:r>
            <a:r>
              <a:rPr lang="el-GR" dirty="0" smtClean="0"/>
              <a:t>).</a:t>
            </a:r>
          </a:p>
          <a:p>
            <a:r>
              <a:rPr lang="el-GR" dirty="0" smtClean="0"/>
              <a:t>Σκοπός είναι να υπάρχει διαδρομή αρκετά αναλυτική ώστε να μπορεί η δρομολόγηση να βρίσκει τις κοντινότερες διαδρομές προς τον προορισμό </a:t>
            </a:r>
            <a:r>
              <a:rPr lang="el-GR" b="1" dirty="0" smtClean="0"/>
              <a:t>αποφεύγοντας και διάφορα εμπόδια που τυχόν υπάρχουν στο δωμάτιο.</a:t>
            </a:r>
            <a:endParaRPr lang="el-GR" b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66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800" dirty="0">
                <a:solidFill>
                  <a:schemeClr val="accent1"/>
                </a:solidFill>
              </a:rPr>
              <a:t>Εισαγωγή ακμών</a:t>
            </a:r>
            <a:endParaRPr lang="en-GB" sz="3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u="sng" dirty="0" smtClean="0"/>
              <a:t>Δωμάτιο:</a:t>
            </a:r>
            <a:r>
              <a:rPr lang="el-GR" dirty="0" smtClean="0"/>
              <a:t> Εισάγουμε ακμές από κάθε σημείο (κόμβο) προς όλα τα </a:t>
            </a:r>
            <a:r>
              <a:rPr lang="el-GR" dirty="0" smtClean="0"/>
              <a:t>υπόλοιπα</a:t>
            </a:r>
            <a:r>
              <a:rPr lang="en-US" dirty="0" smtClean="0"/>
              <a:t> </a:t>
            </a:r>
            <a:r>
              <a:rPr lang="el-GR" dirty="0" smtClean="0"/>
              <a:t>που βρίσκονται εντός δωματίου </a:t>
            </a:r>
            <a:r>
              <a:rPr lang="el-GR" dirty="0" smtClean="0"/>
              <a:t>βάση ενός </a:t>
            </a:r>
            <a:r>
              <a:rPr lang="en-US" dirty="0" smtClean="0"/>
              <a:t>threshold </a:t>
            </a:r>
            <a:r>
              <a:rPr lang="el-GR" dirty="0" smtClean="0"/>
              <a:t>το οποίο ορίζουμε εκ των </a:t>
            </a:r>
            <a:r>
              <a:rPr lang="el-GR" dirty="0" smtClean="0"/>
              <a:t>προτέρων (συγκεκριμένα 2 μέτρα). </a:t>
            </a:r>
            <a:endParaRPr lang="el-GR" dirty="0" smtClean="0"/>
          </a:p>
          <a:p>
            <a:r>
              <a:rPr lang="el-GR" dirty="0" smtClean="0"/>
              <a:t>Αν η απόστασή τους είναι </a:t>
            </a:r>
            <a:r>
              <a:rPr lang="el-GR" dirty="0" smtClean="0"/>
              <a:t>έγκυρη</a:t>
            </a:r>
            <a:r>
              <a:rPr lang="el-GR" dirty="0" smtClean="0"/>
              <a:t> </a:t>
            </a:r>
            <a:r>
              <a:rPr lang="el-GR" dirty="0" smtClean="0"/>
              <a:t>τότε δημιουργείται η ακμή με το ανάλογο </a:t>
            </a:r>
            <a:r>
              <a:rPr lang="el-GR" dirty="0" smtClean="0"/>
              <a:t>βάρος ( απόσταση σημείων με μοίρες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70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800" dirty="0">
                <a:solidFill>
                  <a:schemeClr val="accent1"/>
                </a:solidFill>
              </a:rPr>
              <a:t>Εισαγωγή ακμών</a:t>
            </a:r>
            <a:endParaRPr lang="en-GB" sz="3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u="sng" dirty="0" smtClean="0"/>
              <a:t>Σκάλα και Διάδρομος:</a:t>
            </a:r>
            <a:r>
              <a:rPr lang="el-GR" dirty="0" smtClean="0"/>
              <a:t> Δημιουργούμε ακμές από κάθε σημείο προς το προηγούμενο του με βάρος την απόσταση μεταξύ τους.</a:t>
            </a:r>
            <a:endParaRPr lang="el-GR" u="sng" dirty="0" smtClean="0"/>
          </a:p>
          <a:p>
            <a:endParaRPr lang="el-GR" u="sng" dirty="0"/>
          </a:p>
          <a:p>
            <a:r>
              <a:rPr lang="el-GR" dirty="0" smtClean="0"/>
              <a:t>Σκοπός είναι η δημιουργία μιας ευθείας για μονοπάτι.</a:t>
            </a:r>
          </a:p>
        </p:txBody>
      </p:sp>
    </p:spTree>
    <p:extLst>
      <p:ext uri="{BB962C8B-B14F-4D97-AF65-F5344CB8AC3E}">
        <p14:creationId xmlns:p14="http://schemas.microsoft.com/office/powerpoint/2010/main" val="363852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Mode - </a:t>
            </a:r>
            <a:r>
              <a:rPr lang="en-GB" dirty="0" smtClean="0"/>
              <a:t>User </a:t>
            </a:r>
            <a:r>
              <a:rPr lang="en-GB" dirty="0" smtClean="0"/>
              <a:t>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l-GR" dirty="0" smtClean="0"/>
              <a:t>Καθορίζει </a:t>
            </a:r>
            <a:r>
              <a:rPr lang="el-GR" dirty="0" smtClean="0"/>
              <a:t>σε μεγάλο βαθμό την εμπειρία του χρήστη</a:t>
            </a:r>
          </a:p>
          <a:p>
            <a:r>
              <a:rPr lang="el-GR" dirty="0" smtClean="0"/>
              <a:t>Δόθηκε έμφαση </a:t>
            </a:r>
            <a:r>
              <a:rPr lang="el-GR" dirty="0" smtClean="0"/>
              <a:t>σ</a:t>
            </a:r>
            <a:r>
              <a:rPr lang="el-GR" dirty="0" smtClean="0"/>
              <a:t>την</a:t>
            </a:r>
            <a:r>
              <a:rPr lang="el-GR" dirty="0" smtClean="0"/>
              <a:t>:</a:t>
            </a:r>
            <a:endParaRPr lang="el-GR" dirty="0" smtClean="0"/>
          </a:p>
          <a:p>
            <a:pPr lvl="1"/>
            <a:r>
              <a:rPr lang="el-GR" dirty="0" smtClean="0"/>
              <a:t>Εύκολη εισαγωγή/εξαγωγή σημείων </a:t>
            </a:r>
            <a:r>
              <a:rPr lang="en-US" dirty="0" smtClean="0"/>
              <a:t>From/To</a:t>
            </a:r>
          </a:p>
          <a:p>
            <a:pPr lvl="1"/>
            <a:r>
              <a:rPr lang="el-GR" dirty="0" smtClean="0"/>
              <a:t>Επιλογή παρουσίασης συντεταγμένων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78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Mode-</a:t>
            </a:r>
            <a:r>
              <a:rPr lang="el-GR" dirty="0" smtClean="0"/>
              <a:t>Επιλογή Σημείων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Χρήση </a:t>
            </a:r>
            <a:r>
              <a:rPr lang="en-US" dirty="0" smtClean="0"/>
              <a:t>Spinner</a:t>
            </a:r>
          </a:p>
          <a:p>
            <a:pPr lvl="1"/>
            <a:r>
              <a:rPr lang="en-US" dirty="0" smtClean="0"/>
              <a:t>From</a:t>
            </a:r>
            <a:r>
              <a:rPr lang="el-GR" dirty="0" smtClean="0"/>
              <a:t> (αφετηρία)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l-GR" dirty="0" smtClean="0"/>
              <a:t>(προορισμός)</a:t>
            </a:r>
            <a:endParaRPr lang="en-US" dirty="0" smtClean="0"/>
          </a:p>
          <a:p>
            <a:pPr lvl="1"/>
            <a:r>
              <a:rPr lang="en-US" dirty="0" smtClean="0"/>
              <a:t>Display </a:t>
            </a:r>
            <a:r>
              <a:rPr lang="en-US" dirty="0" smtClean="0"/>
              <a:t>Coordinates</a:t>
            </a:r>
            <a:r>
              <a:rPr lang="el-GR" dirty="0" smtClean="0"/>
              <a:t> </a:t>
            </a:r>
          </a:p>
          <a:p>
            <a:pPr marL="274320" lvl="1" indent="0">
              <a:buNone/>
            </a:pPr>
            <a:r>
              <a:rPr lang="el-GR" dirty="0" smtClean="0"/>
              <a:t>(παρουσιάζει τις συντεταγμένες)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558636"/>
            <a:ext cx="348164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3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Navigation Mode-</a:t>
            </a:r>
            <a:r>
              <a:rPr lang="el-GR" dirty="0" smtClean="0"/>
              <a:t>Παρουσίαση Συντεταγμένων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1" y="1437745"/>
            <a:ext cx="3124200" cy="4886855"/>
          </a:xfrm>
        </p:spPr>
      </p:pic>
      <p:sp>
        <p:nvSpPr>
          <p:cNvPr id="6" name="TextBox 5"/>
          <p:cNvSpPr txBox="1"/>
          <p:nvPr/>
        </p:nvSpPr>
        <p:spPr>
          <a:xfrm>
            <a:off x="533400" y="1905000"/>
            <a:ext cx="3048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dirty="0" smtClean="0"/>
              <a:t>Παρουσίαση του γεωγραφικού πλάτους και </a:t>
            </a:r>
          </a:p>
          <a:p>
            <a:r>
              <a:rPr lang="el-GR" sz="2200" dirty="0" smtClean="0"/>
              <a:t>Μήκους του </a:t>
            </a:r>
            <a:r>
              <a:rPr lang="en-US" sz="2200" dirty="0" smtClean="0"/>
              <a:t>From </a:t>
            </a:r>
            <a:r>
              <a:rPr lang="el-GR" sz="2200" dirty="0" smtClean="0"/>
              <a:t>και  Το</a:t>
            </a:r>
            <a:endParaRPr lang="el-GR" sz="2200" dirty="0"/>
          </a:p>
        </p:txBody>
      </p:sp>
    </p:spTree>
    <p:extLst>
      <p:ext uri="{BB962C8B-B14F-4D97-AF65-F5344CB8AC3E}">
        <p14:creationId xmlns:p14="http://schemas.microsoft.com/office/powerpoint/2010/main" val="3569447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Mode-Go Button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 GO! </a:t>
            </a:r>
            <a:endParaRPr lang="el-GR" dirty="0"/>
          </a:p>
          <a:p>
            <a:pPr marL="274320" lvl="1" indent="0">
              <a:buNone/>
            </a:pPr>
            <a:r>
              <a:rPr lang="el-GR" dirty="0" smtClean="0"/>
              <a:t>Παρέχει στην εφαρμογή τις </a:t>
            </a:r>
            <a:endParaRPr lang="el-GR" dirty="0" smtClean="0"/>
          </a:p>
          <a:p>
            <a:pPr marL="274320" lvl="1" indent="0">
              <a:buNone/>
            </a:pPr>
            <a:r>
              <a:rPr lang="el-GR" dirty="0" smtClean="0"/>
              <a:t>τελικές </a:t>
            </a:r>
            <a:r>
              <a:rPr lang="el-GR" dirty="0" smtClean="0"/>
              <a:t>συντεταγμένες που </a:t>
            </a:r>
            <a:endParaRPr lang="el-GR" dirty="0" smtClean="0"/>
          </a:p>
          <a:p>
            <a:pPr marL="274320" lvl="1" indent="0">
              <a:buNone/>
            </a:pPr>
            <a:r>
              <a:rPr lang="el-GR" dirty="0" smtClean="0"/>
              <a:t>επέλεξε </a:t>
            </a:r>
            <a:r>
              <a:rPr lang="el-GR" dirty="0" smtClean="0"/>
              <a:t>ο χρήστης για </a:t>
            </a:r>
            <a:endParaRPr lang="el-GR" dirty="0" smtClean="0"/>
          </a:p>
          <a:p>
            <a:pPr marL="274320" lvl="1" indent="0">
              <a:buNone/>
            </a:pPr>
            <a:r>
              <a:rPr lang="el-GR" dirty="0" smtClean="0"/>
              <a:t>εκκινήσει </a:t>
            </a:r>
            <a:r>
              <a:rPr lang="el-GR" dirty="0" smtClean="0"/>
              <a:t>ο </a:t>
            </a:r>
            <a:r>
              <a:rPr lang="el-GR" dirty="0" smtClean="0"/>
              <a:t>αλγόριθμος</a:t>
            </a:r>
          </a:p>
          <a:p>
            <a:pPr marL="274320" lvl="1" indent="0">
              <a:buNone/>
            </a:pPr>
            <a:r>
              <a:rPr lang="el-GR" dirty="0" smtClean="0"/>
              <a:t> </a:t>
            </a:r>
            <a:r>
              <a:rPr lang="el-GR" dirty="0" smtClean="0"/>
              <a:t>παραγωγής του σωστού </a:t>
            </a:r>
            <a:endParaRPr lang="el-GR" dirty="0" smtClean="0"/>
          </a:p>
          <a:p>
            <a:pPr marL="274320" lvl="1" indent="0">
              <a:buNone/>
            </a:pPr>
            <a:r>
              <a:rPr lang="el-GR" dirty="0" smtClean="0"/>
              <a:t>μονοπατιού</a:t>
            </a:r>
            <a:r>
              <a:rPr lang="el-GR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3290" y="5955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 Go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1371600"/>
            <a:ext cx="349480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3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51072"/>
            <a:ext cx="7772400" cy="817417"/>
          </a:xfrm>
        </p:spPr>
        <p:txBody>
          <a:bodyPr>
            <a:normAutofit fontScale="90000"/>
          </a:bodyPr>
          <a:lstStyle/>
          <a:p>
            <a:r>
              <a:rPr lang="el-GR" dirty="0"/>
              <a:t>Εισαγωγή δεδομένων</a:t>
            </a:r>
            <a:r>
              <a:rPr lang="en-US" dirty="0"/>
              <a:t> </a:t>
            </a:r>
            <a:r>
              <a:rPr lang="el-GR" dirty="0"/>
              <a:t>με την χρήση </a:t>
            </a:r>
            <a:r>
              <a:rPr lang="en-US" dirty="0"/>
              <a:t>Session</a:t>
            </a:r>
            <a:endParaRPr lang="el-GR" dirty="0"/>
          </a:p>
        </p:txBody>
      </p:sp>
      <p:sp>
        <p:nvSpPr>
          <p:cNvPr id="9" name="TextBox 8"/>
          <p:cNvSpPr txBox="1"/>
          <p:nvPr/>
        </p:nvSpPr>
        <p:spPr>
          <a:xfrm>
            <a:off x="5149096" y="1447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Εισαγωγή ακμών</a:t>
            </a:r>
            <a:endParaRPr lang="el-GR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146848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Εισαγωγή σημείων- διαδρόμου</a:t>
            </a:r>
            <a:endParaRPr lang="el-G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69" y="2114820"/>
            <a:ext cx="4469031" cy="42859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09800"/>
            <a:ext cx="4343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chemeClr val="accent1"/>
                </a:solidFill>
              </a:rPr>
              <a:t>Hello World</a:t>
            </a:r>
            <a:endParaRPr lang="el-GR" sz="3800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44" y="1527175"/>
            <a:ext cx="6096000" cy="4572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5618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8673" y="228600"/>
            <a:ext cx="2819400" cy="715962"/>
          </a:xfrm>
        </p:spPr>
        <p:txBody>
          <a:bodyPr>
            <a:noAutofit/>
          </a:bodyPr>
          <a:lstStyle/>
          <a:p>
            <a:r>
              <a:rPr lang="en-US" sz="2500" dirty="0" err="1">
                <a:solidFill>
                  <a:schemeClr val="accent1"/>
                </a:solidFill>
              </a:rPr>
              <a:t>initSession</a:t>
            </a:r>
            <a:r>
              <a:rPr lang="en-US" sz="2500" dirty="0">
                <a:solidFill>
                  <a:schemeClr val="accent1"/>
                </a:solidFill>
              </a:rPr>
              <a:t>()</a:t>
            </a:r>
            <a:endParaRPr lang="el-GR" sz="2500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990600"/>
            <a:ext cx="4546094" cy="2348162"/>
          </a:xfrm>
        </p:spPr>
      </p:pic>
      <p:sp>
        <p:nvSpPr>
          <p:cNvPr id="3" name="TextBox 2"/>
          <p:cNvSpPr txBox="1"/>
          <p:nvPr/>
        </p:nvSpPr>
        <p:spPr>
          <a:xfrm>
            <a:off x="3304308" y="3338762"/>
            <a:ext cx="21820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5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endSession</a:t>
            </a:r>
            <a:r>
              <a:rPr lang="en-US" sz="25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()</a:t>
            </a:r>
            <a:endParaRPr lang="el-GR" sz="25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05" y="3733800"/>
            <a:ext cx="4610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Title 1"/>
          <p:cNvSpPr txBox="1">
            <a:spLocks noGrp="1"/>
          </p:cNvSpPr>
          <p:nvPr>
            <p:ph sz="quarter" idx="1"/>
          </p:nvPr>
        </p:nvSpPr>
        <p:spPr>
          <a:xfrm>
            <a:off x="228600" y="1524000"/>
            <a:ext cx="1905000" cy="688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>
                <a:solidFill>
                  <a:schemeClr val="accent1"/>
                </a:solidFill>
              </a:rPr>
              <a:t>initialize()</a:t>
            </a:r>
            <a:endParaRPr lang="el-GR" sz="25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057400"/>
            <a:ext cx="335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Διαβάζει τα </a:t>
            </a:r>
            <a:r>
              <a:rPr lang="en-US" sz="2000" dirty="0" smtClean="0"/>
              <a:t>xml </a:t>
            </a:r>
            <a:r>
              <a:rPr lang="el-GR" sz="2000" dirty="0" smtClean="0"/>
              <a:t>αρχεία ,αν υπάρχουν ,από προηγούμενες εκτελέσεις και αρχικοποιεί </a:t>
            </a:r>
            <a:r>
              <a:rPr lang="en-US" sz="2000" dirty="0" smtClean="0"/>
              <a:t>members </a:t>
            </a:r>
            <a:r>
              <a:rPr lang="el-GR" sz="2000" dirty="0" smtClean="0"/>
              <a:t>της κλάσης.</a:t>
            </a:r>
            <a:endParaRPr lang="el-G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1586015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writeDB</a:t>
            </a:r>
            <a:r>
              <a:rPr lang="en-US" sz="25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()</a:t>
            </a:r>
            <a:endParaRPr lang="el-GR" sz="25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57800" y="2209800"/>
            <a:ext cx="304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Η μέθοδος αυτή γράφει πάνω στα αρχεία </a:t>
            </a:r>
            <a:r>
              <a:rPr lang="en-US" dirty="0" smtClean="0"/>
              <a:t>points.xml </a:t>
            </a:r>
            <a:r>
              <a:rPr lang="el-GR" dirty="0" smtClean="0"/>
              <a:t>και </a:t>
            </a:r>
            <a:r>
              <a:rPr lang="en-US" dirty="0" smtClean="0"/>
              <a:t>edges.xml</a:t>
            </a:r>
            <a:r>
              <a:rPr lang="el-GR" dirty="0"/>
              <a:t> </a:t>
            </a:r>
            <a:r>
              <a:rPr lang="el-GR" dirty="0" smtClean="0"/>
              <a:t>τις πληροφορίες που διαβάστηκαν από τα ήδη υπάρχων αρχεία και τις πληροφορίες που δ</a:t>
            </a:r>
            <a:r>
              <a:rPr lang="el-GR" dirty="0"/>
              <a:t>ό</a:t>
            </a:r>
            <a:r>
              <a:rPr lang="el-GR" dirty="0" smtClean="0"/>
              <a:t>θηκαν κατά την διάρκεια όλων των </a:t>
            </a:r>
            <a:r>
              <a:rPr lang="en-US" dirty="0" smtClean="0"/>
              <a:t>sessions.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052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800" dirty="0">
                <a:solidFill>
                  <a:schemeClr val="accent1"/>
                </a:solidFill>
              </a:rPr>
              <a:t>Αποθήκευση </a:t>
            </a:r>
            <a:r>
              <a:rPr lang="el-GR" sz="3800" dirty="0" smtClean="0">
                <a:solidFill>
                  <a:schemeClr val="accent1"/>
                </a:solidFill>
              </a:rPr>
              <a:t>Πληροφορίας</a:t>
            </a:r>
            <a:r>
              <a:rPr lang="en-US" sz="3800" dirty="0" smtClean="0">
                <a:solidFill>
                  <a:schemeClr val="accent1"/>
                </a:solidFill>
              </a:rPr>
              <a:t>-point</a:t>
            </a:r>
            <a:r>
              <a:rPr lang="en-US" sz="3800" dirty="0">
                <a:solidFill>
                  <a:schemeClr val="accent1"/>
                </a:solidFill>
              </a:rPr>
              <a:t>s</a:t>
            </a:r>
            <a:r>
              <a:rPr lang="en-US" sz="3800" dirty="0" smtClean="0">
                <a:solidFill>
                  <a:schemeClr val="accent1"/>
                </a:solidFill>
              </a:rPr>
              <a:t>.xml</a:t>
            </a:r>
            <a:endParaRPr lang="el-GR" sz="3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2514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8 </a:t>
            </a:r>
            <a:r>
              <a:rPr lang="el-GR" dirty="0" smtClean="0"/>
              <a:t>τύποι από </a:t>
            </a:r>
            <a:r>
              <a:rPr lang="en-US" dirty="0" smtClean="0"/>
              <a:t>elements: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Buildings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Building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Floor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Rooms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Room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Point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Stairs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Hallways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525" y="1358128"/>
            <a:ext cx="5936475" cy="54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5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800" dirty="0">
                <a:solidFill>
                  <a:schemeClr val="accent1"/>
                </a:solidFill>
              </a:rPr>
              <a:t>Αποθήκευση </a:t>
            </a:r>
            <a:r>
              <a:rPr lang="el-GR" sz="3800" dirty="0" smtClean="0">
                <a:solidFill>
                  <a:schemeClr val="accent1"/>
                </a:solidFill>
              </a:rPr>
              <a:t>Πληροφορίας</a:t>
            </a:r>
            <a:r>
              <a:rPr lang="en-US" sz="3800" dirty="0" smtClean="0">
                <a:solidFill>
                  <a:schemeClr val="accent1"/>
                </a:solidFill>
              </a:rPr>
              <a:t>-edges.xml</a:t>
            </a:r>
            <a:endParaRPr lang="el-GR" sz="3800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056" y="1295400"/>
            <a:ext cx="5608740" cy="502919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2514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4 </a:t>
            </a:r>
            <a:r>
              <a:rPr lang="el-GR" dirty="0" smtClean="0"/>
              <a:t>τύποι από </a:t>
            </a:r>
            <a:r>
              <a:rPr lang="en-US" dirty="0" smtClean="0"/>
              <a:t>elements: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Buildings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Building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Floor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Edge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3083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Παραδείγματα Διαδρομών</a:t>
            </a:r>
            <a:endParaRPr lang="el-G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3581400" cy="4953000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371600"/>
            <a:ext cx="3429000" cy="4953000"/>
          </a:xfrm>
        </p:spPr>
      </p:pic>
    </p:spTree>
    <p:extLst>
      <p:ext uri="{BB962C8B-B14F-4D97-AF65-F5344CB8AC3E}">
        <p14:creationId xmlns:p14="http://schemas.microsoft.com/office/powerpoint/2010/main" val="1445664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Παραδείγματα Διαδρομών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3200400" cy="4910138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47800"/>
            <a:ext cx="3276599" cy="4953000"/>
          </a:xfrm>
        </p:spPr>
      </p:pic>
    </p:spTree>
    <p:extLst>
      <p:ext uri="{BB962C8B-B14F-4D97-AF65-F5344CB8AC3E}">
        <p14:creationId xmlns:p14="http://schemas.microsoft.com/office/powerpoint/2010/main" val="2214505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Τέλος της Παρουσίασης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981200"/>
            <a:ext cx="4114800" cy="4114800"/>
          </a:xfrm>
        </p:spPr>
      </p:pic>
    </p:spTree>
    <p:extLst>
      <p:ext uri="{BB962C8B-B14F-4D97-AF65-F5344CB8AC3E}">
        <p14:creationId xmlns:p14="http://schemas.microsoft.com/office/powerpoint/2010/main" val="401939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68318" cy="6858000"/>
          </a:xfrm>
        </p:spPr>
      </p:pic>
    </p:spTree>
    <p:extLst>
      <p:ext uri="{BB962C8B-B14F-4D97-AF65-F5344CB8AC3E}">
        <p14:creationId xmlns:p14="http://schemas.microsoft.com/office/powerpoint/2010/main" val="22563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Αρχική </a:t>
            </a:r>
            <a:r>
              <a:rPr lang="el-GR" dirty="0" err="1" smtClean="0"/>
              <a:t>Διαπροσωπεία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47800"/>
            <a:ext cx="3429000" cy="4876800"/>
          </a:xfrm>
        </p:spPr>
      </p:pic>
      <p:sp>
        <p:nvSpPr>
          <p:cNvPr id="5" name="TextBox 4"/>
          <p:cNvSpPr txBox="1"/>
          <p:nvPr/>
        </p:nvSpPr>
        <p:spPr>
          <a:xfrm>
            <a:off x="381000" y="1676400"/>
            <a:ext cx="373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dirty="0" smtClean="0"/>
              <a:t>Δύο </a:t>
            </a:r>
            <a:r>
              <a:rPr lang="en-US" sz="2500" dirty="0" smtClean="0"/>
              <a:t>Mode </a:t>
            </a:r>
            <a:r>
              <a:rPr lang="el-GR" sz="2500" dirty="0" smtClean="0"/>
              <a:t>λειτουργίας: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 smtClean="0"/>
              <a:t>Mapping Mode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 smtClean="0"/>
              <a:t>Navigation Mode</a:t>
            </a:r>
          </a:p>
          <a:p>
            <a:endParaRPr lang="el-GR" sz="2500" dirty="0"/>
          </a:p>
        </p:txBody>
      </p:sp>
    </p:spTree>
    <p:extLst>
      <p:ext uri="{BB962C8B-B14F-4D97-AF65-F5344CB8AC3E}">
        <p14:creationId xmlns:p14="http://schemas.microsoft.com/office/powerpoint/2010/main" val="303089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Mode</a:t>
            </a:r>
            <a:r>
              <a:rPr lang="el-GR" dirty="0" smtClean="0"/>
              <a:t>-Επιλογή ορόφου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 smtClean="0"/>
              <a:t>Σε αυτή την οθόνη γίνεται η επιλογή του ορόφου από τον χρήστη</a:t>
            </a:r>
          </a:p>
          <a:p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14600"/>
            <a:ext cx="2488882" cy="3810000"/>
          </a:xfr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4648200" y="1524000"/>
            <a:ext cx="4038600" cy="46817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676400"/>
            <a:ext cx="2826327" cy="471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4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Mode</a:t>
            </a:r>
            <a:r>
              <a:rPr lang="el-GR" dirty="0" smtClean="0"/>
              <a:t>-Πρόσθεση Σημείων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447800"/>
            <a:ext cx="2808922" cy="468153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524000"/>
            <a:ext cx="4038600" cy="4681728"/>
          </a:xfrm>
        </p:spPr>
        <p:txBody>
          <a:bodyPr/>
          <a:lstStyle/>
          <a:p>
            <a:r>
              <a:rPr lang="el-GR" dirty="0" smtClean="0"/>
              <a:t>Σε αυτή την οθόνη εμφανίζεται ο χάρτης του ορόφου. </a:t>
            </a:r>
          </a:p>
        </p:txBody>
      </p:sp>
    </p:spTree>
    <p:extLst>
      <p:ext uri="{BB962C8B-B14F-4D97-AF65-F5344CB8AC3E}">
        <p14:creationId xmlns:p14="http://schemas.microsoft.com/office/powerpoint/2010/main" val="40538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Mapping Mode-</a:t>
            </a:r>
            <a:r>
              <a:rPr lang="el-GR" dirty="0" smtClean="0"/>
              <a:t>Εκκίνηση και Τερματισμός των </a:t>
            </a:r>
            <a:br>
              <a:rPr lang="el-GR" dirty="0" smtClean="0"/>
            </a:br>
            <a:r>
              <a:rPr lang="en-US" dirty="0" smtClean="0"/>
              <a:t>Session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 start </a:t>
            </a:r>
            <a:r>
              <a:rPr lang="en-US" dirty="0" smtClean="0"/>
              <a:t>sessions</a:t>
            </a:r>
            <a:r>
              <a:rPr lang="el-GR" dirty="0" smtClean="0"/>
              <a:t>, επιτρέπει </a:t>
            </a:r>
            <a:r>
              <a:rPr lang="el-GR" dirty="0" smtClean="0"/>
              <a:t>στον χρήστη να εισάγει τα σημεία από τον χάρτη.</a:t>
            </a:r>
          </a:p>
          <a:p>
            <a:r>
              <a:rPr lang="el-GR" dirty="0" smtClean="0"/>
              <a:t>Το </a:t>
            </a:r>
            <a:r>
              <a:rPr lang="en-US" dirty="0" smtClean="0"/>
              <a:t>end </a:t>
            </a:r>
            <a:r>
              <a:rPr lang="en-US" dirty="0" smtClean="0"/>
              <a:t>session</a:t>
            </a:r>
            <a:r>
              <a:rPr lang="el-GR" dirty="0" smtClean="0"/>
              <a:t>, σηματοδοτεί </a:t>
            </a:r>
            <a:r>
              <a:rPr lang="el-GR" dirty="0" smtClean="0"/>
              <a:t>το τέλος του </a:t>
            </a:r>
            <a:r>
              <a:rPr lang="en-US" dirty="0" smtClean="0"/>
              <a:t>session.</a:t>
            </a:r>
          </a:p>
          <a:p>
            <a:r>
              <a:rPr lang="en-US" dirty="0" smtClean="0"/>
              <a:t>To save sessions </a:t>
            </a:r>
            <a:r>
              <a:rPr lang="el-GR" dirty="0" smtClean="0"/>
              <a:t>αποθηκεύει τα δεδομένα στα αρχεία </a:t>
            </a:r>
            <a:r>
              <a:rPr lang="en-US" dirty="0" smtClean="0"/>
              <a:t>xml.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371600"/>
            <a:ext cx="3124199" cy="4800600"/>
          </a:xfrm>
        </p:spPr>
      </p:pic>
    </p:spTree>
    <p:extLst>
      <p:ext uri="{BB962C8B-B14F-4D97-AF65-F5344CB8AC3E}">
        <p14:creationId xmlns:p14="http://schemas.microsoft.com/office/powerpoint/2010/main" val="30372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Mode-</a:t>
            </a:r>
            <a:r>
              <a:rPr lang="el-GR" dirty="0" smtClean="0"/>
              <a:t>Επιλογή χώρου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64" y="1371600"/>
            <a:ext cx="2808922" cy="4681538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439" y="1371600"/>
            <a:ext cx="2808922" cy="4681538"/>
          </a:xfrm>
        </p:spPr>
      </p:pic>
    </p:spTree>
    <p:extLst>
      <p:ext uri="{BB962C8B-B14F-4D97-AF65-F5344CB8AC3E}">
        <p14:creationId xmlns:p14="http://schemas.microsoft.com/office/powerpoint/2010/main" val="188736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Mode</a:t>
            </a:r>
            <a:r>
              <a:rPr lang="el-GR" dirty="0" smtClean="0"/>
              <a:t>-</a:t>
            </a:r>
            <a:r>
              <a:rPr lang="en-US" dirty="0" smtClean="0"/>
              <a:t>End Session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 smtClean="0"/>
              <a:t>Με το </a:t>
            </a:r>
            <a:r>
              <a:rPr lang="en-US" dirty="0" smtClean="0"/>
              <a:t>end session </a:t>
            </a:r>
            <a:r>
              <a:rPr lang="el-GR" dirty="0" smtClean="0"/>
              <a:t>γίνεται ενημέρωση του χρήστη ότι το </a:t>
            </a:r>
            <a:r>
              <a:rPr lang="en-US" dirty="0" smtClean="0"/>
              <a:t>session </a:t>
            </a:r>
            <a:r>
              <a:rPr lang="el-GR" dirty="0" smtClean="0"/>
              <a:t>τερμάτισε</a:t>
            </a:r>
            <a:r>
              <a:rPr lang="el-GR" dirty="0" smtClean="0"/>
              <a:t>.</a:t>
            </a:r>
          </a:p>
          <a:p>
            <a:r>
              <a:rPr lang="el-GR" dirty="0" smtClean="0"/>
              <a:t>Σε αυτό το σημείο τελειώνει η εισαγωγή για τον χώρο που δηλώθηκε στο </a:t>
            </a:r>
            <a:r>
              <a:rPr lang="en-US" dirty="0" smtClean="0"/>
              <a:t>Start Session.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439" y="1371600"/>
            <a:ext cx="2808922" cy="4681538"/>
          </a:xfrm>
        </p:spPr>
      </p:pic>
    </p:spTree>
    <p:extLst>
      <p:ext uri="{BB962C8B-B14F-4D97-AF65-F5344CB8AC3E}">
        <p14:creationId xmlns:p14="http://schemas.microsoft.com/office/powerpoint/2010/main" val="286244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842</TotalTime>
  <Words>501</Words>
  <Application>Microsoft Office PowerPoint</Application>
  <PresentationFormat>On-screen Show (4:3)</PresentationFormat>
  <Paragraphs>100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Civic</vt:lpstr>
      <vt:lpstr>Any Place Nav.</vt:lpstr>
      <vt:lpstr>Hello World</vt:lpstr>
      <vt:lpstr>PowerPoint Presentation</vt:lpstr>
      <vt:lpstr>Αρχική Διαπροσωπεία</vt:lpstr>
      <vt:lpstr>Mapping Mode-Επιλογή ορόφου</vt:lpstr>
      <vt:lpstr>Mapping Mode-Πρόσθεση Σημείων</vt:lpstr>
      <vt:lpstr>Mapping Mode-Εκκίνηση και Τερματισμός των  Session</vt:lpstr>
      <vt:lpstr>Mapping Mode-Επιλογή χώρου</vt:lpstr>
      <vt:lpstr>Mapping Mode-End Session</vt:lpstr>
      <vt:lpstr>Mapping Mode-Save Sessions</vt:lpstr>
      <vt:lpstr>Χαρτογράφηση</vt:lpstr>
      <vt:lpstr>Εισαγωγή σημείων</vt:lpstr>
      <vt:lpstr>Εισαγωγή ακμών</vt:lpstr>
      <vt:lpstr>Εισαγωγή ακμών</vt:lpstr>
      <vt:lpstr>Navigation Mode - User interface</vt:lpstr>
      <vt:lpstr>Navigation Mode-Επιλογή Σημείων</vt:lpstr>
      <vt:lpstr>Navigation Mode-Παρουσίαση Συντεταγμένων</vt:lpstr>
      <vt:lpstr>Navigation Mode-Go Button</vt:lpstr>
      <vt:lpstr>Εισαγωγή δεδομένων με την χρήση Session</vt:lpstr>
      <vt:lpstr>initSession()</vt:lpstr>
      <vt:lpstr>PowerPoint Presentation</vt:lpstr>
      <vt:lpstr>Αποθήκευση Πληροφορίας-points.xml</vt:lpstr>
      <vt:lpstr>Αποθήκευση Πληροφορίας-edges.xml</vt:lpstr>
      <vt:lpstr>Παραδείγματα Διαδρομών</vt:lpstr>
      <vt:lpstr>Παραδείγματα Διαδρομών</vt:lpstr>
      <vt:lpstr>Τέλος της Παρουσίασης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Εισαγωγή δεδομένων</dc:title>
  <dc:creator>giannis evagorou</dc:creator>
  <cp:lastModifiedBy>giannis evagorou</cp:lastModifiedBy>
  <cp:revision>36</cp:revision>
  <dcterms:created xsi:type="dcterms:W3CDTF">2013-04-23T14:42:43Z</dcterms:created>
  <dcterms:modified xsi:type="dcterms:W3CDTF">2013-04-25T20:32:44Z</dcterms:modified>
</cp:coreProperties>
</file>