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19" autoAdjust="0"/>
  </p:normalViewPr>
  <p:slideViewPr>
    <p:cSldViewPr>
      <p:cViewPr varScale="1">
        <p:scale>
          <a:sx n="85" d="100"/>
          <a:sy n="85" d="100"/>
        </p:scale>
        <p:origin x="-15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7C4F-2B29-4E9D-826D-E4054A22A199}" type="datetimeFigureOut">
              <a:rPr lang="en-US" smtClean="0"/>
              <a:t>02-May-14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CB154-9AB6-4D43-B083-A14171BAD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154-9AB6-4D43-B083-A14171BADA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return type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B154-9AB6-4D43-B083-A14171BADA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9B6B-D813-4631-9071-D0B5F0BDA254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0529-A2D3-4848-B732-B19EC104BAE0}" type="slidenum">
              <a:rPr lang="en-GB" smtClean="0"/>
              <a:t>‹#›</a:t>
            </a:fld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9B6B-D813-4631-9071-D0B5F0BDA254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0529-A2D3-4848-B732-B19EC104BA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9B6B-D813-4631-9071-D0B5F0BDA254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0529-A2D3-4848-B732-B19EC104BA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9B6B-D813-4631-9071-D0B5F0BDA254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0529-A2D3-4848-B732-B19EC104BA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9B6B-D813-4631-9071-D0B5F0BDA254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0529-A2D3-4848-B732-B19EC104BAE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9B6B-D813-4631-9071-D0B5F0BDA254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0529-A2D3-4848-B732-B19EC104BA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9B6B-D813-4631-9071-D0B5F0BDA254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0529-A2D3-4848-B732-B19EC104BA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9B6B-D813-4631-9071-D0B5F0BDA254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0529-A2D3-4848-B732-B19EC104BA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9B6B-D813-4631-9071-D0B5F0BDA254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0529-A2D3-4848-B732-B19EC104BAE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9B6B-D813-4631-9071-D0B5F0BDA254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0529-A2D3-4848-B732-B19EC104BAE0}" type="slidenum">
              <a:rPr lang="en-GB" smtClean="0"/>
              <a:t>‹#›</a:t>
            </a:fld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9B6B-D813-4631-9071-D0B5F0BDA254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0529-A2D3-4848-B732-B19EC104BAE0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90D9B6B-D813-4631-9071-D0B5F0BDA254}" type="datetimeFigureOut">
              <a:rPr lang="en-GB" smtClean="0"/>
              <a:t>02/05/2014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7FD0529-A2D3-4848-B732-B19EC104BAE0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cy/url?sa=i&amp;rct=j&amp;q=&amp;esrc=s&amp;frm=1&amp;source=images&amp;cd=&amp;cad=rja&amp;uact=8&amp;docid=WMjrJoZ7H98rSM&amp;tbnid=qZ0H8q4ssDKxcM:&amp;ved=0CAUQjRw&amp;url=http://www.windowsphone.com/en-us/store/app/rayzit/830a784f-09fc-4453-b66c-b50c806983aa&amp;ei=kP1fU7q-LMuSswaGxYHwDA&amp;bvm=bv.65397613,d.bGQ&amp;psig=AFQjCNE_18PK0epHWFcPiI4NsZYXC0q9kg&amp;ust=139888615836248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v.rayzit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132856"/>
            <a:ext cx="4419600" cy="1600327"/>
          </a:xfrm>
        </p:spPr>
        <p:txBody>
          <a:bodyPr/>
          <a:lstStyle/>
          <a:p>
            <a:r>
              <a:rPr lang="en-US" dirty="0" smtClean="0"/>
              <a:t>Rayzit Widget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Patroklos</a:t>
            </a:r>
            <a:r>
              <a:rPr lang="en-US" dirty="0" smtClean="0"/>
              <a:t> </a:t>
            </a:r>
            <a:r>
              <a:rPr lang="en-US" dirty="0" err="1" smtClean="0"/>
              <a:t>Patroklou</a:t>
            </a:r>
            <a:endParaRPr lang="en-US" dirty="0" smtClean="0"/>
          </a:p>
          <a:p>
            <a:r>
              <a:rPr lang="en-US" dirty="0" smtClean="0"/>
              <a:t>George Antoniou</a:t>
            </a:r>
          </a:p>
          <a:p>
            <a:r>
              <a:rPr lang="en-US" dirty="0" err="1" smtClean="0"/>
              <a:t>Constantinos</a:t>
            </a:r>
            <a:r>
              <a:rPr lang="en-US" dirty="0" smtClean="0"/>
              <a:t> </a:t>
            </a:r>
            <a:r>
              <a:rPr lang="en-US" dirty="0" err="1" smtClean="0"/>
              <a:t>Kyprianou</a:t>
            </a:r>
            <a:endParaRPr lang="en-GB" dirty="0"/>
          </a:p>
        </p:txBody>
      </p:sp>
      <p:sp>
        <p:nvSpPr>
          <p:cNvPr id="4" name="AutoShape 2" descr="data:image/jpeg;base64,/9j/4AAQSkZJRgABAQAAAQABAAD/2wCEAAkGBxAHBhUIBxMQFBMWDRAWGBMYFhsdGBQVFB0iGhUUGRUYHCggGCAlHBQfITMjJS8rNTAvFyA/ODMsNyk5LywBCgoKDg0OGhAQGzIlICQwNC00MTMwNy03MDAsNzAsLC8uLCwtLDcsLS0sLCwrLCwsLCwsLC8sLCw0LCwuMCwsLP/AABEIAMkAyQMBEQACEQEDEQH/xAAbAAEAAgMBAQAAAAAAAAAAAAAAAgcBBQYEA//EAEUQAAECAgMJCwoFBAMAAAAAAAABAgMEBQYREhQhMTZRcXOSBxYyM0FSVGGBsdETFzRTcpGhssHSIiOCg6IVNXThQmLw/8QAGwEBAAIDAQEAAAAAAAAAAAAAAAEFAgQGAwf/xAA1EQEAAQICBwYGAgAHAAAAAAAAAQIDBBEFEjEzNFJxExQVUYGhITJBU7HRImEGFkLB4fDx/9oADAMBAAIRAxEAPwDxxHrdrhXGpzz6PERkjdrnUZmUF2udRmZQXa51GZlBdrnUZmUF2udRmZQXa51GZlBdrnUZmUF2udRmZQXa51GZlBdrnUZmUF2udRmZQXa51GZlBdrnUZmUF2udRmZQXa51GZlBdrnUZmUF2udRmZQXa51GZlBdrnUZmUF2udRmZQXa51GZlBdrnUZmUF2udRmZQXa51GacoSu1zr7wxyhGJxi6VEpjYiQkAAAAAAAAAAAAAAAAAAAAAAAAAACZLFiJxi6VEpjYiQkAAAAAAAAAAAAAAAAAAAAAAAAAACZLFiJxi6VEpjYiQkAAAAAAAAAAAAAAAAAAAAAAAAAACZLFiJxi6VEpjYiQkAAYtBkWoE5FqAyLUBkWoDItQGRagMi1AZFqAyLUBkWoDItQGRagMi1AZFqAyLUBkWoDJkIAAACZLFiJxi6VEpjYiQkAAXJU+Ax1WYDnNaq+RbhsQusPEdlT0cPpKuqMVcyn6txe7OYzZQ99WGl2lXnJe7OYzZQasHaVecl7s5jNlBqwdpV5yXuzmM2UGrB2lXnJe7OYzZQasHaVecl7s5jNlBqwdpV5yXuzmM2UGrB2lXnJe7OYzZQasHaVecl7s5jNlBqwdpV5yXuzmM2UGrB2lXnJe7OYzZQasHaVecl7s5jNlBqwdpV5yXuzmM2UGrB2lXnJe7OYzZQasHaVecl7s5jNlBqwdpV5y+M5LsSUfY1nFv5EzGNVMZSzt11a8fH6qIbwSgfQ5ZCAABMlixE4xdKiUxsRISAALoqbkvL6lpd4bdU9HC6T4u51bKdnIchLLMzjkYxLLXLiS09aqopjOWratV3atSiM5avfdR/SIfx8Dy7za5m34Xi/tyb7qP6RD+PgO82uY8Lxf25eiQp+UpGYveRjMe+xVuUttsTGuIyovW65ypl5XsDiLNOtcpmIe2bmmSUs6ZmnI1jUtc5cSJnPSqqKYzl4W7dVyqKKIzmWq33Uf0iH8fA8e82uZueF4v7cm+6j+kQ/j4DvNrmPC8X9uTfdR/SIfx8B3m1zHheL+3Jvuo/pEP4+A7za5jwvF/bk33Uf0iH8fAd5tcx4Xi/tyb7qP6RD+PgO82uY8Lxf25N91H9Ih/HwHebXMeF4v7cm+6j+kQ/j4DvNrmPC8X9uXrk6clZ19xKx4Tl5qOS33LhM6b1urZLxu4O/ajOuiYjo2B6NZ8Z30N+rf3EVbJZ2vnp6qDbwew56H0aWQgAATJYsROMXSolMbESEgAC6Km5Ly+paXeG3VPRwuk+LudXnr9ktF/R3oY4vdS9dEcXQp8pnagHU7m2Uv7ET6G3gt76KjTfC+sO9rrkpMahSwxW5q6Od0XxdvqpkpHcgABZpJCzSAs0gABAdYFs7nlIRJ+g7JpVcrIitRy41bjS1eWy0uMHXNVv4/Rx2mbFFrEfwjLOM3RTvob9W/uNmrZKrtfPT1UG3g9hz0Po0shAAAmSxYicYulRKY2IkJAAF0VNyXl9S0u8NuqejhdJ8Xc6vPX7JaL+jvQxxe6l66I4uhT5TO1AOp3Nspf2In0NvBb30VGm+F9Yd7XXJSY1ClhitzV0c7ovi7fVTJSO5AOgqE1H1rhNeiKlkXAvsKbOF3sK3S8zGEry/r8wty92cxmyhcasOM7SrzkvdnMZsoNWDtKvOS92cxmyg1YO0q85V/upw2w3wPJoiYImJNBXY6IjVdHoCqZi5nPk4Mr3RAFnbl39mif5C9yFrgfknq5TT2/p6OtnfQ36t/cblWyVLa+enqoNvB7DnofRpZCAABMlixE4xdKiUxsRISAALoqbkvL6lpd4bdU9HC6T4u51eev2S0X9Hehji91L10RxdCnymdqAdTubZS/sRPobeC3voqNN8L6w72uuSkxqFLDFbmro53RfF2+qmSkdyAdDUDK2F7Mb5FNnCb6Fbpfg6/T8wuAuXEgACvd1bhwNEX6Fdj/8AS6X/AA/suejgCudGAWduXf2aJ/kL3IWuB+SerlNPb+no62d9Dfq39xuVbJUtr56eqg28HsOeh9GlkIAAEyWLETjF0qJTGxEhIAAuipuS8vqWl3ht1T0cLpPi7nVCuktEm6uxIEq1z3Lc2NTGuFBiaZqtzEMtGXKLeJpqrnKFX7257o0fZ/2VXYXeWXW9/wAL9yDe3PdGj7P+x2F3lk7/AIX7kOiqFQ8zI0/5acgxWN8i9LpyYLVssQ2cJarpuZ1Rkq9L4uxcw+rRXEznDr665KTGoU3MVuauil0XxdvqpkpHcgHQ1AythezG+RTZwm+hW6X4Ov0/MLgLlxIAAr3dW4cDRF+hXY//AEul/wAP7Lno4ArnRgFnbl39mif5C9yFrgfknq5TT2/p6OtnfQ36t/cblWyVLa+enqoNvB7DnofRpZCAABMlixE4xdKiUxsRISAALoqbkvL6lpd4bdU9HC6T4u51bk92iAAAGkrrkpMahTwxW5q6N/RfF2+qmSkdyAdDUDK2F7Mb5FNnCb6Fbpfg6/T8w7LdGpCNR9HwnyMRzFWMqKrVxpcrgN3GV1U0xqzl8VHoWxbu3KouU5/D/dwO+We6RF95X9vd5nReH4X7cG+We6RF947e7zHh+F+3DyT9JR6Qsv6I99zbZdLitxmFVyqr5pze1rD2rWfZ05ZvLaYPZljViOuYaKq5kS1fchMfEmcozlbW5/RkSjaEsnEVrnxFfcrjamJLevBaW+EtzRR8fq4zTGIovX/4TnERlm6Cd9Dfq39xs1bJVtr56eqg28HsOeh9GlkIAAEyWLETjF0qJTGxEhIAAuipuS8vqWl3ht1T0cLpPi7nV66bpNtEUa6ditc5G2YEstW1bOUzu3It060vHC4ecRdi3E5ZuV85MD1Eb3t8TV7/AE+Urf8Ay/d549zzkwPURve3xHf6fKT/AC/d5492yoCuMKm6QvODDiNW4c61ypZg0L1npaxVNyrViGrjNFV4a32lVUT9HrrrkpMahTPFbmro8dF8Xb6qZKR3IB0NQMrYXsxvkU2cJvoVul+Dr9PzCzaw0Oym6MdKRcC42u5rkxKWl61FynVlyeDxVWGuxXHr/cKXnJV8lNOlplLHtcqKhSVUzTOUu7t3KblEV07JfExZvZQ82yRpBseZhsiMtscxyIqK1capbypj7D0t1RTVEzGcPDE2qrtuaaKpifpMLdkqIkJqXbMysCXVrmoqORjcKL2FxTatTGcRDi7uKxdFU0V11Zx/bYS8jBlsMvDht0NRD0iimNkNau9cr+aqZ9XoMnm+M76G/Vv7iKtks7Xz09VBt4PYc9D6NLIQAAJksWInGLpUSmNiJCQABdFTcl5fUtLvDbqno4XSfF3Orz1+yWi/o70McXupeuiOLoU+UztQDqdzbKX9iJ9DbwW99FRpvhfWHe11yUmNQpYYrc1dHO6L4u31UyUjuQDoagZWwvZjfIps4TfQrdL8HX6fmFwFy4lxu6DV2/5X+pyifmsb+JExvYneqYzSxdjWjXjbC80Pj+yr7Guf4zs/qf8AlWBVOsAOy3PqxXjMpRc4v5b3fgVf+D15NC95u4S/qzqTslR6YwHa09tRH8o2/wBx/wALPLVyYB8Z30N+rf3EVbJZ2vnp6qDbwew56H0aWQgAATJYsROMXSolMbESEgAC6Km5Ly+paXeG3VPRwuk+LudXnr9ktF/R3oY4vdS9dEcXQp8pnagHU7m2Uv7ET6G3gt76KjTfC+sO9rrkpMahSwxW5q6Od0XxdvqpkpHcgHQ1AythezG+RTZwm+hW6X4Ov0/MLgLlxJjxgVRXyr39Knr8lU/JiO2HrjboXGhUYqxqVa0bJdjonH9vb7Ov5qfeHKmotwC1ahVi/qkneU2v50NuPnsTE7SmJS2wl/Xp1Z2w5DS+A7CvtKI/jPtP/djrDcUz4zvob9W/uIq2SztfPT1UG3g9hz0Po0shAAAmSxYicYulRKY2IkJAAF0VNyXl9S0u8NuqejhdJ8Xc6vPX7JaL+jvQxxe6l66I4uhT5TO1AOp3Nspf2In0NvBb30VGm+F9Yd7XXJSY1ClhitzV0c7ovi7fVTJSO5AOhqBlbC9mN8imzhN9Ct0vwdfp+YXAXLiQDy0lIw6SkXSc0lrXNsXqzKnWi4TCuiK6Zpl62L1dm5FyjbClqaox9D0i6SmMaLgdyOauJyFJctzbqmmXd4XEU4i1Fyn6+0vCebYeiQnH0fONm5VbHtdan1RepUwGVFU0zFUPO9apu0TRXsldFA0symqNbOQOXA5vK1yY2qXlq7FynWhwmLwtWGuzbq9P7h6530N+rf3GdWyXja+enqoNvB7DnofRpZCAABMlixE4xdKiUxsRISAALoqbkvL6lpd4bdU9HC6T4u51fWs1GvpahnyUBWo51zYq4sC28hlftzXRNMMMDiKbF+m5Vshwnm5mvWwP5eBX9xr84dD49Y5Z9jzczXrYH8vAdxr84PHrHLPs3NUqoR6Fpe/Jl8JzfJubY2221dKdR74fC1W69aZaOkdK2sTZ7OmJic3S1gkXUnQsWSgqiOfDVqKuJF67DavUTXRNMfVVYO9Fm/Rcq2RLgfNzNetgfy8Cu7jX5w6Px6xyz7Hm5mvWwP5eA7jX5wePWOWfZtKsVLmKIptk9HfCVrUfaiW2/iaqJjTrPaxhK7dcVTLUx2l7WIsVW6YnOcvy7s33PAADQVuq4lPySJDVGxWr+B64rF4TVs5Pqa+IsdrT8Nqx0dj5wtfx+NM7Ycf5uZr1sD+XgaXca/OF349Y5Z9jzczXrYH8vAdxr84PHrHLPs3dVKszlAz/AJRYkF0JyWPYl1hzOS1MaHvYw9y1Vnn8GhpDSOGxVvLVmKo2S66d9Dfq39xu1bJUtr56eqg28HsOeh9GlkIAAEyWLETjF0qJTGxEhIAAuipuS8vqWl3ht1T0cLpPi7nVuT3aIAAAAAAAAAAAAAAAA+M76G/Vv7iKtks7Xz09VBt4PYc9D6NLIQAAJksWInGLpUSmNiJCQABZ9Wq1SMlQMGWmoyNe2EiObcvwLmtRtha2MTbptxEy5PHaNxVzEV10UZxM+cftvaNrHJ0pMXvIxmufZbc2ORbOq6RLTYov265yplX38BiLFOtcpyj/AL5NqerTeakJ+FRsqs1OuuWIqIrrFWy3AmBEVTGuumiM6nrZsV3q9S3GctTv0o7pCbD/ALTx73Z5m74RjOT3j9m/SjukJsP+0d7s8x4RjOT3j9m/SjukJsP+0d7s8x4RjOT3j9m/SjukJsP+0d7s8x4RjOT3j9m/SjukJsP+0d7s8x4RjOT3j9m/SjukJsP+0d7s8x4RjOT3j9m/SjukJsP+0d7s8x4RjOT3j9m/SjukJsP+0d7s8x4RjOT3j9m/SjukJsP+0d7s8x4RjOT3j9m/SjukJsP+0d7s8x4RjOT3j9m/SjukJsP+0d7s8x4RjOT3j9m/SjukJsP+0d7s8x4RjOT3j9vlM1xo+JLOYyOlqscifgfjVPZInFWstrKjROLiqJmj3j9qhbgQpnaSyAAATJYsROMXSolMbESEgAABODFdAipGgKrXNVFRyY0VOUmJmJzhjVTFUTTVGcStmp1aG05A8hMWNjtTCnI9Oe36pyFvh8RFyMp2uO0lo6cNVrU/Gifb+pbWsEl/UKEjSqY3QX2e0iWt+KIe16jXomlp4O72V+ivyn/1RydZQu/AAAAAAAAAAAAAAAAAABMlixE4xdKiUxsRISAAAAD6S8d8rHSPLuVr2qio5MaKhMTMTnDGuimumaaoziVuVSrMynpbycWxsZqfibzk5zeruLjD4iLsZTtcZpHR9WFqzj40zsn/AGlWNZJO8KdjS/IkVVTQ7CneVd6nVuTDq8Fd7XD0V/1+Pg1p5NoAAAAAAAAAAAAAAAAAJksWInGLpUSmNiJCQAAAAAPtKTT5KZbMyrla9q2oqf8AsKdRlTVNM5wwuW6blM0VxnEtlWalGU1Msn2pcxFgo2I3/sxcDkXlRUX4HpeuRcmKvr9WrgcNVhqarU/GM84n+p+no054t0AAAAAAAAAAAAAAAAAJksWInGLpUSmNiJCQAAAAAAAAAAAAAAAAAAAAAAAAAAJksWInGLpUSmNiJCQAAAAAAAAAAAAAAAAAAAAAAAAAAJksWInGLpUSyjYiQAAAAAAAAAAAAAAAAAAAAAAAAAAATJYpROMXSoI2IgAAAAAAAAAAAAAAAAAAAAAAAAAACWQh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20650" y="-1150938"/>
            <a:ext cx="24003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5" descr="data:image/jpeg;base64,/9j/4AAQSkZJRgABAQAAAQABAAD/2wCEAAkGBxAHBhUIBxMQFBMWDRAWGBMYFhsdGBQVFB0iGhUUGRUYHCggGCAlHBQfITMjJS8rNTAvFyA/ODMsNyk5LywBCgoKDg0OGhAQGzIlICQwNC00MTMwNy03MDAsNzAsLC8uLCwtLDcsLS0sLCwrLCwsLCwsLC8sLCw0LCwuMCwsLP/AABEIAMkAyQMBEQACEQEDEQH/xAAbAAEAAgMBAQAAAAAAAAAAAAAAAgcBBQYEA//EAEUQAAECAgMJCwoFBAMAAAAAAAABAgMEBQYREhQhMTZRcXOSBxYyM0FSVGGBsdETFzRTcpGhssHSIiOCg6IVNXThQmLw/8QAGwEBAAIDAQEAAAAAAAAAAAAAAAEFAgQGAwf/xAA1EQEAAQICBwYGAgAHAAAAAAAAAQIDBBEFEjEzNFJxExQVUYGhITJBU7HRImEGFkLB4fDx/9oADAMBAAIRAxEAPwDxxHrdrhXGpzz6PERkjdrnUZmUF2udRmZQXa51GZlBdrnUZmUF2udRmZQXa51GZlBdrnUZmUF2udRmZQXa51GZlBdrnUZmUF2udRmZQXa51GZlBdrnUZmUF2udRmZQXa51GZlBdrnUZmUF2udRmZQXa51GZlBdrnUZmUF2udRmZQXa51GZlBdrnUZmUF2udRmZQXa51GacoSu1zr7wxyhGJxi6VEpjYiQkAAAAAAAAAAAAAAAAAAAAAAAAAACZLFiJxi6VEpjYiQkAAAAAAAAAAAAAAAAAAAAAAAAAACZLFiJxi6VEpjYiQkAAAAAAAAAAAAAAAAAAAAAAAAAACZLFiJxi6VEpjYiQkAAYtBkWoE5FqAyLUBkWoDItQGRagMi1AZFqAyLUBkWoDItQGRagMi1AZFqAyLUBkWoDJkIAAACZLFiJxi6VEpjYiQkAAXJU+Ax1WYDnNaq+RbhsQusPEdlT0cPpKuqMVcyn6txe7OYzZQ99WGl2lXnJe7OYzZQasHaVecl7s5jNlBqwdpV5yXuzmM2UGrB2lXnJe7OYzZQasHaVecl7s5jNlBqwdpV5yXuzmM2UGrB2lXnJe7OYzZQasHaVecl7s5jNlBqwdpV5yXuzmM2UGrB2lXnJe7OYzZQasHaVecl7s5jNlBqwdpV5yXuzmM2UGrB2lXnJe7OYzZQasHaVecl7s5jNlBqwdpV5y+M5LsSUfY1nFv5EzGNVMZSzt11a8fH6qIbwSgfQ5ZCAABMlixE4xdKiUxsRISAALoqbkvL6lpd4bdU9HC6T4u51bKdnIchLLMzjkYxLLXLiS09aqopjOWratV3atSiM5avfdR/SIfx8Dy7za5m34Xi/tyb7qP6RD+PgO82uY8Lxf25eiQp+UpGYveRjMe+xVuUttsTGuIyovW65ypl5XsDiLNOtcpmIe2bmmSUs6ZmnI1jUtc5cSJnPSqqKYzl4W7dVyqKKIzmWq33Uf0iH8fA8e82uZueF4v7cm+6j+kQ/j4DvNrmPC8X9uTfdR/SIfx8B3m1zHheL+3Jvuo/pEP4+A7za5jwvF/bk33Uf0iH8fAd5tcx4Xi/tyb7qP6RD+PgO82uY8Lxf25N91H9Ih/HwHebXMeF4v7cm+6j+kQ/j4DvNrmPC8X9uXrk6clZ19xKx4Tl5qOS33LhM6b1urZLxu4O/ajOuiYjo2B6NZ8Z30N+rf3EVbJZ2vnp6qDbwew56H0aWQgAATJYsROMXSolMbESEgAC6Km5Ly+paXeG3VPRwuk+LudXnr9ktF/R3oY4vdS9dEcXQp8pnagHU7m2Uv7ET6G3gt76KjTfC+sO9rrkpMahSwxW5q6Od0XxdvqpkpHcgABZpJCzSAs0gABAdYFs7nlIRJ+g7JpVcrIitRy41bjS1eWy0uMHXNVv4/Rx2mbFFrEfwjLOM3RTvob9W/uNmrZKrtfPT1UG3g9hz0Po0shAAAmSxYicYulRKY2IkJAAF0VNyXl9S0u8NuqejhdJ8Xc6vPX7JaL+jvQxxe6l66I4uhT5TO1AOp3Nspf2In0NvBb30VGm+F9Yd7XXJSY1ClhitzV0c7ovi7fVTJSO5AOgqE1H1rhNeiKlkXAvsKbOF3sK3S8zGEry/r8wty92cxmyhcasOM7SrzkvdnMZsoNWDtKvOS92cxmyg1YO0q85V/upw2w3wPJoiYImJNBXY6IjVdHoCqZi5nPk4Mr3RAFnbl39mif5C9yFrgfknq5TT2/p6OtnfQ36t/cblWyVLa+enqoNvB7DnofRpZCAABMlixE4xdKiUxsRISAALoqbkvL6lpd4bdU9HC6T4u51eev2S0X9Hehji91L10RxdCnymdqAdTubZS/sRPobeC3voqNN8L6w72uuSkxqFLDFbmro53RfF2+qmSkdyAdDUDK2F7Mb5FNnCb6Fbpfg6/T8wuAuXEgACvd1bhwNEX6Fdj/8AS6X/AA/suejgCudGAWduXf2aJ/kL3IWuB+SerlNPb+no62d9Dfq39xuVbJUtr56eqg28HsOeh9GlkIAAEyWLETjF0qJTGxEhIAAuipuS8vqWl3ht1T0cLpPi7nVCuktEm6uxIEq1z3Lc2NTGuFBiaZqtzEMtGXKLeJpqrnKFX7257o0fZ/2VXYXeWXW9/wAL9yDe3PdGj7P+x2F3lk7/AIX7kOiqFQ8zI0/5acgxWN8i9LpyYLVssQ2cJarpuZ1Rkq9L4uxcw+rRXEznDr665KTGoU3MVuauil0XxdvqpkpHcgHQ1AythezG+RTZwm+hW6X4Ov0/MLgLlxIAAr3dW4cDRF+hXY//AEul/wAP7Lno4ArnRgFnbl39mif5C9yFrgfknq5TT2/p6OtnfQ36t/cblWyVLa+enqoNvB7DnofRpZCAABMlixE4xdKiUxsRISAALoqbkvL6lpd4bdU9HC6T4u51bk92iAAAGkrrkpMahTwxW5q6N/RfF2+qmSkdyAdDUDK2F7Mb5FNnCb6Fbpfg6/T8w7LdGpCNR9HwnyMRzFWMqKrVxpcrgN3GV1U0xqzl8VHoWxbu3KouU5/D/dwO+We6RF95X9vd5nReH4X7cG+We6RF947e7zHh+F+3DyT9JR6Qsv6I99zbZdLitxmFVyqr5pze1rD2rWfZ05ZvLaYPZljViOuYaKq5kS1fchMfEmcozlbW5/RkSjaEsnEVrnxFfcrjamJLevBaW+EtzRR8fq4zTGIovX/4TnERlm6Cd9Dfq39xs1bJVtr56eqg28HsOeh9GlkIAAEyWLETjF0qJTGxEhIAAuipuS8vqWl3ht1T0cLpPi7nV66bpNtEUa6ditc5G2YEstW1bOUzu3It060vHC4ecRdi3E5ZuV85MD1Eb3t8TV7/AE+Urf8Ay/d549zzkwPURve3xHf6fKT/AC/d5492yoCuMKm6QvODDiNW4c61ypZg0L1npaxVNyrViGrjNFV4a32lVUT9HrrrkpMahTPFbmro8dF8Xb6qZKR3IB0NQMrYXsxvkU2cJvoVul+Dr9PzCzaw0Oym6MdKRcC42u5rkxKWl61FynVlyeDxVWGuxXHr/cKXnJV8lNOlplLHtcqKhSVUzTOUu7t3KblEV07JfExZvZQ82yRpBseZhsiMtscxyIqK1capbypj7D0t1RTVEzGcPDE2qrtuaaKpifpMLdkqIkJqXbMysCXVrmoqORjcKL2FxTatTGcRDi7uKxdFU0V11Zx/bYS8jBlsMvDht0NRD0iimNkNau9cr+aqZ9XoMnm+M76G/Vv7iKtks7Xz09VBt4PYc9D6NLIQAAJksWInGLpUSmNiJCQABdFTcl5fUtLvDbqno4XSfF3Orz1+yWi/o70McXupeuiOLoU+UztQDqdzbKX9iJ9DbwW99FRpvhfWHe11yUmNQpYYrc1dHO6L4u31UyUjuQDoagZWwvZjfIps4TfQrdL8HX6fmFwFy4lxu6DV2/5X+pyifmsb+JExvYneqYzSxdjWjXjbC80Pj+yr7Guf4zs/qf8AlWBVOsAOy3PqxXjMpRc4v5b3fgVf+D15NC95u4S/qzqTslR6YwHa09tRH8o2/wBx/wALPLVyYB8Z30N+rf3EVbJZ2vnp6qDbwew56H0aWQgAATJYsROMXSolMbESEgAC6Km5Ly+paXeG3VPRwuk+LudXnr9ktF/R3oY4vdS9dEcXQp8pnagHU7m2Uv7ET6G3gt76KjTfC+sO9rrkpMahSwxW5q6Od0XxdvqpkpHcgHQ1AythezG+RTZwm+hW6X4Ov0/MLgLlxJjxgVRXyr39Knr8lU/JiO2HrjboXGhUYqxqVa0bJdjonH9vb7Ov5qfeHKmotwC1ahVi/qkneU2v50NuPnsTE7SmJS2wl/Xp1Z2w5DS+A7CvtKI/jPtP/djrDcUz4zvob9W/uIq2SztfPT1UG3g9hz0Po0shAAAmSxYicYulRKY2IkJAAF0VNyXl9S0u8NuqejhdJ8Xc6vPX7JaL+jvQxxe6l66I4uhT5TO1AOp3Nspf2In0NvBb30VGm+F9Yd7XXJSY1ClhitzV0c7ovi7fVTJSO5AOhqBlbC9mN8imzhN9Ct0vwdfp+YXAXLiQDy0lIw6SkXSc0lrXNsXqzKnWi4TCuiK6Zpl62L1dm5FyjbClqaox9D0i6SmMaLgdyOauJyFJctzbqmmXd4XEU4i1Fyn6+0vCebYeiQnH0fONm5VbHtdan1RepUwGVFU0zFUPO9apu0TRXsldFA0symqNbOQOXA5vK1yY2qXlq7FynWhwmLwtWGuzbq9P7h6530N+rf3GdWyXja+enqoNvB7DnofRpZCAABMlixE4xdKiUxsRISAALoqbkvL6lpd4bdU9HC6T4u51fWs1GvpahnyUBWo51zYq4sC28hlftzXRNMMMDiKbF+m5Vshwnm5mvWwP5eBX9xr84dD49Y5Z9jzczXrYH8vAdxr84PHrHLPs3NUqoR6Fpe/Jl8JzfJubY2221dKdR74fC1W69aZaOkdK2sTZ7OmJic3S1gkXUnQsWSgqiOfDVqKuJF67DavUTXRNMfVVYO9Fm/Rcq2RLgfNzNetgfy8Cu7jX5w6Px6xyz7Hm5mvWwP5eA7jX5wePWOWfZtKsVLmKIptk9HfCVrUfaiW2/iaqJjTrPaxhK7dcVTLUx2l7WIsVW6YnOcvy7s33PAADQVuq4lPySJDVGxWr+B64rF4TVs5Pqa+IsdrT8Nqx0dj5wtfx+NM7Ycf5uZr1sD+XgaXca/OF349Y5Z9jzczXrYH8vAdxr84PHrHLPs3dVKszlAz/AJRYkF0JyWPYl1hzOS1MaHvYw9y1Vnn8GhpDSOGxVvLVmKo2S66d9Dfq39xu1bJUtr56eqg28HsOeh9GlkIAAEyWLETjF0qJTGxEhIAAuipuS8vqWl3ht1T0cLpPi7nVuT3aIAAAAAAAAAAAAAAAA+M76G/Vv7iKtks7Xz09VBt4PYc9D6NLIQAAJksWInGLpUSmNiJCQABZ9Wq1SMlQMGWmoyNe2EiObcvwLmtRtha2MTbptxEy5PHaNxVzEV10UZxM+cftvaNrHJ0pMXvIxmufZbc2ORbOq6RLTYov265yplX38BiLFOtcpyj/AL5NqerTeakJ+FRsqs1OuuWIqIrrFWy3AmBEVTGuumiM6nrZsV3q9S3GctTv0o7pCbD/ALTx73Z5m74RjOT3j9m/SjukJsP+0d7s8x4RjOT3j9m/SjukJsP+0d7s8x4RjOT3j9m/SjukJsP+0d7s8x4RjOT3j9m/SjukJsP+0d7s8x4RjOT3j9m/SjukJsP+0d7s8x4RjOT3j9m/SjukJsP+0d7s8x4RjOT3j9m/SjukJsP+0d7s8x4RjOT3j9m/SjukJsP+0d7s8x4RjOT3j9m/SjukJsP+0d7s8x4RjOT3j9m/SjukJsP+0d7s8x4RjOT3j9m/SjukJsP+0d7s8x4RjOT3j9vlM1xo+JLOYyOlqscifgfjVPZInFWstrKjROLiqJmj3j9qhbgQpnaSyAAATJYsROMXSolMbESEgAABODFdAipGgKrXNVFRyY0VOUmJmJzhjVTFUTTVGcStmp1aG05A8hMWNjtTCnI9Oe36pyFvh8RFyMp2uO0lo6cNVrU/Gifb+pbWsEl/UKEjSqY3QX2e0iWt+KIe16jXomlp4O72V+ivyn/1RydZQu/AAAAAAAAAAAAAAAAAABMlixE4xdKiUxsRISAAAAD6S8d8rHSPLuVr2qio5MaKhMTMTnDGuimumaaoziVuVSrMynpbycWxsZqfibzk5zeruLjD4iLsZTtcZpHR9WFqzj40zsn/AGlWNZJO8KdjS/IkVVTQ7CneVd6nVuTDq8Fd7XD0V/1+Pg1p5NoAAAAAAAAAAAAAAAAAJksWInGLpUSmNiJCQAAAAAPtKTT5KZbMyrla9q2oqf8AsKdRlTVNM5wwuW6blM0VxnEtlWalGU1Msn2pcxFgo2I3/sxcDkXlRUX4HpeuRcmKvr9WrgcNVhqarU/GM84n+p+no054t0AAAAAAAAAAAAAAAAAJksWInGLpUSmNiJCQAAAAAAAAAAAAAAAAAAAAAAAAAAJksWInGLpUSmNiJCQAAAAAAAAAAAAAAAAAAAAAAAAAAJksWInGLpUSyjYiQAAAAAAAAAAAAAAAAAAAAAAAAAAATJYpROMXSoI2IgAAAAAAAAAAAAAAAAAAAAAAAAAACWQh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273050" y="-998538"/>
            <a:ext cx="24003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 descr="\\csfs12.cs.ucy.ac.cy\RFStudents$\ppatro01\My Documents\My Pictures\imagesCANLVDE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03444"/>
            <a:ext cx="180020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5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Cascading Style </a:t>
            </a:r>
            <a:r>
              <a:rPr lang="en-US" b="0" dirty="0" smtClean="0"/>
              <a:t>Sheets(CSS)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Style </a:t>
            </a:r>
            <a:r>
              <a:rPr lang="en-US" dirty="0"/>
              <a:t>sheet </a:t>
            </a:r>
            <a:r>
              <a:rPr lang="en-US" dirty="0" smtClean="0"/>
              <a:t>language(expresses the presentation of structured documents)</a:t>
            </a:r>
          </a:p>
          <a:p>
            <a:pPr>
              <a:lnSpc>
                <a:spcPct val="150000"/>
              </a:lnSpc>
            </a:pPr>
            <a:r>
              <a:rPr lang="en-US" dirty="0"/>
              <a:t>D</a:t>
            </a:r>
            <a:r>
              <a:rPr lang="en-US" dirty="0" smtClean="0"/>
              <a:t>escribes </a:t>
            </a:r>
            <a:r>
              <a:rPr lang="en-US" dirty="0"/>
              <a:t>the look and formatting of a document written in a markup </a:t>
            </a:r>
            <a:r>
              <a:rPr lang="en-US" dirty="0" smtClean="0"/>
              <a:t>language (color, height , width etc.)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Reduce complexity and repetition in the structure content</a:t>
            </a:r>
            <a:endParaRPr lang="en-US" dirty="0"/>
          </a:p>
        </p:txBody>
      </p:sp>
      <p:pic>
        <p:nvPicPr>
          <p:cNvPr id="2050" name="Picture 2" descr="C:\Users\demo\Desktop\c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94798" cy="133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19256" cy="4641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&lt;</a:t>
            </a:r>
            <a:r>
              <a:rPr lang="en-US" sz="1400" b="1" dirty="0"/>
              <a:t>html&gt;</a:t>
            </a:r>
          </a:p>
          <a:p>
            <a:pPr marL="0" indent="0">
              <a:buNone/>
            </a:pPr>
            <a:r>
              <a:rPr lang="en-US" sz="1400" b="1" dirty="0"/>
              <a:t>  &lt;head&gt;</a:t>
            </a:r>
          </a:p>
          <a:p>
            <a:pPr marL="0" indent="0">
              <a:buNone/>
            </a:pPr>
            <a:r>
              <a:rPr lang="en-US" sz="1400" b="1" dirty="0"/>
              <a:t>  &lt;title&gt;Hello World Website&lt;/title&gt;</a:t>
            </a:r>
          </a:p>
          <a:p>
            <a:pPr marL="0" indent="0">
              <a:buNone/>
            </a:pPr>
            <a:r>
              <a:rPr lang="en-US" sz="1400" b="1" dirty="0"/>
              <a:t>  &lt;style type="text/</a:t>
            </a:r>
            <a:r>
              <a:rPr lang="en-US" sz="1400" b="1" dirty="0" err="1"/>
              <a:t>css</a:t>
            </a:r>
            <a:r>
              <a:rPr lang="en-US" sz="1400" b="1" dirty="0"/>
              <a:t>"&gt;</a:t>
            </a:r>
          </a:p>
          <a:p>
            <a:pPr marL="0" indent="0">
              <a:buNone/>
            </a:pPr>
            <a:r>
              <a:rPr lang="en-US" sz="1400" b="1" dirty="0"/>
              <a:t>   .boxed {</a:t>
            </a:r>
          </a:p>
          <a:p>
            <a:pPr marL="0" indent="0">
              <a:buNone/>
            </a:pPr>
            <a:r>
              <a:rPr lang="en-US" sz="1400" b="1" dirty="0"/>
              <a:t>	width: 800px;</a:t>
            </a:r>
          </a:p>
          <a:p>
            <a:pPr marL="0" indent="0">
              <a:buNone/>
            </a:pPr>
            <a:r>
              <a:rPr lang="en-US" sz="1400" b="1" dirty="0"/>
              <a:t>	height: 100px;	</a:t>
            </a:r>
          </a:p>
          <a:p>
            <a:pPr marL="0" indent="0">
              <a:buNone/>
            </a:pPr>
            <a:r>
              <a:rPr lang="en-US" sz="1400" b="1" dirty="0"/>
              <a:t>	border: 10px solid green;</a:t>
            </a:r>
          </a:p>
          <a:p>
            <a:pPr marL="0" indent="0">
              <a:buNone/>
            </a:pPr>
            <a:r>
              <a:rPr lang="en-US" sz="1400" b="1" dirty="0"/>
              <a:t>        </a:t>
            </a:r>
            <a:r>
              <a:rPr lang="en-US" sz="1400" b="1" dirty="0" smtClean="0"/>
              <a:t>	font-size:500</a:t>
            </a:r>
            <a:r>
              <a:rPr lang="en-US" sz="1400" b="1" dirty="0"/>
              <a:t>%;</a:t>
            </a:r>
          </a:p>
          <a:p>
            <a:pPr marL="0" indent="0">
              <a:buNone/>
            </a:pPr>
            <a:r>
              <a:rPr lang="en-US" sz="1400" b="1" dirty="0"/>
              <a:t>       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color:blue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b="1" dirty="0"/>
              <a:t>	margin-left:390px;</a:t>
            </a:r>
          </a:p>
          <a:p>
            <a:pPr marL="0" indent="0">
              <a:buNone/>
            </a:pPr>
            <a:r>
              <a:rPr lang="en-US" sz="1400" b="1" dirty="0"/>
              <a:t>	margin-top:300px;    }</a:t>
            </a:r>
          </a:p>
          <a:p>
            <a:pPr marL="0" indent="0">
              <a:buNone/>
            </a:pPr>
            <a:r>
              <a:rPr lang="en-US" sz="1400" b="1" dirty="0"/>
              <a:t>&lt;/style&gt;</a:t>
            </a:r>
          </a:p>
          <a:p>
            <a:pPr marL="0" indent="0">
              <a:buNone/>
            </a:pPr>
            <a:r>
              <a:rPr lang="en-US" sz="1400" b="1" dirty="0"/>
              <a:t>  &lt;/head&gt;</a:t>
            </a:r>
          </a:p>
          <a:p>
            <a:pPr marL="0" indent="0">
              <a:buNone/>
            </a:pPr>
            <a:r>
              <a:rPr lang="en-US" sz="1400" b="1" dirty="0"/>
              <a:t>  &lt;body&gt;</a:t>
            </a:r>
          </a:p>
          <a:p>
            <a:pPr marL="0" indent="0">
              <a:buNone/>
            </a:pPr>
            <a:r>
              <a:rPr lang="en-US" sz="1400" b="1" dirty="0"/>
              <a:t>  &lt;div class="boxed"&gt;</a:t>
            </a:r>
          </a:p>
          <a:p>
            <a:pPr marL="0" indent="0">
              <a:buNone/>
            </a:pPr>
            <a:r>
              <a:rPr lang="en-US" sz="1400" b="1" dirty="0"/>
              <a:t>   Hello EPL371 People!!</a:t>
            </a:r>
          </a:p>
          <a:p>
            <a:pPr marL="0" indent="0">
              <a:buNone/>
            </a:pPr>
            <a:r>
              <a:rPr lang="en-US" sz="1400" b="1" dirty="0"/>
              <a:t>  &lt;/div&gt;</a:t>
            </a:r>
          </a:p>
          <a:p>
            <a:pPr marL="0" indent="0">
              <a:buNone/>
            </a:pPr>
            <a:r>
              <a:rPr lang="en-US" sz="1400" b="1" dirty="0"/>
              <a:t>  &lt;/body&gt;</a:t>
            </a:r>
          </a:p>
          <a:p>
            <a:pPr marL="0" indent="0">
              <a:buNone/>
            </a:pPr>
            <a:r>
              <a:rPr lang="en-US" sz="1400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996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Scripting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Generate scripts that are executed by a web browser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Enables web pages to be scripted</a:t>
            </a:r>
          </a:p>
          <a:p>
            <a:pPr>
              <a:lnSpc>
                <a:spcPct val="250000"/>
              </a:lnSpc>
            </a:pPr>
            <a:r>
              <a:rPr lang="en-US" dirty="0"/>
              <a:t>S</a:t>
            </a:r>
            <a:r>
              <a:rPr lang="en-US" dirty="0" smtClean="0"/>
              <a:t>ecurity restrictions(avoid them with ActiveX)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Most Popular Scripting Language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Only similarity with Java is syntax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Interpreted language until 2012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Just-in-time compilation is now performed by recent (post-2012) browsers.</a:t>
            </a:r>
          </a:p>
          <a:p>
            <a:pPr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upported </a:t>
            </a:r>
            <a:r>
              <a:rPr lang="en-US" dirty="0"/>
              <a:t>by every major web browser </a:t>
            </a:r>
            <a:r>
              <a:rPr lang="en-US" dirty="0" smtClean="0"/>
              <a:t>(Chrome </a:t>
            </a:r>
            <a:r>
              <a:rPr lang="en-US" dirty="0"/>
              <a:t>, Firefox, </a:t>
            </a:r>
            <a:r>
              <a:rPr lang="en-US" b="1" i="1" u="sng" dirty="0" smtClean="0"/>
              <a:t>Internet </a:t>
            </a:r>
            <a:r>
              <a:rPr lang="en-US" b="1" i="1" u="sng" dirty="0"/>
              <a:t>Explorer</a:t>
            </a:r>
            <a:r>
              <a:rPr lang="en-US" dirty="0"/>
              <a:t>, </a:t>
            </a:r>
            <a:r>
              <a:rPr lang="en-US" dirty="0" smtClean="0"/>
              <a:t>Netscape</a:t>
            </a:r>
            <a:r>
              <a:rPr lang="en-US" dirty="0"/>
              <a:t>, Safari, </a:t>
            </a:r>
            <a:r>
              <a:rPr lang="en-US" dirty="0" smtClean="0"/>
              <a:t>Opera etc.)</a:t>
            </a:r>
            <a:endParaRPr lang="en-US" dirty="0"/>
          </a:p>
        </p:txBody>
      </p:sp>
      <p:pic>
        <p:nvPicPr>
          <p:cNvPr id="3074" name="Picture 2" descr="C:\Users\demo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97" y="188641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4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JavaScript…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with </a:t>
            </a:r>
            <a:r>
              <a:rPr lang="en-US" dirty="0" err="1" smtClean="0"/>
              <a:t>var</a:t>
            </a:r>
            <a:r>
              <a:rPr lang="en-US" dirty="0" smtClean="0"/>
              <a:t> in front of name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name = </a:t>
            </a:r>
            <a:r>
              <a:rPr lang="en-US" dirty="0" smtClean="0"/>
              <a:t>“John";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money;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money </a:t>
            </a:r>
            <a:r>
              <a:rPr lang="en-US" dirty="0"/>
              <a:t>= 2000.50; </a:t>
            </a:r>
            <a:endParaRPr lang="en-US" dirty="0" smtClean="0"/>
          </a:p>
          <a:p>
            <a:r>
              <a:rPr lang="en-US" dirty="0" err="1" smtClean="0"/>
              <a:t>typeof</a:t>
            </a:r>
            <a:r>
              <a:rPr lang="en-US" dirty="0"/>
              <a:t> </a:t>
            </a:r>
            <a:r>
              <a:rPr lang="en-US" dirty="0" smtClean="0"/>
              <a:t>‘</a:t>
            </a:r>
            <a:r>
              <a:rPr lang="en-US" dirty="0" err="1" smtClean="0"/>
              <a:t>var_name</a:t>
            </a:r>
            <a:r>
              <a:rPr lang="en-US" dirty="0" smtClean="0"/>
              <a:t>’ returns the type of the variable</a:t>
            </a:r>
          </a:p>
          <a:p>
            <a:r>
              <a:rPr lang="en-US" dirty="0" smtClean="0"/>
              <a:t>Syntax of loops , operands, if statements are the same as in Java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7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JavaScript Again…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Functions:</a:t>
            </a:r>
          </a:p>
          <a:p>
            <a:pPr marL="0" indent="0">
              <a:buNone/>
            </a:pPr>
            <a:r>
              <a:rPr lang="en-US" dirty="0"/>
              <a:t>function concatenate(first, last) {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full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full = first + last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return full; }</a:t>
            </a:r>
          </a:p>
        </p:txBody>
      </p:sp>
    </p:spTree>
    <p:extLst>
      <p:ext uri="{BB962C8B-B14F-4D97-AF65-F5344CB8AC3E}">
        <p14:creationId xmlns:p14="http://schemas.microsoft.com/office/powerpoint/2010/main" val="1274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Use HTML to define the content and the general structure of the widget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</a:t>
            </a:r>
            <a:r>
              <a:rPr lang="en-US" dirty="0" err="1" smtClean="0"/>
              <a:t>Css</a:t>
            </a:r>
            <a:r>
              <a:rPr lang="en-US" dirty="0" smtClean="0"/>
              <a:t> to define the format and the appearance of the widget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JavaScript to add behavior to the Widget and convert it from static into one that users can interact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OUR </a:t>
            </a:r>
            <a:r>
              <a:rPr lang="en-US" sz="4000" dirty="0" smtClean="0"/>
              <a:t>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049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Rayzit</a:t>
            </a:r>
            <a:r>
              <a:rPr lang="en-US" dirty="0" smtClean="0"/>
              <a:t>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Gets and </a:t>
            </a:r>
            <a:r>
              <a:rPr lang="en-US" dirty="0"/>
              <a:t>displays information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dev.rayzit.com/</a:t>
            </a:r>
            <a:r>
              <a:rPr lang="en-US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(</a:t>
            </a:r>
            <a:r>
              <a:rPr lang="en-US" dirty="0"/>
              <a:t>3 different API </a:t>
            </a:r>
            <a:r>
              <a:rPr lang="en-US" dirty="0" smtClean="0"/>
              <a:t>calls)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</a:t>
            </a:r>
            <a:r>
              <a:rPr lang="en-US" dirty="0" smtClean="0"/>
              <a:t>ser enters </a:t>
            </a:r>
            <a:r>
              <a:rPr lang="en-US" dirty="0" err="1" smtClean="0"/>
              <a:t>UserId</a:t>
            </a:r>
            <a:r>
              <a:rPr lang="en-US" dirty="0" smtClean="0"/>
              <a:t> and the API Call(Live Feed, Latest  and Popular </a:t>
            </a:r>
            <a:r>
              <a:rPr lang="en-US" dirty="0" err="1" smtClean="0"/>
              <a:t>Rayzs</a:t>
            </a:r>
            <a:r>
              <a:rPr lang="en-US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For each </a:t>
            </a:r>
            <a:r>
              <a:rPr lang="en-US" dirty="0" err="1" smtClean="0"/>
              <a:t>rayz</a:t>
            </a:r>
            <a:r>
              <a:rPr lang="en-US" dirty="0" smtClean="0"/>
              <a:t> the widget displays Text, Time and </a:t>
            </a:r>
            <a:r>
              <a:rPr lang="en-US" dirty="0" err="1" smtClean="0"/>
              <a:t>Rerayzs</a:t>
            </a:r>
            <a:r>
              <a:rPr lang="en-US" dirty="0" smtClean="0"/>
              <a:t> Count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7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Fixed number of information is shown</a:t>
            </a:r>
          </a:p>
          <a:p>
            <a:endParaRPr lang="en-US" sz="2800" dirty="0"/>
          </a:p>
          <a:p>
            <a:r>
              <a:rPr lang="en-US" sz="2800" dirty="0" smtClean="0"/>
              <a:t>User can get more information by clicking “More </a:t>
            </a:r>
            <a:r>
              <a:rPr lang="en-US" sz="2800" dirty="0" err="1" smtClean="0"/>
              <a:t>Rayzs</a:t>
            </a:r>
            <a:r>
              <a:rPr lang="en-US" sz="2800" dirty="0" smtClean="0"/>
              <a:t>”</a:t>
            </a:r>
          </a:p>
          <a:p>
            <a:endParaRPr lang="en-US" sz="2800" dirty="0"/>
          </a:p>
          <a:p>
            <a:r>
              <a:rPr lang="en-US" sz="2800" dirty="0" smtClean="0"/>
              <a:t>User can refresh the information that the widget displays</a:t>
            </a:r>
          </a:p>
        </p:txBody>
      </p:sp>
    </p:spTree>
    <p:extLst>
      <p:ext uri="{BB962C8B-B14F-4D97-AF65-F5344CB8AC3E}">
        <p14:creationId xmlns:p14="http://schemas.microsoft.com/office/powerpoint/2010/main" val="26795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Widget?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component that you provide to other people to display data coming from your site on their own pages.</a:t>
            </a:r>
          </a:p>
          <a:p>
            <a:r>
              <a:rPr lang="en-US" sz="2800" dirty="0" smtClean="0"/>
              <a:t>“Chunk of a webpage”</a:t>
            </a:r>
          </a:p>
          <a:p>
            <a:r>
              <a:rPr lang="en-US" sz="2800" dirty="0" smtClean="0"/>
              <a:t>Mixture of HTML,CSS and Client Side Scripting Language</a:t>
            </a:r>
          </a:p>
          <a:p>
            <a:r>
              <a:rPr lang="en-US" sz="2800" dirty="0" smtClean="0"/>
              <a:t>Goal: Hide any possible complexity and make it easy for people to include the widget on their pages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359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2816"/>
            <a:ext cx="2880320" cy="376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5652120" y="1988840"/>
            <a:ext cx="93610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6096" y="564341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More </a:t>
            </a:r>
            <a:r>
              <a:rPr lang="en-US" dirty="0" err="1" smtClean="0"/>
              <a:t>Rayzs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9992" y="5445224"/>
            <a:ext cx="93610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15183" y="21420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Refresh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835696" y="1988840"/>
            <a:ext cx="1152128" cy="3378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5594" y="232672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</a:t>
            </a:r>
            <a:r>
              <a:rPr lang="en-US" dirty="0" err="1" smtClean="0"/>
              <a:t>Rayzit</a:t>
            </a:r>
            <a:r>
              <a:rPr lang="en-US" dirty="0" smtClean="0"/>
              <a:t>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simply include it to your website by using for example  an </a:t>
            </a:r>
            <a:r>
              <a:rPr lang="en-US" dirty="0" err="1" smtClean="0"/>
              <a:t>iframe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can set Width and Height of the Widget</a:t>
            </a:r>
          </a:p>
          <a:p>
            <a:endParaRPr lang="en-US" dirty="0"/>
          </a:p>
          <a:p>
            <a:r>
              <a:rPr lang="en-US" dirty="0" smtClean="0"/>
              <a:t>Example import of </a:t>
            </a:r>
            <a:r>
              <a:rPr lang="en-US" dirty="0" err="1" smtClean="0"/>
              <a:t>Rayzit</a:t>
            </a:r>
            <a:r>
              <a:rPr lang="en-US" dirty="0" smtClean="0"/>
              <a:t> Widget: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 smtClean="0"/>
              <a:t>src</a:t>
            </a:r>
            <a:r>
              <a:rPr lang="en-US" sz="2000" dirty="0"/>
              <a:t>="</a:t>
            </a:r>
            <a:r>
              <a:rPr lang="en-US" sz="2000" dirty="0" err="1"/>
              <a:t>RayzitWidget.html?userID</a:t>
            </a:r>
            <a:r>
              <a:rPr lang="en-US" sz="2000" dirty="0"/>
              <a:t>=1&amp;width=250&amp;height=330&amp;request=Live"</a:t>
            </a:r>
          </a:p>
        </p:txBody>
      </p:sp>
    </p:spTree>
    <p:extLst>
      <p:ext uri="{BB962C8B-B14F-4D97-AF65-F5344CB8AC3E}">
        <p14:creationId xmlns:p14="http://schemas.microsoft.com/office/powerpoint/2010/main" val="1695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embed it using an </a:t>
            </a:r>
            <a:r>
              <a:rPr lang="en-US" dirty="0" err="1" smtClean="0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43528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sz="2300" dirty="0"/>
              <a:t>html&gt;</a:t>
            </a:r>
          </a:p>
          <a:p>
            <a:pPr marL="0" indent="0">
              <a:buNone/>
            </a:pPr>
            <a:r>
              <a:rPr lang="en-US" sz="2300" dirty="0"/>
              <a:t>&lt;body&gt;  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&lt;</a:t>
            </a:r>
            <a:r>
              <a:rPr lang="en-US" sz="2300" dirty="0" err="1"/>
              <a:t>iframe</a:t>
            </a:r>
            <a:r>
              <a:rPr lang="en-US" sz="2300" dirty="0"/>
              <a:t> id="</a:t>
            </a:r>
            <a:r>
              <a:rPr lang="en-US" sz="2300" dirty="0" err="1"/>
              <a:t>RayzitF</a:t>
            </a:r>
            <a:r>
              <a:rPr lang="en-US" sz="2300" dirty="0"/>
              <a:t>" </a:t>
            </a:r>
          </a:p>
          <a:p>
            <a:pPr marL="0" indent="0">
              <a:buNone/>
            </a:pPr>
            <a:r>
              <a:rPr lang="en-US" sz="2300" dirty="0" err="1"/>
              <a:t>src</a:t>
            </a:r>
            <a:r>
              <a:rPr lang="en-US" sz="2300" dirty="0"/>
              <a:t>="</a:t>
            </a:r>
            <a:r>
              <a:rPr lang="en-US" sz="2300" dirty="0" err="1" smtClean="0"/>
              <a:t>RayzitWidget.html?userID</a:t>
            </a:r>
            <a:r>
              <a:rPr lang="en-US" sz="2300" dirty="0" smtClean="0"/>
              <a:t>=1&amp;width=250&amp;height=330&amp;request=Live” 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style="background-color:#ED3C24;"</a:t>
            </a:r>
          </a:p>
          <a:p>
            <a:pPr marL="0" indent="0">
              <a:buNone/>
            </a:pPr>
            <a:r>
              <a:rPr lang="en-US" sz="2300" dirty="0"/>
              <a:t>width="250"; height="330"</a:t>
            </a:r>
          </a:p>
          <a:p>
            <a:pPr marL="0" indent="0">
              <a:buNone/>
            </a:pPr>
            <a:r>
              <a:rPr lang="en-US" sz="2300" dirty="0" err="1"/>
              <a:t>allowtransparency</a:t>
            </a:r>
            <a:r>
              <a:rPr lang="en-US" sz="2300" dirty="0"/>
              <a:t>="</a:t>
            </a:r>
            <a:r>
              <a:rPr lang="en-US" sz="2300" dirty="0" smtClean="0"/>
              <a:t>true“&gt;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&lt;/</a:t>
            </a:r>
            <a:r>
              <a:rPr lang="en-US" sz="2300" dirty="0" err="1"/>
              <a:t>iframe</a:t>
            </a:r>
            <a:r>
              <a:rPr lang="en-US" sz="2300" dirty="0"/>
              <a:t>&gt; 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&lt;/body&gt;                  </a:t>
            </a:r>
          </a:p>
          <a:p>
            <a:pPr marL="0" indent="0">
              <a:buNone/>
            </a:pPr>
            <a:r>
              <a:rPr lang="en-US" sz="23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153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Questions???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\\csfs12.cs.ucy.ac.cy\RFStudents$\ppatro01\My Documents\My Pictures\twitter-wid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0808"/>
            <a:ext cx="286227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Widgets</a:t>
            </a:r>
            <a:endParaRPr lang="en-GB" dirty="0"/>
          </a:p>
        </p:txBody>
      </p:sp>
      <p:pic>
        <p:nvPicPr>
          <p:cNvPr id="2050" name="Picture 2" descr="\\csfs12.cs.ucy.ac.cy\RFStudents$\ppatro01\My Documents\My Pictures\stream-box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267171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4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Rayzit Widget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7849"/>
            <a:ext cx="2623369" cy="380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9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Widget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Decide what information you should provide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How you should provide your information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Design a user friendly</a:t>
            </a:r>
            <a:r>
              <a:rPr lang="en-US" sz="2800" dirty="0"/>
              <a:t> </a:t>
            </a:r>
            <a:r>
              <a:rPr lang="en-US" sz="2800" dirty="0" smtClean="0"/>
              <a:t>component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Flexible design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Keep it simple</a:t>
            </a:r>
          </a:p>
        </p:txBody>
      </p:sp>
    </p:spTree>
    <p:extLst>
      <p:ext uri="{BB962C8B-B14F-4D97-AF65-F5344CB8AC3E}">
        <p14:creationId xmlns:p14="http://schemas.microsoft.com/office/powerpoint/2010/main" val="9328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Technical Scope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157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text Editor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  Web browser (even Internet Explorer)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Google skills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>
                <a:sym typeface="Wingdings" panose="05000000000000000000" pitchFamily="2" charset="2"/>
              </a:rPr>
              <a:t>“If it isn’t on Google it doesn’t exists”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HTML </a:t>
            </a:r>
            <a:r>
              <a:rPr lang="en-US" sz="2800" dirty="0"/>
              <a:t>stands for </a:t>
            </a:r>
            <a:r>
              <a:rPr lang="en-US" sz="2800" b="1" dirty="0"/>
              <a:t>H</a:t>
            </a:r>
            <a:r>
              <a:rPr lang="en-US" sz="2800" dirty="0"/>
              <a:t>yper </a:t>
            </a:r>
            <a:r>
              <a:rPr lang="en-US" sz="2800" b="1" dirty="0"/>
              <a:t>T</a:t>
            </a:r>
            <a:r>
              <a:rPr lang="en-US" sz="2800" dirty="0"/>
              <a:t>ext </a:t>
            </a:r>
            <a:r>
              <a:rPr lang="en-US" sz="2800" b="1" dirty="0"/>
              <a:t>M</a:t>
            </a:r>
            <a:r>
              <a:rPr lang="en-US" sz="2800" dirty="0"/>
              <a:t>arkup </a:t>
            </a:r>
            <a:r>
              <a:rPr lang="en-US" sz="2800" b="1" dirty="0"/>
              <a:t>L</a:t>
            </a:r>
            <a:r>
              <a:rPr lang="en-US" sz="2800" dirty="0"/>
              <a:t>anguage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HTML is a </a:t>
            </a:r>
            <a:r>
              <a:rPr lang="en-US" sz="2800" b="1" dirty="0"/>
              <a:t>markup </a:t>
            </a:r>
            <a:r>
              <a:rPr lang="en-US" sz="2800" dirty="0" smtClean="0"/>
              <a:t>language (</a:t>
            </a:r>
            <a:r>
              <a:rPr lang="en-US" sz="2800" dirty="0"/>
              <a:t>set of markup</a:t>
            </a:r>
            <a:r>
              <a:rPr lang="en-US" sz="2800" b="1" dirty="0"/>
              <a:t> </a:t>
            </a:r>
            <a:r>
              <a:rPr lang="en-US" sz="2800" b="1" dirty="0" smtClean="0"/>
              <a:t>tags)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tags </a:t>
            </a:r>
            <a:r>
              <a:rPr lang="en-US" sz="2800" b="1" dirty="0"/>
              <a:t>describe</a:t>
            </a:r>
            <a:r>
              <a:rPr lang="en-US" sz="2800" dirty="0"/>
              <a:t> document content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HTML documents contain</a:t>
            </a:r>
            <a:r>
              <a:rPr lang="en-US" sz="2800" b="1" dirty="0"/>
              <a:t> </a:t>
            </a:r>
            <a:r>
              <a:rPr lang="en-US" sz="2800" dirty="0"/>
              <a:t>HTML</a:t>
            </a:r>
            <a:r>
              <a:rPr lang="en-US" sz="2800" b="1" dirty="0"/>
              <a:t> tags</a:t>
            </a:r>
            <a:r>
              <a:rPr lang="en-US" sz="2800" dirty="0"/>
              <a:t> and plain </a:t>
            </a:r>
            <a:r>
              <a:rPr lang="en-US" sz="2800" b="1" dirty="0"/>
              <a:t>text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HTML documents are also called</a:t>
            </a:r>
            <a:r>
              <a:rPr lang="en-US" sz="2800" b="1" dirty="0"/>
              <a:t> web pages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C:\Users\demo\Desktop\HTML5_logo_and_wordma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26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&lt;</a:t>
            </a:r>
            <a:r>
              <a:rPr lang="en-US" sz="2500" dirty="0"/>
              <a:t>html&gt;</a:t>
            </a:r>
          </a:p>
          <a:p>
            <a:pPr marL="0" indent="0">
              <a:buNone/>
            </a:pPr>
            <a:r>
              <a:rPr lang="en-US" sz="2500" dirty="0"/>
              <a:t>  &lt;head&gt;</a:t>
            </a:r>
          </a:p>
          <a:p>
            <a:pPr marL="0" indent="0">
              <a:buNone/>
            </a:pPr>
            <a:r>
              <a:rPr lang="en-US" sz="2500" dirty="0"/>
              <a:t>  &lt;title&gt;Hello World Website&lt;/title&gt;</a:t>
            </a:r>
          </a:p>
          <a:p>
            <a:pPr marL="0" indent="0">
              <a:buNone/>
            </a:pPr>
            <a:r>
              <a:rPr lang="en-US" sz="2500" dirty="0"/>
              <a:t>  &lt;/head&gt;</a:t>
            </a:r>
          </a:p>
          <a:p>
            <a:pPr marL="0" indent="0">
              <a:buNone/>
            </a:pPr>
            <a:r>
              <a:rPr lang="en-US" sz="2500" dirty="0"/>
              <a:t>  &lt;body&gt;</a:t>
            </a:r>
          </a:p>
          <a:p>
            <a:pPr marL="0" indent="0">
              <a:buNone/>
            </a:pPr>
            <a:r>
              <a:rPr lang="en-US" sz="2500" dirty="0"/>
              <a:t>   Hello EPL371 People!!</a:t>
            </a:r>
          </a:p>
          <a:p>
            <a:pPr marL="0" indent="0">
              <a:buNone/>
            </a:pPr>
            <a:r>
              <a:rPr lang="en-US" sz="2500" dirty="0"/>
              <a:t>  &lt;/body&gt;</a:t>
            </a:r>
          </a:p>
          <a:p>
            <a:pPr marL="0" indent="0">
              <a:buNone/>
            </a:pPr>
            <a:r>
              <a:rPr lang="en-US" sz="25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268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619</TotalTime>
  <Words>502</Words>
  <Application>Microsoft Office PowerPoint</Application>
  <PresentationFormat>On-screen Show (4:3)</PresentationFormat>
  <Paragraphs>135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Thatch</vt:lpstr>
      <vt:lpstr>Rayzit Widget </vt:lpstr>
      <vt:lpstr>What is a web Widget?</vt:lpstr>
      <vt:lpstr>Example Widgets</vt:lpstr>
      <vt:lpstr>Rayzit Widget</vt:lpstr>
      <vt:lpstr>Building a Widget</vt:lpstr>
      <vt:lpstr>Technical Scope</vt:lpstr>
      <vt:lpstr>Minimum Requirements </vt:lpstr>
      <vt:lpstr>HTML</vt:lpstr>
      <vt:lpstr>Markup Code Example</vt:lpstr>
      <vt:lpstr>Cascading Style Sheets(CSS)</vt:lpstr>
      <vt:lpstr>CSS code Example</vt:lpstr>
      <vt:lpstr>Client Side Scripting Language</vt:lpstr>
      <vt:lpstr>JavaScript</vt:lpstr>
      <vt:lpstr>More JavaScript…</vt:lpstr>
      <vt:lpstr>More JavaScript Again…</vt:lpstr>
      <vt:lpstr>Putting it all together</vt:lpstr>
      <vt:lpstr>OUR WORK</vt:lpstr>
      <vt:lpstr>Rayzit Widget</vt:lpstr>
      <vt:lpstr>Additional Options</vt:lpstr>
      <vt:lpstr>Options</vt:lpstr>
      <vt:lpstr>How to use it</vt:lpstr>
      <vt:lpstr>How to embed it using an iframe</vt:lpstr>
      <vt:lpstr>Questions???</vt:lpstr>
    </vt:vector>
  </TitlesOfParts>
  <Company>University of Cyprus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Rayzit Widget</dc:title>
  <dc:creator>ppatro01</dc:creator>
  <cp:lastModifiedBy>Patroklos Patroklou</cp:lastModifiedBy>
  <cp:revision>79</cp:revision>
  <dcterms:created xsi:type="dcterms:W3CDTF">2014-04-29T19:27:37Z</dcterms:created>
  <dcterms:modified xsi:type="dcterms:W3CDTF">2014-05-02T01:19:06Z</dcterms:modified>
</cp:coreProperties>
</file>