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2" Type="http://schemas.openxmlformats.org/officeDocument/2006/relationships/slide" Target="slides/slide27.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3.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8788"/>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3" name="Shape 3"/>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marL="0" marR="0" rtl="0" algn="r">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4" name="Shape 4"/>
          <p:cNvSpPr/>
          <p:nvPr>
            <p:ph idx="3"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5" name="Shape 5"/>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 name="Shape 6"/>
          <p:cNvSpPr txBox="1"/>
          <p:nvPr>
            <p:ph idx="11" type="ftr"/>
          </p:nvPr>
        </p:nvSpPr>
        <p:spPr>
          <a:xfrm>
            <a:off x="0" y="8685213"/>
            <a:ext cx="2971799" cy="458785"/>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7" name="Shape 7"/>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lvl1pPr indent="0" marL="0" marR="0" rtl="0" algn="r">
              <a:lnSpc>
                <a:spcPct val="100000"/>
              </a:lnSpc>
              <a:spcBef>
                <a:spcPts val="0"/>
              </a:spcBef>
              <a:spcAft>
                <a:spcPts val="0"/>
              </a:spcAft>
              <a:buNone/>
              <a:defRPr b="0" baseline="0" i="0" sz="1200" u="none" cap="none" strike="noStrike">
                <a:solidFill>
                  <a:schemeClr val="dk1"/>
                </a:solidFill>
                <a:latin typeface="Galdeano"/>
                <a:ea typeface="Galdeano"/>
                <a:cs typeface="Galdeano"/>
                <a:sym typeface="Galdeano"/>
                <a:rtl val="0"/>
              </a:defRPr>
            </a:lvl1pPr>
          </a:lstStyle>
          <a:p>
            <a:pPr indent="0" lvl="0" marL="0">
              <a:spcBef>
                <a:spcPts val="0"/>
              </a:spcBef>
              <a:buClr>
                <a:schemeClr val="dk1"/>
              </a:buClr>
              <a:buSzPct val="25000"/>
              <a:buFont typeface="Galdeano"/>
              <a:buNone/>
            </a:pPr>
            <a:fld id="{00000000-1234-1234-1234-123412341234}" type="slidenum">
              <a:rPr lang="el-G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400550"/>
            <a:ext cx="5486399" cy="360045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buClr>
                <a:schemeClr val="dk1"/>
              </a:buClr>
              <a:buSzPct val="25000"/>
              <a:buFont typeface="Arial"/>
              <a:buNone/>
            </a:pPr>
            <a:r>
              <a:rPr b="0" baseline="0" i="0" lang="el-GR" sz="1200" u="none" cap="none" strike="noStrike">
                <a:solidFill>
                  <a:schemeClr val="dk1"/>
                </a:solidFill>
                <a:latin typeface="Arial"/>
                <a:ea typeface="Arial"/>
                <a:cs typeface="Arial"/>
                <a:sym typeface="Arial"/>
              </a:rPr>
              <a:t>Η ομάδα μας ανέλαβε το project του Spark.</a:t>
            </a:r>
          </a:p>
          <a:p>
            <a:pPr indent="0" lvl="0" marL="0" marR="0" rtl="0" algn="l">
              <a:lnSpc>
                <a:spcPct val="115000"/>
              </a:lnSpc>
              <a:spcBef>
                <a:spcPts val="0"/>
              </a:spcBef>
              <a:buClr>
                <a:schemeClr val="dk1"/>
              </a:buClr>
              <a:buSzPct val="25000"/>
              <a:buFont typeface="Arial"/>
              <a:buNone/>
            </a:pPr>
            <a:r>
              <a:rPr b="0" baseline="0" i="0" lang="el-GR" sz="1200" u="none" cap="none" strike="noStrike">
                <a:solidFill>
                  <a:schemeClr val="dk1"/>
                </a:solidFill>
                <a:latin typeface="Arial"/>
                <a:ea typeface="Arial"/>
                <a:cs typeface="Arial"/>
                <a:sym typeface="Arial"/>
              </a:rPr>
              <a:t>Είναι μία πλατφόρμα φτιαγμένη</a:t>
            </a:r>
          </a:p>
          <a:p>
            <a:pPr indent="0" lvl="0" marL="0" marR="0" rtl="0" algn="l">
              <a:lnSpc>
                <a:spcPct val="115000"/>
              </a:lnSpc>
              <a:spcBef>
                <a:spcPts val="0"/>
              </a:spcBef>
              <a:buClr>
                <a:schemeClr val="dk1"/>
              </a:buClr>
              <a:buSzPct val="25000"/>
              <a:buFont typeface="Arial"/>
              <a:buNone/>
            </a:pPr>
            <a:r>
              <a:rPr b="0" baseline="0" i="0" lang="el-GR" sz="1200" u="none" cap="none" strike="noStrike">
                <a:solidFill>
                  <a:schemeClr val="dk1"/>
                </a:solidFill>
                <a:latin typeface="Arial"/>
                <a:ea typeface="Arial"/>
                <a:cs typeface="Arial"/>
                <a:sym typeface="Arial"/>
              </a:rPr>
              <a:t>να δέχεται μεγάλο όγκο δεδομένων και να τα επεξεργάζεται παράλληλα σε πολλές μηχανές.</a:t>
            </a:r>
          </a:p>
          <a:p>
            <a:pPr indent="0" lvl="0" marL="0" marR="0" rtl="0" algn="l">
              <a:lnSpc>
                <a:spcPct val="115000"/>
              </a:lnSpc>
              <a:spcBef>
                <a:spcPts val="0"/>
              </a:spcBef>
              <a:buClr>
                <a:schemeClr val="dk1"/>
              </a:buClr>
              <a:buSzPct val="25000"/>
              <a:buFont typeface="Arial"/>
              <a:buNone/>
            </a:pPr>
            <a:r>
              <a:rPr b="0" baseline="0" i="0" lang="el-GR" sz="1200" u="none" cap="none" strike="noStrike">
                <a:solidFill>
                  <a:schemeClr val="dk1"/>
                </a:solidFill>
                <a:latin typeface="Arial"/>
                <a:ea typeface="Arial"/>
                <a:cs typeface="Arial"/>
                <a:sym typeface="Arial"/>
              </a:rPr>
              <a:t>Στόχος μας ήταν με τη χρήση του spark να αντλήσουμε δεδομένα από το</a:t>
            </a:r>
          </a:p>
          <a:p>
            <a:pPr indent="0" lvl="0" marL="0" marR="0" rtl="0" algn="l">
              <a:lnSpc>
                <a:spcPct val="115000"/>
              </a:lnSpc>
              <a:spcBef>
                <a:spcPts val="0"/>
              </a:spcBef>
              <a:buClr>
                <a:schemeClr val="dk1"/>
              </a:buClr>
              <a:buSzPct val="25000"/>
              <a:buFont typeface="Arial"/>
              <a:buNone/>
            </a:pPr>
            <a:r>
              <a:rPr b="0" baseline="0" i="0" lang="el-GR" sz="1200" u="none" cap="none" strike="noStrike">
                <a:solidFill>
                  <a:schemeClr val="dk1"/>
                </a:solidFill>
                <a:latin typeface="Arial"/>
                <a:ea typeface="Arial"/>
                <a:cs typeface="Arial"/>
                <a:sym typeface="Arial"/>
              </a:rPr>
              <a:t>Twitter σε live streaming και να τα επεξεργαστούμε.</a:t>
            </a:r>
          </a:p>
        </p:txBody>
      </p:sp>
      <p:sp>
        <p:nvSpPr>
          <p:cNvPr id="104" name="Shape 10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162" name="Shape 162"/>
          <p:cNvSpPr txBox="1"/>
          <p:nvPr>
            <p:ph idx="1" type="body"/>
          </p:nvPr>
        </p:nvSpPr>
        <p:spPr>
          <a:xfrm>
            <a:off x="685800" y="4400550"/>
            <a:ext cx="5486399" cy="360045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baseline="0" i="0" lang="el-GR" sz="1200" u="none" cap="none" strike="noStrike">
                <a:solidFill>
                  <a:schemeClr val="dk1"/>
                </a:solidFill>
                <a:latin typeface="Arial"/>
                <a:ea typeface="Arial"/>
                <a:cs typeface="Arial"/>
                <a:sym typeface="Arial"/>
              </a:rPr>
              <a:t>Δεν έχει σκοπό να αντικαταστήσει το Hadoop, αλλά σκοπεύει στο να παρέχει μια ολοκληρωμένη και ενοποιημένη λύση για τη διαχείριση διαφόρων τύπων και σεναρίων big data.</a:t>
            </a:r>
          </a:p>
        </p:txBody>
      </p:sp>
      <p:sp>
        <p:nvSpPr>
          <p:cNvPr id="163" name="Shape 163"/>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ldeano"/>
              <a:buNone/>
            </a:pPr>
            <a:fld id="{00000000-1234-1234-1234-123412341234}" type="slidenum">
              <a:rPr b="0" baseline="0" i="0" lang="el-GR" sz="1200" u="none" cap="none" strike="noStrike">
                <a:solidFill>
                  <a:schemeClr val="dk1"/>
                </a:solidFill>
                <a:latin typeface="Galdeano"/>
                <a:ea typeface="Galdeano"/>
                <a:cs typeface="Galdeano"/>
                <a:sym typeface="Galdeano"/>
                <a:rtl val="0"/>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170" name="Shape 170"/>
          <p:cNvSpPr txBox="1"/>
          <p:nvPr>
            <p:ph idx="1" type="body"/>
          </p:nvPr>
        </p:nvSpPr>
        <p:spPr>
          <a:xfrm>
            <a:off x="685800" y="4400550"/>
            <a:ext cx="5486399" cy="3600450"/>
          </a:xfrm>
          <a:prstGeom prst="rect">
            <a:avLst/>
          </a:prstGeom>
          <a:noFill/>
          <a:ln>
            <a:noFill/>
          </a:ln>
        </p:spPr>
        <p:txBody>
          <a:bodyPr anchorCtr="0" anchor="t" bIns="91425" lIns="91425" rIns="91425" tIns="91425">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71" name="Shape 171"/>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ldeano"/>
              <a:buNone/>
            </a:pPr>
            <a:fld id="{00000000-1234-1234-1234-123412341234}" type="slidenum">
              <a:rPr b="0" baseline="0" i="0" lang="el-GR" sz="1200" u="none" cap="none" strike="noStrike">
                <a:solidFill>
                  <a:schemeClr val="dk1"/>
                </a:solidFill>
                <a:latin typeface="Galdeano"/>
                <a:ea typeface="Galdeano"/>
                <a:cs typeface="Galdeano"/>
                <a:sym typeface="Galdeano"/>
                <a:rtl val="0"/>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177" name="Shape 177"/>
          <p:cNvSpPr txBox="1"/>
          <p:nvPr>
            <p:ph idx="1" type="body"/>
          </p:nvPr>
        </p:nvSpPr>
        <p:spPr>
          <a:xfrm>
            <a:off x="685800" y="4400550"/>
            <a:ext cx="5486399" cy="360045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262626"/>
              </a:buClr>
              <a:buSzPct val="25000"/>
              <a:buFont typeface="Arial"/>
              <a:buNone/>
            </a:pPr>
            <a:r>
              <a:rPr b="0" baseline="0" i="0" lang="el-GR" sz="1200" u="none" cap="none" strike="noStrike">
                <a:solidFill>
                  <a:srgbClr val="262626"/>
                </a:solidFill>
                <a:latin typeface="Arial"/>
                <a:ea typeface="Arial"/>
                <a:cs typeface="Arial"/>
                <a:sym typeface="Arial"/>
              </a:rPr>
              <a:t>ActNow: Ειδικεύετε </a:t>
            </a:r>
            <a:r>
              <a:rPr b="0" baseline="0" i="0" lang="el-GR" sz="1200" u="none" cap="none" strike="noStrike">
                <a:solidFill>
                  <a:schemeClr val="dk1"/>
                </a:solidFill>
                <a:latin typeface="Arial"/>
                <a:ea typeface="Arial"/>
                <a:cs typeface="Arial"/>
                <a:sym typeface="Arial"/>
              </a:rPr>
              <a:t>στην επιχειρηματική ευφυΐα στον κλάδο των τηλεπικοινωνιών</a:t>
            </a:r>
          </a:p>
          <a:p>
            <a:pPr indent="0" lvl="0" marL="0" marR="0" rtl="0" algn="l">
              <a:lnSpc>
                <a:spcPct val="100000"/>
              </a:lnSpc>
              <a:spcBef>
                <a:spcPts val="0"/>
              </a:spcBef>
              <a:spcAft>
                <a:spcPts val="0"/>
              </a:spcAft>
              <a:buClr>
                <a:srgbClr val="FFFFFF"/>
              </a:buClr>
              <a:buSzPct val="25000"/>
              <a:buFont typeface="Arial"/>
              <a:buNone/>
            </a:pPr>
            <a:r>
              <a:rPr b="0" baseline="0" i="0" lang="el-GR" sz="1200" u="none" cap="none" strike="noStrike">
                <a:solidFill>
                  <a:srgbClr val="FFFFFF"/>
                </a:solidFill>
                <a:latin typeface="Arial"/>
                <a:ea typeface="Arial"/>
                <a:cs typeface="Arial"/>
                <a:sym typeface="Arial"/>
              </a:rPr>
              <a:t>PredictionIO: Machine Learning server for developers, για δημιουργία και κοινοποίηση προγραμμάτων πρόγνωσης (predictive applications).</a:t>
            </a:r>
          </a:p>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78" name="Shape 178"/>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ldeano"/>
              <a:buNone/>
            </a:pPr>
            <a:fld id="{00000000-1234-1234-1234-123412341234}" type="slidenum">
              <a:rPr b="0" baseline="0" i="0" lang="el-GR" sz="1200" u="none" cap="none" strike="noStrike">
                <a:solidFill>
                  <a:schemeClr val="dk1"/>
                </a:solidFill>
                <a:latin typeface="Galdeano"/>
                <a:ea typeface="Galdeano"/>
                <a:cs typeface="Galdeano"/>
                <a:sym typeface="Galdeano"/>
                <a:rtl val="0"/>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184" name="Shape 184"/>
          <p:cNvSpPr txBox="1"/>
          <p:nvPr>
            <p:ph idx="1" type="body"/>
          </p:nvPr>
        </p:nvSpPr>
        <p:spPr>
          <a:xfrm>
            <a:off x="685800" y="4400550"/>
            <a:ext cx="5486399" cy="3600450"/>
          </a:xfrm>
          <a:prstGeom prst="rect">
            <a:avLst/>
          </a:prstGeom>
          <a:noFill/>
          <a:ln>
            <a:noFill/>
          </a:ln>
        </p:spPr>
        <p:txBody>
          <a:bodyPr anchorCtr="0" anchor="t" bIns="91425" lIns="91425" rIns="91425" tIns="91425">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85" name="Shape 185"/>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ldeano"/>
              <a:buNone/>
            </a:pPr>
            <a:fld id="{00000000-1234-1234-1234-123412341234}" type="slidenum">
              <a:rPr b="0" baseline="0" i="0" lang="el-GR" sz="1200" u="none" cap="none" strike="noStrike">
                <a:solidFill>
                  <a:schemeClr val="dk1"/>
                </a:solidFill>
                <a:latin typeface="Galdeano"/>
                <a:ea typeface="Galdeano"/>
                <a:cs typeface="Galdeano"/>
                <a:sym typeface="Galdeano"/>
                <a:rtl val="0"/>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191" name="Shape 191"/>
          <p:cNvSpPr txBox="1"/>
          <p:nvPr>
            <p:ph idx="1" type="body"/>
          </p:nvPr>
        </p:nvSpPr>
        <p:spPr>
          <a:xfrm>
            <a:off x="685800" y="4400550"/>
            <a:ext cx="5486399" cy="3600450"/>
          </a:xfrm>
          <a:prstGeom prst="rect">
            <a:avLst/>
          </a:prstGeom>
          <a:noFill/>
          <a:ln>
            <a:noFill/>
          </a:ln>
        </p:spPr>
        <p:txBody>
          <a:bodyPr anchorCtr="0" anchor="t" bIns="91425" lIns="91425" rIns="91425" tIns="91425">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92" name="Shape 192"/>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ldeano"/>
              <a:buNone/>
            </a:pPr>
            <a:fld id="{00000000-1234-1234-1234-123412341234}" type="slidenum">
              <a:rPr b="0" baseline="0" i="0" lang="el-GR" sz="1200" u="none" cap="none" strike="noStrike">
                <a:solidFill>
                  <a:schemeClr val="dk1"/>
                </a:solidFill>
                <a:latin typeface="Galdeano"/>
                <a:ea typeface="Galdeano"/>
                <a:cs typeface="Galdeano"/>
                <a:sym typeface="Galdeano"/>
                <a:rtl val="0"/>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198" name="Shape 198"/>
          <p:cNvSpPr txBox="1"/>
          <p:nvPr>
            <p:ph idx="1" type="body"/>
          </p:nvPr>
        </p:nvSpPr>
        <p:spPr>
          <a:xfrm>
            <a:off x="685800" y="4400550"/>
            <a:ext cx="5486399" cy="360045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baseline="0" i="0" lang="el-GR" sz="1200" u="none" cap="none" strike="noStrike">
                <a:solidFill>
                  <a:srgbClr val="FFFFFF"/>
                </a:solidFill>
                <a:latin typeface="Arial"/>
                <a:ea typeface="Arial"/>
                <a:cs typeface="Arial"/>
                <a:sym typeface="Arial"/>
              </a:rPr>
              <a:t> Χρησιμοποιείται από πολλούς οργανισμούς ως βοηθητικό εργαλείο.</a:t>
            </a:r>
          </a:p>
          <a:p>
            <a:pPr indent="0" lvl="0" marL="0" marR="0" rtl="0" algn="l">
              <a:spcBef>
                <a:spcPts val="0"/>
              </a:spcBef>
              <a:buSzPct val="25000"/>
              <a:buNone/>
            </a:pPr>
            <a:r>
              <a:rPr b="0" baseline="0" i="0" lang="el-GR" sz="1200" u="none" cap="none" strike="noStrike">
                <a:solidFill>
                  <a:srgbClr val="FFFFFF"/>
                </a:solidFill>
                <a:latin typeface="Arial"/>
                <a:ea typeface="Arial"/>
                <a:cs typeface="Arial"/>
                <a:sym typeface="Arial"/>
              </a:rPr>
              <a:t>Ειδικότερά από αυτούς πού έχουν ασχοληθεί με κάποιο άλλο component</a:t>
            </a:r>
          </a:p>
        </p:txBody>
      </p:sp>
      <p:sp>
        <p:nvSpPr>
          <p:cNvPr id="199" name="Shape 199"/>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ldeano"/>
              <a:buNone/>
            </a:pPr>
            <a:fld id="{00000000-1234-1234-1234-123412341234}" type="slidenum">
              <a:rPr b="0" baseline="0" i="0" lang="el-GR" sz="1200" u="none" cap="none" strike="noStrike">
                <a:solidFill>
                  <a:schemeClr val="dk1"/>
                </a:solidFill>
                <a:latin typeface="Galdeano"/>
                <a:ea typeface="Galdeano"/>
                <a:cs typeface="Galdeano"/>
                <a:sym typeface="Galdeano"/>
                <a:rtl val="0"/>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205" name="Shape 205"/>
          <p:cNvSpPr txBox="1"/>
          <p:nvPr>
            <p:ph idx="1" type="body"/>
          </p:nvPr>
        </p:nvSpPr>
        <p:spPr>
          <a:xfrm>
            <a:off x="685800" y="4400550"/>
            <a:ext cx="5486399" cy="360045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baseline="0" i="0" lang="el-GR" sz="1200" u="none" cap="none" strike="noStrike">
                <a:solidFill>
                  <a:schemeClr val="dk1"/>
                </a:solidFill>
                <a:latin typeface="Arial"/>
                <a:ea typeface="Arial"/>
                <a:cs typeface="Arial"/>
                <a:sym typeface="Arial"/>
              </a:rPr>
              <a:t>Η απόδοση είναι ένας από τους σηματικότερους λόγους για να επιλεχθεί κάποια πλατφόρμα</a:t>
            </a:r>
          </a:p>
          <a:p>
            <a:pPr indent="0" lvl="0" marL="0" marR="0" rtl="0" algn="l">
              <a:spcBef>
                <a:spcPts val="0"/>
              </a:spcBef>
              <a:buSzPct val="25000"/>
              <a:buNone/>
            </a:pPr>
            <a:r>
              <a:rPr b="0" baseline="0" i="0" lang="el-GR" sz="1200" u="none" cap="none" strike="noStrike">
                <a:solidFill>
                  <a:schemeClr val="dk1"/>
                </a:solidFill>
                <a:latin typeface="Arial"/>
                <a:ea typeface="Arial"/>
                <a:cs typeface="Arial"/>
                <a:sym typeface="Arial"/>
              </a:rPr>
              <a:t>Έναντι κάποιας άλλης.</a:t>
            </a:r>
          </a:p>
        </p:txBody>
      </p:sp>
      <p:sp>
        <p:nvSpPr>
          <p:cNvPr id="206" name="Shape 206"/>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ldeano"/>
              <a:buNone/>
            </a:pPr>
            <a:fld id="{00000000-1234-1234-1234-123412341234}" type="slidenum">
              <a:rPr b="0" baseline="0" i="0" lang="el-GR" sz="1200" u="none" cap="none" strike="noStrike">
                <a:solidFill>
                  <a:schemeClr val="dk1"/>
                </a:solidFill>
                <a:latin typeface="Galdeano"/>
                <a:ea typeface="Galdeano"/>
                <a:cs typeface="Galdeano"/>
                <a:sym typeface="Galdeano"/>
                <a:rtl val="0"/>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217" name="Shape 21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Galdeano"/>
              <a:buNone/>
            </a:pPr>
            <a:r>
              <a:rPr b="0" baseline="0" i="0" lang="el-GR" sz="1200" u="none" cap="none" strike="noStrike">
                <a:solidFill>
                  <a:schemeClr val="dk1"/>
                </a:solidFill>
                <a:latin typeface="Galdeano"/>
                <a:ea typeface="Galdeano"/>
                <a:cs typeface="Galdeano"/>
                <a:sym typeface="Galdeano"/>
              </a:rPr>
              <a:t>Λοιπόν όπως είπε και ο Χάρης το spark είναι μια πλατφόρμα για παράλληλη επεξεργασία μεγάλου όγκου δεδομένων.. Το ερώτημα τώρα είναι το «Πώς;»</a:t>
            </a:r>
          </a:p>
          <a:p>
            <a:pPr indent="0" lvl="0" marL="0" marR="0" rtl="0" algn="l">
              <a:spcBef>
                <a:spcPts val="0"/>
              </a:spcBef>
              <a:buClr>
                <a:schemeClr val="dk1"/>
              </a:buClr>
              <a:buFont typeface="Arial"/>
              <a:buNone/>
            </a:pPr>
            <a:r>
              <a:t/>
            </a:r>
            <a:endParaRPr b="0" baseline="0" i="0" sz="1200" u="none" cap="none" strike="noStrike">
              <a:solidFill>
                <a:schemeClr val="dk1"/>
              </a:solidFill>
              <a:latin typeface="Galdeano"/>
              <a:ea typeface="Galdeano"/>
              <a:cs typeface="Galdeano"/>
              <a:sym typeface="Galdeano"/>
            </a:endParaRPr>
          </a:p>
          <a:p>
            <a:pPr indent="0" lvl="0" marL="0" marR="0" rtl="0" algn="l">
              <a:spcBef>
                <a:spcPts val="0"/>
              </a:spcBef>
              <a:buClr>
                <a:schemeClr val="dk1"/>
              </a:buClr>
              <a:buSzPct val="25000"/>
              <a:buFont typeface="Galdeano"/>
              <a:buNone/>
            </a:pPr>
            <a:r>
              <a:rPr b="0" baseline="0" i="0" lang="el-GR" sz="1200" u="none" cap="none" strike="noStrike">
                <a:solidFill>
                  <a:schemeClr val="dk1"/>
                </a:solidFill>
                <a:latin typeface="Galdeano"/>
                <a:ea typeface="Galdeano"/>
                <a:cs typeface="Galdeano"/>
                <a:sym typeface="Galdeano"/>
              </a:rPr>
              <a:t>Το γνωστό μοντέλο είσοδος – επεξεργασία -έξοδος</a:t>
            </a:r>
          </a:p>
          <a:p>
            <a:pPr indent="0" lvl="0" marL="0" marR="0" rtl="0" algn="l">
              <a:spcBef>
                <a:spcPts val="0"/>
              </a:spcBef>
              <a:buClr>
                <a:schemeClr val="dk1"/>
              </a:buClr>
              <a:buFont typeface="Arial"/>
              <a:buNone/>
            </a:pPr>
            <a:r>
              <a:t/>
            </a:r>
            <a:endParaRPr b="0" baseline="0" i="0" sz="1200" u="none" cap="none" strike="noStrike">
              <a:solidFill>
                <a:schemeClr val="dk1"/>
              </a:solidFill>
              <a:latin typeface="Galdeano"/>
              <a:ea typeface="Galdeano"/>
              <a:cs typeface="Galdeano"/>
              <a:sym typeface="Galdeano"/>
            </a:endParaRPr>
          </a:p>
          <a:p>
            <a:pPr indent="0" lvl="0" marL="0" marR="0" rtl="0" algn="l">
              <a:spcBef>
                <a:spcPts val="0"/>
              </a:spcBef>
              <a:buClr>
                <a:schemeClr val="dk1"/>
              </a:buClr>
              <a:buSzPct val="25000"/>
              <a:buFont typeface="Galdeano"/>
              <a:buNone/>
            </a:pPr>
            <a:r>
              <a:rPr b="0" baseline="0" i="0" lang="el-GR" sz="1200" u="none" cap="none" strike="noStrike">
                <a:solidFill>
                  <a:schemeClr val="dk1"/>
                </a:solidFill>
                <a:latin typeface="Galdeano"/>
                <a:ea typeface="Galdeano"/>
                <a:cs typeface="Galdeano"/>
                <a:sym typeface="Galdeano"/>
              </a:rPr>
              <a:t>To spark παρέχει ΑPI για γλώσσες όπως η σκάλα, java , python. Δίνεται δηλαδή ένα σύνολο βασικών λειτουργιών που θα εφαρμοστούν σε ένα σύνολο δεδομένων.</a:t>
            </a:r>
          </a:p>
          <a:p>
            <a:pPr indent="0" lvl="0" marL="0" marR="0" rtl="0" algn="l">
              <a:spcBef>
                <a:spcPts val="0"/>
              </a:spcBef>
              <a:buClr>
                <a:schemeClr val="dk1"/>
              </a:buClr>
              <a:buFont typeface="Arial"/>
              <a:buNone/>
            </a:pPr>
            <a:r>
              <a:t/>
            </a:r>
            <a:endParaRPr b="0" baseline="0" i="0" sz="1200" u="none" cap="none" strike="noStrike">
              <a:solidFill>
                <a:schemeClr val="dk1"/>
              </a:solidFill>
              <a:latin typeface="Galdeano"/>
              <a:ea typeface="Galdeano"/>
              <a:cs typeface="Galdeano"/>
              <a:sym typeface="Galdeano"/>
            </a:endParaRPr>
          </a:p>
          <a:p>
            <a:pPr indent="0" lvl="0" marL="0" marR="0" rtl="0" algn="l">
              <a:spcBef>
                <a:spcPts val="0"/>
              </a:spcBef>
              <a:buClr>
                <a:schemeClr val="dk1"/>
              </a:buClr>
              <a:buSzPct val="25000"/>
              <a:buFont typeface="Galdeano"/>
              <a:buNone/>
            </a:pPr>
            <a:r>
              <a:rPr b="0" baseline="0" i="0" lang="el-GR" sz="1200" u="none" cap="none" strike="noStrike">
                <a:solidFill>
                  <a:schemeClr val="dk1"/>
                </a:solidFill>
                <a:latin typeface="Galdeano"/>
                <a:ea typeface="Galdeano"/>
                <a:cs typeface="Galdeano"/>
                <a:sym typeface="Galdeano"/>
              </a:rPr>
              <a:t>Έχουμε λοιπόν , τα δεδομένα μας σε μια μονάδα αποθήκευσης συνήθως σύμφωνα με το πρωτόκολλο HDFS (που είναι distributed file system, one or more central servers store files that can be accessed, with proper authorization rights, by any number of remote clients in the network όμως παρέχει υψηλό fault tolerance ( they must be able to continue working to a level of satisfaction in the presence of faults)</a:t>
            </a:r>
          </a:p>
          <a:p>
            <a:pPr indent="0" lvl="0" marL="0" marR="0" rtl="0" algn="l">
              <a:spcBef>
                <a:spcPts val="0"/>
              </a:spcBef>
              <a:buClr>
                <a:schemeClr val="dk1"/>
              </a:buClr>
              <a:buFont typeface="Arial"/>
              <a:buNone/>
            </a:pPr>
            <a:r>
              <a:t/>
            </a:r>
            <a:endParaRPr b="0" baseline="0" i="0" sz="1200" u="none" cap="none" strike="noStrike">
              <a:solidFill>
                <a:schemeClr val="dk1"/>
              </a:solidFill>
              <a:latin typeface="Galdeano"/>
              <a:ea typeface="Galdeano"/>
              <a:cs typeface="Galdeano"/>
              <a:sym typeface="Galdeano"/>
            </a:endParaRPr>
          </a:p>
          <a:p>
            <a:pPr indent="0" lvl="0" marL="0" marR="0" rtl="0" algn="l">
              <a:spcBef>
                <a:spcPts val="0"/>
              </a:spcBef>
              <a:buClr>
                <a:schemeClr val="dk1"/>
              </a:buClr>
              <a:buSzPct val="25000"/>
              <a:buFont typeface="Galdeano"/>
              <a:buNone/>
            </a:pPr>
            <a:r>
              <a:rPr b="0" baseline="0" i="0" lang="el-GR" sz="1200" u="none" cap="none" strike="noStrike">
                <a:solidFill>
                  <a:schemeClr val="dk1"/>
                </a:solidFill>
                <a:latin typeface="Galdeano"/>
                <a:ea typeface="Galdeano"/>
                <a:cs typeface="Galdeano"/>
                <a:sym typeface="Galdeano"/>
              </a:rPr>
              <a:t>Τι μας λείπει; Μας λείπουν τώρα οι πόροι τους οποίους μπορεί να εκμεταλευτεί το Spark για να κάνει την επεξεργασία του παράλληλη με απλά λόγια οι μηχανές. Spark can be deployed as a Stand-alone server or it can be on a distributed computing framework like Mesos or YARN. </a:t>
            </a:r>
          </a:p>
          <a:p>
            <a:pPr indent="0" lvl="0" marL="0" marR="0" rtl="0" algn="l">
              <a:spcBef>
                <a:spcPts val="0"/>
              </a:spcBef>
              <a:buClr>
                <a:schemeClr val="dk1"/>
              </a:buClr>
              <a:buFont typeface="Arial"/>
              <a:buNone/>
            </a:pPr>
            <a:r>
              <a:t/>
            </a:r>
            <a:endParaRPr b="0" baseline="0" i="0" sz="1200" u="none" cap="none" strike="noStrike">
              <a:solidFill>
                <a:schemeClr val="dk1"/>
              </a:solidFill>
              <a:latin typeface="Galdeano"/>
              <a:ea typeface="Galdeano"/>
              <a:cs typeface="Galdeano"/>
              <a:sym typeface="Galdeano"/>
            </a:endParaRPr>
          </a:p>
          <a:p>
            <a:pPr indent="0" lvl="0" marL="0" marR="0" rtl="0" algn="l">
              <a:spcBef>
                <a:spcPts val="0"/>
              </a:spcBef>
              <a:buClr>
                <a:schemeClr val="dk1"/>
              </a:buClr>
              <a:buFont typeface="Arial"/>
              <a:buNone/>
            </a:pPr>
            <a:r>
              <a:t/>
            </a:r>
            <a:endParaRPr b="0" baseline="0" i="0" sz="1200" u="none" cap="none" strike="noStrike">
              <a:solidFill>
                <a:schemeClr val="dk1"/>
              </a:solidFill>
              <a:latin typeface="Galdeano"/>
              <a:ea typeface="Galdeano"/>
              <a:cs typeface="Galdeano"/>
              <a:sym typeface="Galdeano"/>
            </a:endParaRPr>
          </a:p>
          <a:p>
            <a:pPr indent="0" lvl="0" marL="0" marR="0" rtl="0" algn="l">
              <a:spcBef>
                <a:spcPts val="0"/>
              </a:spcBef>
              <a:buClr>
                <a:schemeClr val="dk1"/>
              </a:buClr>
              <a:buFont typeface="Arial"/>
              <a:buNone/>
            </a:pPr>
            <a:r>
              <a:t/>
            </a:r>
            <a:endParaRPr b="0" baseline="0" i="0" sz="1200" u="none" cap="none" strike="noStrike">
              <a:solidFill>
                <a:schemeClr val="dk1"/>
              </a:solidFill>
              <a:latin typeface="Galdeano"/>
              <a:ea typeface="Galdeano"/>
              <a:cs typeface="Galdeano"/>
              <a:sym typeface="Galdeano"/>
            </a:endParaRPr>
          </a:p>
        </p:txBody>
      </p:sp>
      <p:sp>
        <p:nvSpPr>
          <p:cNvPr id="218" name="Shape 218"/>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ldeano"/>
              <a:buNone/>
            </a:pPr>
            <a:fld id="{00000000-1234-1234-1234-123412341234}" type="slidenum">
              <a:rPr b="0" baseline="0" i="0" lang="el-GR" sz="1200" u="none" cap="none" strike="noStrike">
                <a:solidFill>
                  <a:schemeClr val="dk1"/>
                </a:solidFill>
                <a:latin typeface="Galdeano"/>
                <a:ea typeface="Galdeano"/>
                <a:cs typeface="Galdeano"/>
                <a:sym typeface="Galdeano"/>
                <a:rtl val="0"/>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227" name="Shape 22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Galdeano"/>
              <a:ea typeface="Galdeano"/>
              <a:cs typeface="Galdeano"/>
              <a:sym typeface="Galdeano"/>
            </a:endParaRPr>
          </a:p>
        </p:txBody>
      </p:sp>
      <p:sp>
        <p:nvSpPr>
          <p:cNvPr id="228" name="Shape 228"/>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ldeano"/>
              <a:buNone/>
            </a:pPr>
            <a:fld id="{00000000-1234-1234-1234-123412341234}" type="slidenum">
              <a:rPr b="0" baseline="0" i="0" lang="el-GR" sz="1200" u="none" cap="none" strike="noStrike">
                <a:solidFill>
                  <a:schemeClr val="dk1"/>
                </a:solidFill>
                <a:latin typeface="Galdeano"/>
                <a:ea typeface="Galdeano"/>
                <a:cs typeface="Galdeano"/>
                <a:sym typeface="Galdeano"/>
                <a:rtl val="0"/>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236" name="Shape 23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Galdeano"/>
              <a:buNone/>
            </a:pPr>
            <a:r>
              <a:rPr b="0" baseline="0" i="0" lang="el-GR" sz="1200" u="none" cap="none" strike="noStrike">
                <a:solidFill>
                  <a:schemeClr val="dk1"/>
                </a:solidFill>
                <a:latin typeface="Galdeano"/>
                <a:ea typeface="Galdeano"/>
                <a:cs typeface="Galdeano"/>
                <a:sym typeface="Galdeano"/>
              </a:rPr>
              <a:t>Στην εκτέλεση που θα κάνουμε μετά αναγκαστικά ο ίδιος υπολογιστής θα παίζει τον ρόλο του μάστερ και του σκλάβου.</a:t>
            </a:r>
          </a:p>
        </p:txBody>
      </p:sp>
      <p:sp>
        <p:nvSpPr>
          <p:cNvPr id="237" name="Shape 237"/>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ldeano"/>
              <a:buNone/>
            </a:pPr>
            <a:fld id="{00000000-1234-1234-1234-123412341234}" type="slidenum">
              <a:rPr b="0" baseline="0" i="0" lang="el-GR" sz="1200" u="none" cap="none" strike="noStrike">
                <a:solidFill>
                  <a:schemeClr val="dk1"/>
                </a:solidFill>
                <a:latin typeface="Galdeano"/>
                <a:ea typeface="Galdeano"/>
                <a:cs typeface="Galdeano"/>
                <a:sym typeface="Galdeano"/>
                <a:rtl val="0"/>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400550"/>
            <a:ext cx="5486399" cy="360045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buClr>
                <a:schemeClr val="dk1"/>
              </a:buClr>
              <a:buSzPct val="25000"/>
              <a:buFont typeface="Arial"/>
              <a:buNone/>
            </a:pPr>
            <a:r>
              <a:rPr b="0" baseline="0" i="0" lang="el-GR" sz="1200" u="none" cap="none" strike="noStrike">
                <a:solidFill>
                  <a:schemeClr val="dk1"/>
                </a:solidFill>
                <a:latin typeface="Arial"/>
                <a:ea typeface="Arial"/>
                <a:cs typeface="Arial"/>
                <a:sym typeface="Arial"/>
              </a:rPr>
              <a:t>Όπως είπα το spark ασχολείται με την επεξεργασία μεγάλου όγκου δεδομένων. Ο όρος Big Data</a:t>
            </a:r>
          </a:p>
          <a:p>
            <a:pPr indent="0" lvl="0" marL="0" marR="0" rtl="0" algn="l">
              <a:lnSpc>
                <a:spcPct val="115000"/>
              </a:lnSpc>
              <a:spcBef>
                <a:spcPts val="0"/>
              </a:spcBef>
              <a:buClr>
                <a:schemeClr val="dk1"/>
              </a:buClr>
              <a:buSzPct val="25000"/>
              <a:buFont typeface="Arial"/>
              <a:buNone/>
            </a:pPr>
            <a:r>
              <a:rPr b="0" baseline="0" i="0" lang="el-GR" sz="1200" u="none" cap="none" strike="noStrike">
                <a:solidFill>
                  <a:schemeClr val="dk1"/>
                </a:solidFill>
                <a:latin typeface="Arial"/>
                <a:ea typeface="Arial"/>
                <a:cs typeface="Arial"/>
                <a:sym typeface="Arial"/>
              </a:rPr>
              <a:t>Είναι άμεσα συνδεδεμένος με τον στόχο του project μας.</a:t>
            </a:r>
          </a:p>
          <a:p>
            <a:pPr indent="0" lvl="0" marL="0" marR="0" rtl="0" algn="l">
              <a:lnSpc>
                <a:spcPct val="115000"/>
              </a:lnSpc>
              <a:spcBef>
                <a:spcPts val="0"/>
              </a:spcBef>
              <a:buClr>
                <a:schemeClr val="dk1"/>
              </a:buClr>
              <a:buSzPct val="25000"/>
              <a:buFont typeface="Arial"/>
              <a:buNone/>
            </a:pPr>
            <a:r>
              <a:rPr b="0" baseline="0" i="0" lang="el-GR" sz="1200" u="none" cap="none" strike="noStrike">
                <a:solidFill>
                  <a:schemeClr val="dk1"/>
                </a:solidFill>
                <a:latin typeface="Arial"/>
                <a:ea typeface="Arial"/>
                <a:cs typeface="Arial"/>
                <a:sym typeface="Arial"/>
              </a:rPr>
              <a:t> Η πρώτη τεκμηριωμένη εμφάνιση του όρου “Big Data” εμφανίζεται το 1997 σε ένα άρθρο από επιστήμονες της NASA που προσπαθούν να περιγράψουν το πρόβλημα της αναπαράστασης πληροφοριών.</a:t>
            </a:r>
          </a:p>
        </p:txBody>
      </p:sp>
      <p:sp>
        <p:nvSpPr>
          <p:cNvPr id="110" name="Shape 11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255" name="Shape 25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Galdeano"/>
              <a:buNone/>
            </a:pPr>
            <a:r>
              <a:rPr b="0" baseline="0" i="0" lang="el-GR" sz="1200" u="none" cap="none" strike="noStrike">
                <a:solidFill>
                  <a:schemeClr val="dk1"/>
                </a:solidFill>
                <a:latin typeface="Galdeano"/>
                <a:ea typeface="Galdeano"/>
                <a:cs typeface="Galdeano"/>
                <a:sym typeface="Galdeano"/>
              </a:rPr>
              <a:t>Εφόσον είδαμε μια αφ-υψηλού  περιγραφή του τρόπου συμπεριφοράς του Spark μπορούμε να δούμε και τον τρόπο που συμπεριφέρεται εσωτερικά. Πρίν όμως να προχωρήσουμε σε αυτό ας αναφέρουμε την έννοια του Map Reduce που χρησιμοποιεί μια άλλη πλατφόρμα παράλληλης επεξεργασίας το Hadoop από το οποίο βασικά ξεκίνησε η όλη ιδέα για αυτό το αναφέρουμε ως βάση συζήτησης.</a:t>
            </a:r>
          </a:p>
        </p:txBody>
      </p:sp>
      <p:sp>
        <p:nvSpPr>
          <p:cNvPr id="256" name="Shape 256"/>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ldeano"/>
              <a:buNone/>
            </a:pPr>
            <a:fld id="{00000000-1234-1234-1234-123412341234}" type="slidenum">
              <a:rPr b="0" baseline="0" i="0" lang="el-GR" sz="1200" u="none" cap="none" strike="noStrike">
                <a:solidFill>
                  <a:schemeClr val="dk1"/>
                </a:solidFill>
                <a:latin typeface="Galdeano"/>
                <a:ea typeface="Galdeano"/>
                <a:cs typeface="Galdeano"/>
                <a:sym typeface="Galdeano"/>
                <a:rtl val="0"/>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265" name="Shape 26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Galdeano"/>
              <a:ea typeface="Galdeano"/>
              <a:cs typeface="Galdeano"/>
              <a:sym typeface="Galdeano"/>
            </a:endParaRPr>
          </a:p>
        </p:txBody>
      </p:sp>
      <p:sp>
        <p:nvSpPr>
          <p:cNvPr id="266" name="Shape 266"/>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ldeano"/>
              <a:buNone/>
            </a:pPr>
            <a:fld id="{00000000-1234-1234-1234-123412341234}" type="slidenum">
              <a:rPr b="0" baseline="0" i="0" lang="el-GR" sz="1200" u="none" cap="none" strike="noStrike">
                <a:solidFill>
                  <a:schemeClr val="dk1"/>
                </a:solidFill>
                <a:latin typeface="Galdeano"/>
                <a:ea typeface="Galdeano"/>
                <a:cs typeface="Galdeano"/>
                <a:sym typeface="Galdeano"/>
                <a:rtl val="0"/>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275" name="Shape 27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ldeano"/>
              <a:buNone/>
            </a:pPr>
            <a:r>
              <a:rPr b="0" baseline="0" i="0" lang="el-GR" sz="1200" u="none" cap="none" strike="noStrike">
                <a:solidFill>
                  <a:schemeClr val="dk1"/>
                </a:solidFill>
                <a:latin typeface="Galdeano"/>
                <a:ea typeface="Galdeano"/>
                <a:cs typeface="Galdeano"/>
                <a:sym typeface="Galdeano"/>
              </a:rPr>
              <a:t>To spark προσφέρει πολύ ψηλότερη ταχύτητα λόγω του ότι οι ενδιάμεσες καταστάσεις αποθηκεύονται στην μνήμη</a:t>
            </a:r>
          </a:p>
          <a:p>
            <a:pPr indent="0" lvl="0" marL="0" marR="0" rtl="0" algn="l">
              <a:spcBef>
                <a:spcPts val="0"/>
              </a:spcBef>
              <a:buClr>
                <a:schemeClr val="dk1"/>
              </a:buClr>
              <a:buFont typeface="Arial"/>
              <a:buNone/>
            </a:pPr>
            <a:r>
              <a:t/>
            </a:r>
            <a:endParaRPr b="0" baseline="0" i="0" sz="1200" u="none" cap="none" strike="noStrike">
              <a:solidFill>
                <a:schemeClr val="dk1"/>
              </a:solidFill>
              <a:latin typeface="Galdeano"/>
              <a:ea typeface="Galdeano"/>
              <a:cs typeface="Galdeano"/>
              <a:sym typeface="Galdeano"/>
            </a:endParaRPr>
          </a:p>
          <a:p>
            <a:pPr indent="0" lvl="0" marL="0" marR="0" rtl="0" algn="l">
              <a:spcBef>
                <a:spcPts val="0"/>
              </a:spcBef>
              <a:buClr>
                <a:schemeClr val="dk1"/>
              </a:buClr>
              <a:buSzPct val="25000"/>
              <a:buFont typeface="Galdeano"/>
              <a:buNone/>
            </a:pPr>
            <a:r>
              <a:rPr b="0" baseline="0" i="0" lang="el-GR" sz="1200" u="none" cap="none" strike="noStrike">
                <a:solidFill>
                  <a:schemeClr val="dk1"/>
                </a:solidFill>
                <a:latin typeface="Galdeano"/>
                <a:ea typeface="Galdeano"/>
                <a:cs typeface="Galdeano"/>
                <a:sym typeface="Galdeano"/>
              </a:rPr>
              <a:t>Οι πιο πάνω λειτουργίες καλούνται από τις γλώσσες προγραμματισμού που είπαμε και παρέχονται στο API</a:t>
            </a:r>
          </a:p>
          <a:p>
            <a:pPr indent="0" lvl="0" marL="0" marR="0" rtl="0" algn="l">
              <a:spcBef>
                <a:spcPts val="0"/>
              </a:spcBef>
              <a:buClr>
                <a:schemeClr val="dk1"/>
              </a:buClr>
              <a:buSzPct val="25000"/>
              <a:buFont typeface="Galdeano"/>
              <a:buNone/>
            </a:pPr>
            <a:r>
              <a:rPr b="0" baseline="0" i="0" lang="el-GR" sz="1200" u="none" cap="none" strike="noStrike">
                <a:solidFill>
                  <a:schemeClr val="dk1"/>
                </a:solidFill>
                <a:latin typeface="Galdeano"/>
                <a:ea typeface="Galdeano"/>
                <a:cs typeface="Galdeano"/>
                <a:sym typeface="Galdeano"/>
              </a:rPr>
              <a:t>Θα δείξουμε στην συνέχεια το προγραμμά μας με τις παραπάνω λειτουργίες. </a:t>
            </a:r>
          </a:p>
        </p:txBody>
      </p:sp>
      <p:sp>
        <p:nvSpPr>
          <p:cNvPr id="276" name="Shape 276"/>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ldeano"/>
              <a:buNone/>
            </a:pPr>
            <a:fld id="{00000000-1234-1234-1234-123412341234}" type="slidenum">
              <a:rPr b="0" baseline="0" i="0" lang="el-GR" sz="1200" u="none" cap="none" strike="noStrike">
                <a:solidFill>
                  <a:schemeClr val="dk1"/>
                </a:solidFill>
                <a:latin typeface="Galdeano"/>
                <a:ea typeface="Galdeano"/>
                <a:cs typeface="Galdeano"/>
                <a:sym typeface="Galdeano"/>
                <a:rtl val="0"/>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282" name="Shape 2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Galdeano"/>
              <a:buNone/>
            </a:pPr>
            <a:r>
              <a:rPr b="0" baseline="0" i="0" lang="el-GR" sz="1200" u="none" cap="none" strike="noStrike">
                <a:solidFill>
                  <a:schemeClr val="dk1"/>
                </a:solidFill>
                <a:latin typeface="Galdeano"/>
                <a:ea typeface="Galdeano"/>
                <a:cs typeface="Galdeano"/>
                <a:sym typeface="Galdeano"/>
              </a:rPr>
              <a:t>Όλα στην μνήμη</a:t>
            </a:r>
          </a:p>
        </p:txBody>
      </p:sp>
      <p:sp>
        <p:nvSpPr>
          <p:cNvPr id="283" name="Shape 283"/>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ldeano"/>
              <a:buNone/>
            </a:pPr>
            <a:fld id="{00000000-1234-1234-1234-123412341234}" type="slidenum">
              <a:rPr b="0" baseline="0" i="0" lang="el-GR" sz="1200" u="none" cap="none" strike="noStrike">
                <a:solidFill>
                  <a:schemeClr val="dk1"/>
                </a:solidFill>
                <a:latin typeface="Galdeano"/>
                <a:ea typeface="Galdeano"/>
                <a:cs typeface="Galdeano"/>
                <a:sym typeface="Galdeano"/>
                <a:rtl val="0"/>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685800" y="4400550"/>
            <a:ext cx="5486399" cy="360045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Arial"/>
              <a:ea typeface="Arial"/>
              <a:cs typeface="Arial"/>
              <a:sym typeface="Arial"/>
            </a:endParaRPr>
          </a:p>
        </p:txBody>
      </p:sp>
      <p:sp>
        <p:nvSpPr>
          <p:cNvPr id="288" name="Shape 28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297" name="Shape 29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ldeano"/>
              <a:buNone/>
            </a:pPr>
            <a:r>
              <a:rPr b="0" baseline="0" i="0" lang="el-GR" sz="1200" u="none" cap="none" strike="noStrike">
                <a:solidFill>
                  <a:schemeClr val="dk1"/>
                </a:solidFill>
                <a:latin typeface="Galdeano"/>
                <a:ea typeface="Galdeano"/>
                <a:cs typeface="Galdeano"/>
                <a:sym typeface="Galdeano"/>
              </a:rPr>
              <a:t>Static type: variables are checked at compile time</a:t>
            </a:r>
          </a:p>
          <a:p>
            <a:pPr indent="0" lvl="0" marL="0" marR="0" rtl="0" algn="l">
              <a:spcBef>
                <a:spcPts val="0"/>
              </a:spcBef>
              <a:buClr>
                <a:schemeClr val="dk1"/>
              </a:buClr>
              <a:buFont typeface="Arial"/>
              <a:buNone/>
            </a:pPr>
            <a:r>
              <a:t/>
            </a:r>
            <a:endParaRPr b="0" baseline="0" i="0" sz="1200" u="none" cap="none" strike="noStrike">
              <a:solidFill>
                <a:schemeClr val="dk1"/>
              </a:solidFill>
              <a:latin typeface="Galdeano"/>
              <a:ea typeface="Galdeano"/>
              <a:cs typeface="Galdeano"/>
              <a:sym typeface="Galdeano"/>
            </a:endParaRPr>
          </a:p>
        </p:txBody>
      </p:sp>
      <p:sp>
        <p:nvSpPr>
          <p:cNvPr id="298" name="Shape 298"/>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ldeano"/>
              <a:buNone/>
            </a:pPr>
            <a:fld id="{00000000-1234-1234-1234-123412341234}" type="slidenum">
              <a:rPr b="0" baseline="0" i="0" lang="el-GR" sz="1200" u="none" cap="none" strike="noStrike">
                <a:solidFill>
                  <a:schemeClr val="dk1"/>
                </a:solidFill>
                <a:latin typeface="Galdeano"/>
                <a:ea typeface="Galdeano"/>
                <a:cs typeface="Galdeano"/>
                <a:sym typeface="Galdeano"/>
                <a:rtl val="0"/>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306" name="Shape 30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ldeano"/>
              <a:buNone/>
            </a:pPr>
            <a:r>
              <a:rPr b="0" baseline="0" i="0" lang="el-GR" sz="1200" u="none" cap="none" strike="noStrike">
                <a:solidFill>
                  <a:schemeClr val="dk1"/>
                </a:solidFill>
                <a:latin typeface="Galdeano"/>
                <a:ea typeface="Galdeano"/>
                <a:cs typeface="Galdeano"/>
                <a:sym typeface="Galdeano"/>
              </a:rPr>
              <a:t>Good for Concurrency: Immutable data structures, functional style</a:t>
            </a:r>
          </a:p>
          <a:p>
            <a:pPr indent="0" lvl="0" marL="0" marR="0" rtl="0" algn="l">
              <a:lnSpc>
                <a:spcPct val="100000"/>
              </a:lnSpc>
              <a:spcBef>
                <a:spcPts val="0"/>
              </a:spcBef>
              <a:spcAft>
                <a:spcPts val="0"/>
              </a:spcAft>
              <a:buClr>
                <a:schemeClr val="dk1"/>
              </a:buClr>
              <a:buSzPct val="25000"/>
              <a:buFont typeface="Galdeano"/>
              <a:buNone/>
            </a:pPr>
            <a:r>
              <a:rPr b="0" baseline="0" i="0" lang="el-GR" sz="1200" u="none" cap="none" strike="noStrike">
                <a:solidFill>
                  <a:schemeClr val="dk1"/>
                </a:solidFill>
                <a:latin typeface="Galdeano"/>
                <a:ea typeface="Galdeano"/>
                <a:cs typeface="Galdeano"/>
                <a:sym typeface="Galdeano"/>
              </a:rPr>
              <a:t>Functional programming attracted mathematicians, data analysts, etc</a:t>
            </a:r>
          </a:p>
          <a:p>
            <a:pPr indent="0" lvl="0" marL="0" marR="0" rtl="0" algn="l">
              <a:spcBef>
                <a:spcPts val="0"/>
              </a:spcBef>
              <a:buClr>
                <a:schemeClr val="dk1"/>
              </a:buClr>
              <a:buFont typeface="Arial"/>
              <a:buNone/>
            </a:pPr>
            <a:r>
              <a:t/>
            </a:r>
            <a:endParaRPr b="0" baseline="0" i="0" sz="1200" u="none" cap="none" strike="noStrike">
              <a:solidFill>
                <a:schemeClr val="dk1"/>
              </a:solidFill>
              <a:latin typeface="Galdeano"/>
              <a:ea typeface="Galdeano"/>
              <a:cs typeface="Galdeano"/>
              <a:sym typeface="Galdeano"/>
            </a:endParaRPr>
          </a:p>
        </p:txBody>
      </p:sp>
      <p:sp>
        <p:nvSpPr>
          <p:cNvPr id="307" name="Shape 307"/>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ldeano"/>
              <a:buNone/>
            </a:pPr>
            <a:fld id="{00000000-1234-1234-1234-123412341234}" type="slidenum">
              <a:rPr b="0" baseline="0" i="0" lang="el-GR" sz="1200" u="none" cap="none" strike="noStrike">
                <a:solidFill>
                  <a:schemeClr val="dk1"/>
                </a:solidFill>
                <a:latin typeface="Galdeano"/>
                <a:ea typeface="Galdeano"/>
                <a:cs typeface="Galdeano"/>
                <a:sym typeface="Galdeano"/>
                <a:rtl val="0"/>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12700">
            <a:solidFill>
              <a:srgbClr val="000000"/>
            </a:solidFill>
            <a:prstDash val="solid"/>
            <a:round/>
            <a:headEnd len="med" w="med" type="none"/>
            <a:tailEnd len="med" w="med" type="none"/>
          </a:ln>
        </p:spPr>
      </p:sp>
      <p:sp>
        <p:nvSpPr>
          <p:cNvPr id="314" name="Shape 3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ldeano"/>
              <a:buNone/>
            </a:pPr>
            <a:r>
              <a:rPr b="0" baseline="0" i="0" lang="el-GR" sz="1200" u="none" cap="none" strike="noStrike">
                <a:solidFill>
                  <a:schemeClr val="dk1"/>
                </a:solidFill>
                <a:latin typeface="Galdeano"/>
                <a:ea typeface="Galdeano"/>
                <a:cs typeface="Galdeano"/>
                <a:sym typeface="Galdeano"/>
              </a:rPr>
              <a:t>Learning curve: πιο λακωνική, αλλά πιο πολύπλοκη</a:t>
            </a:r>
          </a:p>
          <a:p>
            <a:pPr indent="0" lvl="0" marL="0" marR="0" rtl="0" algn="l">
              <a:spcBef>
                <a:spcPts val="0"/>
              </a:spcBef>
              <a:buClr>
                <a:schemeClr val="dk1"/>
              </a:buClr>
              <a:buFont typeface="Arial"/>
              <a:buNone/>
            </a:pPr>
            <a:r>
              <a:t/>
            </a:r>
            <a:endParaRPr b="0" baseline="0" i="0" sz="1200" u="none" cap="none" strike="noStrike">
              <a:solidFill>
                <a:schemeClr val="dk1"/>
              </a:solidFill>
              <a:latin typeface="Galdeano"/>
              <a:ea typeface="Galdeano"/>
              <a:cs typeface="Galdeano"/>
              <a:sym typeface="Galdeano"/>
            </a:endParaRPr>
          </a:p>
        </p:txBody>
      </p:sp>
      <p:sp>
        <p:nvSpPr>
          <p:cNvPr id="315" name="Shape 315"/>
          <p:cNvSpPr txBox="1"/>
          <p:nvPr>
            <p:ph idx="12" type="sldNum"/>
          </p:nvPr>
        </p:nvSpPr>
        <p:spPr>
          <a:xfrm>
            <a:off x="3884612" y="8685213"/>
            <a:ext cx="2971799" cy="458785"/>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Galdeano"/>
              <a:buNone/>
            </a:pPr>
            <a:fld id="{00000000-1234-1234-1234-123412341234}" type="slidenum">
              <a:rPr b="0" baseline="0" i="0" lang="el-GR" sz="1200" u="none" cap="none" strike="noStrike">
                <a:solidFill>
                  <a:schemeClr val="dk1"/>
                </a:solidFill>
                <a:latin typeface="Galdeano"/>
                <a:ea typeface="Galdeano"/>
                <a:cs typeface="Galdeano"/>
                <a:sym typeface="Galdeano"/>
                <a:rtl val="0"/>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Arial"/>
              <a:ea typeface="Arial"/>
              <a:cs typeface="Arial"/>
              <a:sym typeface="Arial"/>
            </a:endParaRPr>
          </a:p>
        </p:txBody>
      </p:sp>
      <p:sp>
        <p:nvSpPr>
          <p:cNvPr id="116" name="Shape 11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buClr>
                <a:schemeClr val="dk1"/>
              </a:buClr>
              <a:buSzPct val="25000"/>
              <a:buFont typeface="Arial"/>
              <a:buNone/>
            </a:pPr>
            <a:r>
              <a:rPr b="0" baseline="0" i="0" lang="el-GR" sz="1200" u="none" cap="none" strike="noStrike">
                <a:solidFill>
                  <a:schemeClr val="dk1"/>
                </a:solidFill>
                <a:latin typeface="Arial"/>
                <a:ea typeface="Arial"/>
                <a:cs typeface="Arial"/>
                <a:sym typeface="Arial"/>
              </a:rPr>
              <a:t>το 2001, ο αναλυτής Doug Laney, αρθρογραφούσε σχετικά με την παρούσα επικρατούσα τάση των Big Data</a:t>
            </a:r>
          </a:p>
          <a:p>
            <a:pPr indent="0" lvl="0" marL="0" marR="0" rtl="0" algn="l">
              <a:lnSpc>
                <a:spcPct val="115000"/>
              </a:lnSpc>
              <a:spcBef>
                <a:spcPts val="0"/>
              </a:spcBef>
              <a:buClr>
                <a:schemeClr val="dk1"/>
              </a:buClr>
              <a:buSzPct val="25000"/>
              <a:buFont typeface="Arial"/>
              <a:buNone/>
            </a:pPr>
            <a:r>
              <a:rPr b="0" baseline="0" i="0" lang="el-GR" sz="1200" u="none" cap="none" strike="noStrike">
                <a:solidFill>
                  <a:schemeClr val="dk1"/>
                </a:solidFill>
                <a:latin typeface="Arial"/>
                <a:ea typeface="Arial"/>
                <a:cs typeface="Arial"/>
                <a:sym typeface="Arial"/>
              </a:rPr>
              <a:t>Ογκος:</a:t>
            </a:r>
          </a:p>
          <a:p>
            <a:pPr indent="0" lvl="0" marL="0" marR="0" rtl="0" algn="l">
              <a:lnSpc>
                <a:spcPct val="115000"/>
              </a:lnSpc>
              <a:spcBef>
                <a:spcPts val="0"/>
              </a:spcBef>
              <a:buClr>
                <a:schemeClr val="dk1"/>
              </a:buClr>
              <a:buSzPct val="25000"/>
              <a:buFont typeface="Arial"/>
              <a:buNone/>
            </a:pPr>
            <a:r>
              <a:rPr b="0" baseline="0" i="0" lang="el-GR" sz="1200" u="none" cap="none" strike="noStrike">
                <a:solidFill>
                  <a:schemeClr val="dk1"/>
                </a:solidFill>
                <a:latin typeface="Arial"/>
                <a:ea typeface="Arial"/>
                <a:cs typeface="Arial"/>
                <a:sym typeface="Arial"/>
              </a:rPr>
              <a:t>Είναι πολλοί οι παράγοντες που συμβάλλουν στην αύξηση του όγκου των δεδομένων. Δεδομένα συναλλαγών αποθηκευμένα για χρόνια. Αδόμητα δεδομένα συνεχούς ροής από τα Social Media.</a:t>
            </a:r>
          </a:p>
          <a:p>
            <a:pPr indent="0" lvl="0" marL="0" marR="0" rtl="0" algn="l">
              <a:lnSpc>
                <a:spcPct val="115000"/>
              </a:lnSpc>
              <a:spcBef>
                <a:spcPts val="0"/>
              </a:spcBef>
              <a:buClr>
                <a:schemeClr val="dk1"/>
              </a:buClr>
              <a:buSzPct val="25000"/>
              <a:buFont typeface="Arial"/>
              <a:buNone/>
            </a:pPr>
            <a:r>
              <a:rPr b="0" baseline="0" i="0" lang="el-GR" sz="1200" u="none" cap="none" strike="noStrike">
                <a:solidFill>
                  <a:schemeClr val="dk1"/>
                </a:solidFill>
                <a:latin typeface="Arial"/>
                <a:ea typeface="Arial"/>
                <a:cs typeface="Arial"/>
                <a:sym typeface="Arial"/>
              </a:rPr>
              <a:t>Ταχύτητα: Τα δεδομένα «ρέουν» με πρωτοφανή ταχύτητα και πρέπει να τα αντιμετωπίζουμε έγκαιρα</a:t>
            </a:r>
          </a:p>
          <a:p>
            <a:pPr indent="0" lvl="0" marL="0" marR="0" rtl="0" algn="l">
              <a:spcBef>
                <a:spcPts val="0"/>
              </a:spcBef>
              <a:buClr>
                <a:schemeClr val="dk1"/>
              </a:buClr>
              <a:buSzPct val="25000"/>
              <a:buFont typeface="Arial"/>
              <a:buNone/>
            </a:pPr>
            <a:r>
              <a:rPr b="0" baseline="0" i="0" lang="el-GR" sz="1200" u="none" cap="none" strike="noStrike">
                <a:solidFill>
                  <a:schemeClr val="dk1"/>
                </a:solidFill>
                <a:latin typeface="Arial"/>
                <a:ea typeface="Arial"/>
                <a:cs typeface="Arial"/>
                <a:sym typeface="Arial"/>
              </a:rPr>
              <a:t>Ποικιλία: Σήμερα τα δεδομένα έρχονται σε οποιαδήποτε πιθανή μορφή - Πληροφορίες που δημιουργούνται από εμπορικές εφαρμογές - δεδομένα χρηματιστηριακών συναλλαγών και εμπορικών συναλλαγών</a:t>
            </a:r>
          </a:p>
        </p:txBody>
      </p:sp>
      <p:sp>
        <p:nvSpPr>
          <p:cNvPr id="122" name="Shape 12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Arial"/>
              <a:ea typeface="Arial"/>
              <a:cs typeface="Arial"/>
              <a:sym typeface="Arial"/>
            </a:endParaRPr>
          </a:p>
        </p:txBody>
      </p:sp>
      <p:sp>
        <p:nvSpPr>
          <p:cNvPr id="128" name="Shape 12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Arial"/>
              <a:ea typeface="Arial"/>
              <a:cs typeface="Arial"/>
              <a:sym typeface="Arial"/>
            </a:endParaRPr>
          </a:p>
        </p:txBody>
      </p:sp>
      <p:sp>
        <p:nvSpPr>
          <p:cNvPr id="134" name="Shape 13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buClr>
                <a:schemeClr val="dk1"/>
              </a:buClr>
              <a:buSzPct val="25000"/>
              <a:buFont typeface="Arial"/>
              <a:buNone/>
            </a:pPr>
            <a:r>
              <a:rPr b="0" baseline="0" i="0" lang="el-GR" sz="1200" u="none" cap="none" strike="noStrike">
                <a:solidFill>
                  <a:schemeClr val="dk1"/>
                </a:solidFill>
                <a:latin typeface="Arial"/>
                <a:ea typeface="Arial"/>
                <a:cs typeface="Arial"/>
                <a:sym typeface="Arial"/>
              </a:rPr>
              <a:t>Αυτό του επιτρέπει να αγγίξει μεγάλες ταχύτητες για συγκεκριμμένα προβλήματα.</a:t>
            </a:r>
          </a:p>
          <a:p>
            <a:pPr indent="0" lvl="0" marL="0" marR="0" rtl="0" algn="l">
              <a:lnSpc>
                <a:spcPct val="115000"/>
              </a:lnSpc>
              <a:spcBef>
                <a:spcPts val="0"/>
              </a:spcBef>
              <a:buClr>
                <a:schemeClr val="dk1"/>
              </a:buClr>
              <a:buSzPct val="25000"/>
              <a:buFont typeface="Arial"/>
              <a:buNone/>
            </a:pPr>
            <a:r>
              <a:rPr b="0" baseline="0" i="0" lang="el-GR" sz="1200" u="none" cap="none" strike="noStrike">
                <a:solidFill>
                  <a:schemeClr val="dk1"/>
                </a:solidFill>
                <a:latin typeface="Arial"/>
                <a:ea typeface="Arial"/>
                <a:cs typeface="Arial"/>
                <a:sym typeface="Arial"/>
              </a:rPr>
              <a:t>Λόγω του ότι μπορεί να επεξεργαστεί τα ίδια δεδομένα κατ’ επανάληψη στη Ram σε μεγάλες ταχύτητες.</a:t>
            </a:r>
          </a:p>
        </p:txBody>
      </p:sp>
      <p:sp>
        <p:nvSpPr>
          <p:cNvPr id="140" name="Shape 14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400550"/>
            <a:ext cx="5486399" cy="3600599"/>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baseline="0" i="0" sz="1200" u="none" cap="none" strike="noStrike">
              <a:solidFill>
                <a:schemeClr val="dk1"/>
              </a:solidFill>
              <a:latin typeface="Arial"/>
              <a:ea typeface="Arial"/>
              <a:cs typeface="Arial"/>
              <a:sym typeface="Arial"/>
            </a:endParaRPr>
          </a:p>
        </p:txBody>
      </p:sp>
      <p:sp>
        <p:nvSpPr>
          <p:cNvPr id="150" name="Shape 15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400550"/>
            <a:ext cx="5486399" cy="3600450"/>
          </a:xfrm>
          <a:prstGeom prst="rect">
            <a:avLst/>
          </a:prstGeom>
        </p:spPr>
        <p:txBody>
          <a:bodyPr anchorCtr="0" anchor="t" bIns="91425" lIns="91425" rIns="91425" tIns="91425">
            <a:noAutofit/>
          </a:bodyPr>
          <a:lstStyle/>
          <a:p>
            <a:pPr>
              <a:spcBef>
                <a:spcPts val="0"/>
              </a:spcBef>
              <a:buNone/>
            </a:pPr>
            <a:r>
              <a:t/>
            </a:r>
            <a:endParaRPr/>
          </a:p>
        </p:txBody>
      </p:sp>
      <p:sp>
        <p:nvSpPr>
          <p:cNvPr id="156" name="Shape 156"/>
          <p:cNvSpPr/>
          <p:nvPr>
            <p:ph idx="2" type="sldImg"/>
          </p:nvPr>
        </p:nvSpPr>
        <p:spPr>
          <a:xfrm>
            <a:off x="685800" y="1143000"/>
            <a:ext cx="5486399" cy="3086098"/>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sp>
        <p:nvSpPr>
          <p:cNvPr id="16" name="Shape 16"/>
          <p:cNvSpPr/>
          <p:nvPr/>
        </p:nvSpPr>
        <p:spPr>
          <a:xfrm>
            <a:off x="-6843" y="3887812"/>
            <a:ext cx="12195668" cy="457200"/>
          </a:xfrm>
          <a:prstGeom prst="rect">
            <a:avLst/>
          </a:prstGeom>
          <a:solidFill>
            <a:schemeClr val="accen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7" name="Shape 17"/>
          <p:cNvSpPr/>
          <p:nvPr/>
        </p:nvSpPr>
        <p:spPr>
          <a:xfrm>
            <a:off x="-6843" y="2059010"/>
            <a:ext cx="12195668" cy="18288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8" name="Shape 18"/>
          <p:cNvSpPr txBox="1"/>
          <p:nvPr>
            <p:ph type="ctrTitle"/>
          </p:nvPr>
        </p:nvSpPr>
        <p:spPr>
          <a:xfrm>
            <a:off x="472439" y="2194558"/>
            <a:ext cx="11247118" cy="1739346"/>
          </a:xfrm>
          <a:prstGeom prst="rect">
            <a:avLst/>
          </a:prstGeom>
          <a:noFill/>
          <a:ln>
            <a:noFill/>
          </a:ln>
        </p:spPr>
        <p:txBody>
          <a:bodyPr anchorCtr="0" anchor="ctr" bIns="91425" lIns="91425" rIns="91425" tIns="91425"/>
          <a:lstStyle>
            <a:lvl1pPr indent="0" marL="0" marR="0" rtl="0" algn="ctr">
              <a:lnSpc>
                <a:spcPct val="80000"/>
              </a:lnSpc>
              <a:spcBef>
                <a:spcPts val="0"/>
              </a:spcBef>
              <a:spcAft>
                <a:spcPts val="0"/>
              </a:spcAft>
              <a:buClr>
                <a:srgbClr val="FFFFFF"/>
              </a:buClr>
              <a:buFont typeface="Cantarell"/>
              <a:buNone/>
              <a:defRPr/>
            </a:lvl1pPr>
            <a:lvl2pPr indent="0" marL="0" marR="0" rtl="0" algn="l">
              <a:lnSpc>
                <a:spcPct val="100000"/>
              </a:lnSpc>
              <a:spcBef>
                <a:spcPts val="0"/>
              </a:spcBef>
              <a:spcAft>
                <a:spcPts val="0"/>
              </a:spcAft>
              <a:buClr>
                <a:srgbClr val="000000"/>
              </a:buClr>
              <a:buFont typeface="Arial"/>
              <a:buNone/>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9" name="Shape 19"/>
          <p:cNvSpPr txBox="1"/>
          <p:nvPr>
            <p:ph idx="1" type="subTitle"/>
          </p:nvPr>
        </p:nvSpPr>
        <p:spPr>
          <a:xfrm>
            <a:off x="342900" y="3915937"/>
            <a:ext cx="11506200" cy="457200"/>
          </a:xfrm>
          <a:prstGeom prst="rect">
            <a:avLst/>
          </a:prstGeom>
          <a:noFill/>
          <a:ln>
            <a:noFill/>
          </a:ln>
        </p:spPr>
        <p:txBody>
          <a:bodyPr anchorCtr="0" anchor="t" bIns="91425" lIns="91425" rIns="91425" tIns="91425"/>
          <a:lstStyle>
            <a:lvl1pPr indent="0" marL="0" marR="0" rtl="0" algn="ctr">
              <a:lnSpc>
                <a:spcPct val="90000"/>
              </a:lnSpc>
              <a:spcBef>
                <a:spcPts val="1200"/>
              </a:spcBef>
              <a:spcAft>
                <a:spcPts val="200"/>
              </a:spcAft>
              <a:buClr>
                <a:schemeClr val="lt1"/>
              </a:buClr>
              <a:buFont typeface="Noto Symbol"/>
              <a:buNone/>
              <a:defRPr/>
            </a:lvl1pPr>
            <a:lvl2pPr indent="0" marL="457200" marR="0" rtl="0" algn="ctr">
              <a:lnSpc>
                <a:spcPct val="90000"/>
              </a:lnSpc>
              <a:spcBef>
                <a:spcPts val="200"/>
              </a:spcBef>
              <a:spcAft>
                <a:spcPts val="400"/>
              </a:spcAft>
              <a:buClr>
                <a:schemeClr val="lt1"/>
              </a:buClr>
              <a:buFont typeface="Noto Symbol"/>
              <a:buNone/>
              <a:defRPr/>
            </a:lvl2pPr>
            <a:lvl3pPr indent="0" marL="914400" marR="0" rtl="0" algn="ctr">
              <a:lnSpc>
                <a:spcPct val="90000"/>
              </a:lnSpc>
              <a:spcBef>
                <a:spcPts val="200"/>
              </a:spcBef>
              <a:spcAft>
                <a:spcPts val="400"/>
              </a:spcAft>
              <a:buClr>
                <a:schemeClr val="lt1"/>
              </a:buClr>
              <a:buFont typeface="Noto Symbol"/>
              <a:buNone/>
              <a:defRPr/>
            </a:lvl3pPr>
            <a:lvl4pPr indent="0" marL="1371600" marR="0" rtl="0" algn="ctr">
              <a:lnSpc>
                <a:spcPct val="90000"/>
              </a:lnSpc>
              <a:spcBef>
                <a:spcPts val="200"/>
              </a:spcBef>
              <a:spcAft>
                <a:spcPts val="400"/>
              </a:spcAft>
              <a:buClr>
                <a:schemeClr val="lt1"/>
              </a:buClr>
              <a:buFont typeface="Noto Symbol"/>
              <a:buNone/>
              <a:defRPr/>
            </a:lvl4pPr>
            <a:lvl5pPr indent="0" marL="1828800" marR="0" rtl="0" algn="ctr">
              <a:lnSpc>
                <a:spcPct val="90000"/>
              </a:lnSpc>
              <a:spcBef>
                <a:spcPts val="200"/>
              </a:spcBef>
              <a:spcAft>
                <a:spcPts val="400"/>
              </a:spcAft>
              <a:buClr>
                <a:schemeClr val="lt1"/>
              </a:buClr>
              <a:buFont typeface="Noto Symbol"/>
              <a:buNone/>
              <a:defRPr/>
            </a:lvl5pPr>
            <a:lvl6pPr indent="0" marL="2286000" marR="0" rtl="0" algn="ctr">
              <a:lnSpc>
                <a:spcPct val="90000"/>
              </a:lnSpc>
              <a:spcBef>
                <a:spcPts val="200"/>
              </a:spcBef>
              <a:spcAft>
                <a:spcPts val="400"/>
              </a:spcAft>
              <a:buClr>
                <a:schemeClr val="lt1"/>
              </a:buClr>
              <a:buFont typeface="Noto Symbol"/>
              <a:buNone/>
              <a:defRPr/>
            </a:lvl6pPr>
            <a:lvl7pPr indent="0" marL="2743200" marR="0" rtl="0" algn="ctr">
              <a:lnSpc>
                <a:spcPct val="90000"/>
              </a:lnSpc>
              <a:spcBef>
                <a:spcPts val="200"/>
              </a:spcBef>
              <a:spcAft>
                <a:spcPts val="400"/>
              </a:spcAft>
              <a:buClr>
                <a:schemeClr val="lt1"/>
              </a:buClr>
              <a:buFont typeface="Noto Symbol"/>
              <a:buNone/>
              <a:defRPr/>
            </a:lvl7pPr>
            <a:lvl8pPr indent="0" marL="3200400" marR="0" rtl="0" algn="ctr">
              <a:lnSpc>
                <a:spcPct val="90000"/>
              </a:lnSpc>
              <a:spcBef>
                <a:spcPts val="200"/>
              </a:spcBef>
              <a:spcAft>
                <a:spcPts val="400"/>
              </a:spcAft>
              <a:buClr>
                <a:schemeClr val="lt1"/>
              </a:buClr>
              <a:buFont typeface="Noto Symbol"/>
              <a:buNone/>
              <a:defRPr/>
            </a:lvl8pPr>
            <a:lvl9pPr indent="0" marL="3657600" marR="0" rtl="0" algn="ctr">
              <a:lnSpc>
                <a:spcPct val="90000"/>
              </a:lnSpc>
              <a:spcBef>
                <a:spcPts val="200"/>
              </a:spcBef>
              <a:spcAft>
                <a:spcPts val="400"/>
              </a:spcAft>
              <a:buClr>
                <a:schemeClr val="lt1"/>
              </a:buClr>
              <a:buFont typeface="Noto Symbol"/>
              <a:buNone/>
              <a:defRPr/>
            </a:lvl9pPr>
          </a:lstStyle>
          <a:p/>
        </p:txBody>
      </p:sp>
      <p:sp>
        <p:nvSpPr>
          <p:cNvPr id="20" name="Shape 20"/>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21" name="Shape 21"/>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22" name="Shape 22"/>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lvl1pPr indent="0" marL="0" marR="0" rtl="0" algn="l">
              <a:lnSpc>
                <a:spcPct val="100000"/>
              </a:lnSpc>
              <a:spcBef>
                <a:spcPts val="0"/>
              </a:spcBef>
              <a:spcAft>
                <a:spcPts val="0"/>
              </a:spcAft>
              <a:buNone/>
              <a:defRPr b="0" baseline="0" i="0" sz="1200" u="none" cap="none" strike="noStrike">
                <a:solidFill>
                  <a:schemeClr val="lt1"/>
                </a:solidFill>
                <a:latin typeface="Cantarell"/>
                <a:ea typeface="Cantarell"/>
                <a:cs typeface="Cantarell"/>
                <a:sym typeface="Cantarell"/>
                <a:rtl val="0"/>
              </a:defRPr>
            </a:lvl1pPr>
          </a:lstStyle>
          <a:p>
            <a:pPr indent="0" lvl="0" marL="0">
              <a:spcBef>
                <a:spcPts val="0"/>
              </a:spcBef>
              <a:buClr>
                <a:schemeClr val="lt1"/>
              </a:buClr>
              <a:buSzPct val="25000"/>
              <a:buFont typeface="Cantarell"/>
              <a:buNone/>
            </a:pPr>
            <a:fld id="{00000000-1234-1234-1234-123412341234}" type="slidenum">
              <a:rPr lang="el-GR"/>
              <a:t>‹#›</a:t>
            </a:fld>
          </a:p>
        </p:txBody>
      </p:sp>
      <p:sp>
        <p:nvSpPr>
          <p:cNvPr id="23" name="Shape 23"/>
          <p:cNvSpPr/>
          <p:nvPr/>
        </p:nvSpPr>
        <p:spPr>
          <a:xfrm>
            <a:off x="0" y="2825016"/>
            <a:ext cx="12188950" cy="3180930"/>
          </a:xfrm>
          <a:prstGeom prst="rect">
            <a:avLst/>
          </a:prstGeom>
          <a:solidFill>
            <a:srgbClr val="262626">
              <a:alpha val="74509"/>
            </a:srgbClr>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800" u="none" cap="none" strike="noStrike">
              <a:solidFill>
                <a:schemeClr val="lt1"/>
              </a:solidFill>
              <a:latin typeface="Cantarell"/>
              <a:ea typeface="Cantarell"/>
              <a:cs typeface="Cantarell"/>
              <a:sym typeface="Cantarell"/>
              <a:rtl val="0"/>
            </a:endParaRPr>
          </a:p>
        </p:txBody>
      </p:sp>
      <p:sp>
        <p:nvSpPr>
          <p:cNvPr id="24" name="Shape 24"/>
          <p:cNvSpPr/>
          <p:nvPr/>
        </p:nvSpPr>
        <p:spPr>
          <a:xfrm>
            <a:off x="0" y="3075708"/>
            <a:ext cx="12188950" cy="2639289"/>
          </a:xfrm>
          <a:prstGeom prst="rect">
            <a:avLst/>
          </a:prstGeom>
          <a:solidFill>
            <a:schemeClr val="dk1"/>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800" u="none" cap="none" strike="noStrike">
              <a:solidFill>
                <a:schemeClr val="lt1"/>
              </a:solidFill>
              <a:latin typeface="Cantarell"/>
              <a:ea typeface="Cantarell"/>
              <a:cs typeface="Cantarell"/>
              <a:sym typeface="Cantarell"/>
              <a:rtl val="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9" name="Shape 79"/>
        <p:cNvGrpSpPr/>
        <p:nvPr/>
      </p:nvGrpSpPr>
      <p:grpSpPr>
        <a:xfrm>
          <a:off x="0" y="0"/>
          <a:ext cx="0" cy="0"/>
          <a:chOff x="0" y="0"/>
          <a:chExt cx="0" cy="0"/>
        </a:xfrm>
      </p:grpSpPr>
      <p:sp>
        <p:nvSpPr>
          <p:cNvPr id="80" name="Shape 80"/>
          <p:cNvSpPr txBox="1"/>
          <p:nvPr>
            <p:ph type="title"/>
          </p:nvPr>
        </p:nvSpPr>
        <p:spPr>
          <a:xfrm>
            <a:off x="1202919" y="284176"/>
            <a:ext cx="9784079" cy="1508759"/>
          </a:xfrm>
          <a:prstGeom prst="rect">
            <a:avLst/>
          </a:prstGeom>
          <a:noFill/>
          <a:ln>
            <a:noFill/>
          </a:ln>
        </p:spPr>
        <p:txBody>
          <a:bodyPr anchorCtr="0" anchor="ctr" bIns="91425" lIns="91425" rIns="91425" tIns="91425"/>
          <a:lstStyle>
            <a:lvl1pPr rtl="0" algn="l">
              <a:lnSpc>
                <a:spcPct val="85000"/>
              </a:lnSpc>
              <a:spcBef>
                <a:spcPts val="0"/>
              </a:spcBef>
              <a:buClr>
                <a:srgbClr val="FFFFFF"/>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1" name="Shape 81"/>
          <p:cNvSpPr txBox="1"/>
          <p:nvPr>
            <p:ph idx="1" type="body"/>
          </p:nvPr>
        </p:nvSpPr>
        <p:spPr>
          <a:xfrm rot="5400000">
            <a:off x="3991838" y="-777238"/>
            <a:ext cx="4206240" cy="9784079"/>
          </a:xfrm>
          <a:prstGeom prst="rect">
            <a:avLst/>
          </a:prstGeom>
          <a:noFill/>
          <a:ln>
            <a:noFill/>
          </a:ln>
        </p:spPr>
        <p:txBody>
          <a:bodyPr anchorCtr="0" anchor="t" bIns="91425" lIns="91425" rIns="91425" tIns="91425"/>
          <a:lstStyle>
            <a:lvl1pPr indent="45720" marL="182880" rtl="0" algn="l">
              <a:lnSpc>
                <a:spcPct val="90000"/>
              </a:lnSpc>
              <a:spcBef>
                <a:spcPts val="1200"/>
              </a:spcBef>
              <a:spcAft>
                <a:spcPts val="200"/>
              </a:spcAft>
              <a:buClr>
                <a:schemeClr val="lt1"/>
              </a:buClr>
              <a:buFont typeface="Noto Symbol"/>
              <a:buChar char="▪"/>
              <a:defRPr/>
            </a:lvl1pPr>
            <a:lvl2pPr indent="33019" marL="411480" rtl="0" algn="l">
              <a:lnSpc>
                <a:spcPct val="90000"/>
              </a:lnSpc>
              <a:spcBef>
                <a:spcPts val="200"/>
              </a:spcBef>
              <a:spcAft>
                <a:spcPts val="400"/>
              </a:spcAft>
              <a:buClr>
                <a:schemeClr val="lt1"/>
              </a:buClr>
              <a:buFont typeface="Noto Symbol"/>
              <a:buChar char="▪"/>
              <a:defRPr/>
            </a:lvl2pPr>
            <a:lvl3pPr indent="20319" marL="640080" rtl="0" algn="l">
              <a:lnSpc>
                <a:spcPct val="90000"/>
              </a:lnSpc>
              <a:spcBef>
                <a:spcPts val="200"/>
              </a:spcBef>
              <a:spcAft>
                <a:spcPts val="400"/>
              </a:spcAft>
              <a:buClr>
                <a:schemeClr val="lt1"/>
              </a:buClr>
              <a:buFont typeface="Noto Symbol"/>
              <a:buChar char="▪"/>
              <a:defRPr/>
            </a:lvl3pPr>
            <a:lvl4pPr indent="7619" marL="868680" rtl="0" algn="l">
              <a:lnSpc>
                <a:spcPct val="90000"/>
              </a:lnSpc>
              <a:spcBef>
                <a:spcPts val="200"/>
              </a:spcBef>
              <a:spcAft>
                <a:spcPts val="400"/>
              </a:spcAft>
              <a:buClr>
                <a:schemeClr val="lt1"/>
              </a:buClr>
              <a:buFont typeface="Noto Symbol"/>
              <a:buChar char="▪"/>
              <a:defRPr/>
            </a:lvl4pPr>
            <a:lvl5pPr indent="7619" marL="1097280" rtl="0" algn="l">
              <a:lnSpc>
                <a:spcPct val="90000"/>
              </a:lnSpc>
              <a:spcBef>
                <a:spcPts val="200"/>
              </a:spcBef>
              <a:spcAft>
                <a:spcPts val="400"/>
              </a:spcAft>
              <a:buClr>
                <a:schemeClr val="lt1"/>
              </a:buClr>
              <a:buFont typeface="Noto Symbol"/>
              <a:buChar char="▪"/>
              <a:defRPr/>
            </a:lvl5pPr>
            <a:lvl6pPr indent="-39999" marL="1284600" rtl="0" algn="l">
              <a:lnSpc>
                <a:spcPct val="90000"/>
              </a:lnSpc>
              <a:spcBef>
                <a:spcPts val="200"/>
              </a:spcBef>
              <a:spcAft>
                <a:spcPts val="400"/>
              </a:spcAft>
              <a:buClr>
                <a:schemeClr val="lt1"/>
              </a:buClr>
              <a:buFont typeface="Noto Symbol"/>
              <a:buChar char="▪"/>
              <a:defRPr/>
            </a:lvl6pPr>
            <a:lvl7pPr indent="-49399" marL="1471800" rtl="0" algn="l">
              <a:lnSpc>
                <a:spcPct val="90000"/>
              </a:lnSpc>
              <a:spcBef>
                <a:spcPts val="200"/>
              </a:spcBef>
              <a:spcAft>
                <a:spcPts val="400"/>
              </a:spcAft>
              <a:buClr>
                <a:schemeClr val="lt1"/>
              </a:buClr>
              <a:buFont typeface="Noto Symbol"/>
              <a:buChar char="▪"/>
              <a:defRPr/>
            </a:lvl7pPr>
            <a:lvl8pPr indent="-41499" marL="1629000" rtl="0" algn="l">
              <a:lnSpc>
                <a:spcPct val="90000"/>
              </a:lnSpc>
              <a:spcBef>
                <a:spcPts val="200"/>
              </a:spcBef>
              <a:spcAft>
                <a:spcPts val="400"/>
              </a:spcAft>
              <a:buClr>
                <a:schemeClr val="lt1"/>
              </a:buClr>
              <a:buFont typeface="Noto Symbol"/>
              <a:buChar char="▪"/>
              <a:defRPr/>
            </a:lvl8pPr>
            <a:lvl9pPr indent="-40900" marL="1806200" rtl="0" algn="l">
              <a:lnSpc>
                <a:spcPct val="90000"/>
              </a:lnSpc>
              <a:spcBef>
                <a:spcPts val="200"/>
              </a:spcBef>
              <a:spcAft>
                <a:spcPts val="400"/>
              </a:spcAft>
              <a:buClr>
                <a:schemeClr val="lt1"/>
              </a:buClr>
              <a:buFont typeface="Noto Symbol"/>
              <a:buChar char="▪"/>
              <a:defRPr/>
            </a:lvl9pPr>
          </a:lstStyle>
          <a:p/>
        </p:txBody>
      </p:sp>
      <p:sp>
        <p:nvSpPr>
          <p:cNvPr id="82" name="Shape 82"/>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83" name="Shape 83"/>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84" name="Shape 84"/>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lvl1pPr indent="0" marL="0" marR="0" rtl="0" algn="l">
              <a:lnSpc>
                <a:spcPct val="100000"/>
              </a:lnSpc>
              <a:spcBef>
                <a:spcPts val="0"/>
              </a:spcBef>
              <a:spcAft>
                <a:spcPts val="0"/>
              </a:spcAft>
              <a:buNone/>
              <a:defRPr b="0" baseline="0" i="0" sz="1200" u="none" cap="none" strike="noStrike">
                <a:solidFill>
                  <a:schemeClr val="lt1"/>
                </a:solidFill>
                <a:latin typeface="Cantarell"/>
                <a:ea typeface="Cantarell"/>
                <a:cs typeface="Cantarell"/>
                <a:sym typeface="Cantarell"/>
                <a:rtl val="0"/>
              </a:defRPr>
            </a:lvl1pPr>
          </a:lstStyle>
          <a:p>
            <a:pPr indent="0" lvl="0" marL="0">
              <a:spcBef>
                <a:spcPts val="0"/>
              </a:spcBef>
              <a:buClr>
                <a:schemeClr val="lt1"/>
              </a:buClr>
              <a:buSzPct val="25000"/>
              <a:buFont typeface="Cantarell"/>
              <a:buNone/>
            </a:pPr>
            <a:fld id="{00000000-1234-1234-1234-123412341234}" type="slidenum">
              <a:rPr lang="el-G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5" name="Shape 85"/>
        <p:cNvGrpSpPr/>
        <p:nvPr/>
      </p:nvGrpSpPr>
      <p:grpSpPr>
        <a:xfrm>
          <a:off x="0" y="0"/>
          <a:ext cx="0" cy="0"/>
          <a:chOff x="0" y="0"/>
          <a:chExt cx="0" cy="0"/>
        </a:xfrm>
      </p:grpSpPr>
      <p:sp>
        <p:nvSpPr>
          <p:cNvPr id="86" name="Shape 86"/>
          <p:cNvSpPr/>
          <p:nvPr/>
        </p:nvSpPr>
        <p:spPr>
          <a:xfrm>
            <a:off x="9019310" y="0"/>
            <a:ext cx="2743199" cy="6858000"/>
          </a:xfrm>
          <a:prstGeom prst="rect">
            <a:avLst/>
          </a:prstGeom>
          <a:solidFill>
            <a:schemeClr val="accen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87" name="Shape 87"/>
          <p:cNvSpPr txBox="1"/>
          <p:nvPr>
            <p:ph type="title"/>
          </p:nvPr>
        </p:nvSpPr>
        <p:spPr>
          <a:xfrm rot="5400000">
            <a:off x="7413032" y="2022229"/>
            <a:ext cx="5897562" cy="2402380"/>
          </a:xfrm>
          <a:prstGeom prst="rect">
            <a:avLst/>
          </a:prstGeom>
          <a:noFill/>
          <a:ln>
            <a:noFill/>
          </a:ln>
        </p:spPr>
        <p:txBody>
          <a:bodyPr anchorCtr="0" anchor="ctr" bIns="91425" lIns="91425" rIns="91425" tIns="91425"/>
          <a:lstStyle>
            <a:lvl1pPr rtl="0" algn="l">
              <a:lnSpc>
                <a:spcPct val="85000"/>
              </a:lnSpc>
              <a:spcBef>
                <a:spcPts val="0"/>
              </a:spcBef>
              <a:buClr>
                <a:srgbClr val="FFFFFF"/>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8" name="Shape 88"/>
          <p:cNvSpPr txBox="1"/>
          <p:nvPr>
            <p:ph idx="1" type="body"/>
          </p:nvPr>
        </p:nvSpPr>
        <p:spPr>
          <a:xfrm rot="5400000">
            <a:off x="1876063" y="-763226"/>
            <a:ext cx="5897562" cy="7973291"/>
          </a:xfrm>
          <a:prstGeom prst="rect">
            <a:avLst/>
          </a:prstGeom>
          <a:noFill/>
          <a:ln>
            <a:noFill/>
          </a:ln>
        </p:spPr>
        <p:txBody>
          <a:bodyPr anchorCtr="0" anchor="t" bIns="91425" lIns="91425" rIns="91425" tIns="91425"/>
          <a:lstStyle>
            <a:lvl1pPr indent="45720" marL="182880" rtl="0" algn="l">
              <a:lnSpc>
                <a:spcPct val="90000"/>
              </a:lnSpc>
              <a:spcBef>
                <a:spcPts val="1200"/>
              </a:spcBef>
              <a:spcAft>
                <a:spcPts val="200"/>
              </a:spcAft>
              <a:buClr>
                <a:schemeClr val="lt1"/>
              </a:buClr>
              <a:buFont typeface="Noto Symbol"/>
              <a:buChar char="▪"/>
              <a:defRPr/>
            </a:lvl1pPr>
            <a:lvl2pPr indent="33019" marL="411480" rtl="0" algn="l">
              <a:lnSpc>
                <a:spcPct val="90000"/>
              </a:lnSpc>
              <a:spcBef>
                <a:spcPts val="200"/>
              </a:spcBef>
              <a:spcAft>
                <a:spcPts val="400"/>
              </a:spcAft>
              <a:buClr>
                <a:schemeClr val="lt1"/>
              </a:buClr>
              <a:buFont typeface="Noto Symbol"/>
              <a:buChar char="▪"/>
              <a:defRPr/>
            </a:lvl2pPr>
            <a:lvl3pPr indent="20319" marL="640080" rtl="0" algn="l">
              <a:lnSpc>
                <a:spcPct val="90000"/>
              </a:lnSpc>
              <a:spcBef>
                <a:spcPts val="200"/>
              </a:spcBef>
              <a:spcAft>
                <a:spcPts val="400"/>
              </a:spcAft>
              <a:buClr>
                <a:schemeClr val="lt1"/>
              </a:buClr>
              <a:buFont typeface="Noto Symbol"/>
              <a:buChar char="▪"/>
              <a:defRPr/>
            </a:lvl3pPr>
            <a:lvl4pPr indent="7619" marL="868680" rtl="0" algn="l">
              <a:lnSpc>
                <a:spcPct val="90000"/>
              </a:lnSpc>
              <a:spcBef>
                <a:spcPts val="200"/>
              </a:spcBef>
              <a:spcAft>
                <a:spcPts val="400"/>
              </a:spcAft>
              <a:buClr>
                <a:schemeClr val="lt1"/>
              </a:buClr>
              <a:buFont typeface="Noto Symbol"/>
              <a:buChar char="▪"/>
              <a:defRPr/>
            </a:lvl4pPr>
            <a:lvl5pPr indent="7619" marL="1097280" rtl="0" algn="l">
              <a:lnSpc>
                <a:spcPct val="90000"/>
              </a:lnSpc>
              <a:spcBef>
                <a:spcPts val="200"/>
              </a:spcBef>
              <a:spcAft>
                <a:spcPts val="400"/>
              </a:spcAft>
              <a:buClr>
                <a:schemeClr val="lt1"/>
              </a:buClr>
              <a:buFont typeface="Noto Symbol"/>
              <a:buChar char="▪"/>
              <a:defRPr/>
            </a:lvl5pPr>
            <a:lvl6pPr indent="-39999" marL="1284600" rtl="0" algn="l">
              <a:lnSpc>
                <a:spcPct val="90000"/>
              </a:lnSpc>
              <a:spcBef>
                <a:spcPts val="200"/>
              </a:spcBef>
              <a:spcAft>
                <a:spcPts val="400"/>
              </a:spcAft>
              <a:buClr>
                <a:schemeClr val="lt1"/>
              </a:buClr>
              <a:buFont typeface="Noto Symbol"/>
              <a:buChar char="▪"/>
              <a:defRPr/>
            </a:lvl6pPr>
            <a:lvl7pPr indent="-49399" marL="1471800" rtl="0" algn="l">
              <a:lnSpc>
                <a:spcPct val="90000"/>
              </a:lnSpc>
              <a:spcBef>
                <a:spcPts val="200"/>
              </a:spcBef>
              <a:spcAft>
                <a:spcPts val="400"/>
              </a:spcAft>
              <a:buClr>
                <a:schemeClr val="lt1"/>
              </a:buClr>
              <a:buFont typeface="Noto Symbol"/>
              <a:buChar char="▪"/>
              <a:defRPr/>
            </a:lvl7pPr>
            <a:lvl8pPr indent="-41499" marL="1629000" rtl="0" algn="l">
              <a:lnSpc>
                <a:spcPct val="90000"/>
              </a:lnSpc>
              <a:spcBef>
                <a:spcPts val="200"/>
              </a:spcBef>
              <a:spcAft>
                <a:spcPts val="400"/>
              </a:spcAft>
              <a:buClr>
                <a:schemeClr val="lt1"/>
              </a:buClr>
              <a:buFont typeface="Noto Symbol"/>
              <a:buChar char="▪"/>
              <a:defRPr/>
            </a:lvl8pPr>
            <a:lvl9pPr indent="-40900" marL="1806200" rtl="0" algn="l">
              <a:lnSpc>
                <a:spcPct val="90000"/>
              </a:lnSpc>
              <a:spcBef>
                <a:spcPts val="200"/>
              </a:spcBef>
              <a:spcAft>
                <a:spcPts val="400"/>
              </a:spcAft>
              <a:buClr>
                <a:schemeClr val="lt1"/>
              </a:buClr>
              <a:buFont typeface="Noto Symbol"/>
              <a:buChar char="▪"/>
              <a:defRPr/>
            </a:lvl9pPr>
          </a:lstStyle>
          <a:p/>
        </p:txBody>
      </p:sp>
      <p:sp>
        <p:nvSpPr>
          <p:cNvPr id="89" name="Shape 89"/>
          <p:cNvSpPr txBox="1"/>
          <p:nvPr>
            <p:ph idx="10" type="dt"/>
          </p:nvPr>
        </p:nvSpPr>
        <p:spPr>
          <a:xfrm>
            <a:off x="838200" y="6422853"/>
            <a:ext cx="2743196"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90" name="Shape 90"/>
          <p:cNvSpPr txBox="1"/>
          <p:nvPr>
            <p:ph idx="11" type="ftr"/>
          </p:nvPr>
        </p:nvSpPr>
        <p:spPr>
          <a:xfrm>
            <a:off x="3776135" y="6422853"/>
            <a:ext cx="4279669"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91" name="Shape 91"/>
          <p:cNvSpPr txBox="1"/>
          <p:nvPr>
            <p:ph idx="12" type="sldNum"/>
          </p:nvPr>
        </p:nvSpPr>
        <p:spPr>
          <a:xfrm>
            <a:off x="8073046" y="6422853"/>
            <a:ext cx="879759" cy="365125"/>
          </a:xfrm>
          <a:prstGeom prst="rect">
            <a:avLst/>
          </a:prstGeom>
          <a:noFill/>
          <a:ln>
            <a:noFill/>
          </a:ln>
        </p:spPr>
        <p:txBody>
          <a:bodyPr anchorCtr="0" anchor="ctr" bIns="45700" lIns="45700" rIns="91425" tIns="45700">
            <a:noAutofit/>
          </a:bodyPr>
          <a:lstStyle>
            <a:lvl1pPr indent="0" marL="0" marR="0" rtl="0" algn="l">
              <a:lnSpc>
                <a:spcPct val="100000"/>
              </a:lnSpc>
              <a:spcBef>
                <a:spcPts val="0"/>
              </a:spcBef>
              <a:spcAft>
                <a:spcPts val="0"/>
              </a:spcAft>
              <a:buNone/>
              <a:defRPr b="0" baseline="0" i="0" sz="1200" u="none" cap="none" strike="noStrike">
                <a:solidFill>
                  <a:schemeClr val="lt1"/>
                </a:solidFill>
                <a:latin typeface="Cantarell"/>
                <a:ea typeface="Cantarell"/>
                <a:cs typeface="Cantarell"/>
                <a:sym typeface="Cantarell"/>
                <a:rtl val="0"/>
              </a:defRPr>
            </a:lvl1pPr>
          </a:lstStyle>
          <a:p>
            <a:pPr indent="0" lvl="0" marL="0">
              <a:spcBef>
                <a:spcPts val="0"/>
              </a:spcBef>
              <a:buClr>
                <a:schemeClr val="lt1"/>
              </a:buClr>
              <a:buSzPct val="25000"/>
              <a:buFont typeface="Cantarell"/>
              <a:buNone/>
            </a:pPr>
            <a:fld id="{00000000-1234-1234-1234-123412341234}" type="slidenum">
              <a:rPr lang="el-G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ontent with Caption">
    <p:spTree>
      <p:nvGrpSpPr>
        <p:cNvPr id="92" name="Shape 92"/>
        <p:cNvGrpSpPr/>
        <p:nvPr/>
      </p:nvGrpSpPr>
      <p:grpSpPr>
        <a:xfrm>
          <a:off x="0" y="0"/>
          <a:ext cx="0" cy="0"/>
          <a:chOff x="0" y="0"/>
          <a:chExt cx="0" cy="0"/>
        </a:xfrm>
      </p:grpSpPr>
      <p:sp>
        <p:nvSpPr>
          <p:cNvPr id="93" name="Shape 93"/>
          <p:cNvSpPr txBox="1"/>
          <p:nvPr>
            <p:ph type="title"/>
          </p:nvPr>
        </p:nvSpPr>
        <p:spPr>
          <a:xfrm>
            <a:off x="8002585" y="1600200"/>
            <a:ext cx="3122613" cy="1828800"/>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4" name="Shape 94"/>
          <p:cNvSpPr txBox="1"/>
          <p:nvPr>
            <p:ph idx="1" type="body"/>
          </p:nvPr>
        </p:nvSpPr>
        <p:spPr>
          <a:xfrm>
            <a:off x="760412" y="762000"/>
            <a:ext cx="6400799" cy="533399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5" name="Shape 95"/>
          <p:cNvSpPr txBox="1"/>
          <p:nvPr>
            <p:ph idx="2" type="body"/>
          </p:nvPr>
        </p:nvSpPr>
        <p:spPr>
          <a:xfrm>
            <a:off x="8001039" y="3429000"/>
            <a:ext cx="3124160" cy="1828800"/>
          </a:xfrm>
          <a:prstGeom prst="rect">
            <a:avLst/>
          </a:prstGeom>
          <a:noFill/>
          <a:ln>
            <a:noFill/>
          </a:ln>
        </p:spPr>
        <p:txBody>
          <a:bodyPr anchorCtr="0" anchor="t" bIns="91425" lIns="91425" rIns="91425" tIns="91425"/>
          <a:lstStyle>
            <a:lvl1pPr indent="0" marL="0" rtl="0">
              <a:spcBef>
                <a:spcPts val="0"/>
              </a:spcBef>
              <a:buFont typeface="Cantarell"/>
              <a:buNone/>
              <a:defRPr/>
            </a:lvl1pPr>
            <a:lvl2pPr indent="0" marL="457200" rtl="0">
              <a:spcBef>
                <a:spcPts val="0"/>
              </a:spcBef>
              <a:buFont typeface="Cantarell"/>
              <a:buNone/>
              <a:defRPr/>
            </a:lvl2pPr>
            <a:lvl3pPr indent="0" marL="914400" rtl="0">
              <a:spcBef>
                <a:spcPts val="0"/>
              </a:spcBef>
              <a:buFont typeface="Cantarell"/>
              <a:buNone/>
              <a:defRPr/>
            </a:lvl3pPr>
            <a:lvl4pPr indent="0" marL="1371600" rtl="0">
              <a:spcBef>
                <a:spcPts val="0"/>
              </a:spcBef>
              <a:buFont typeface="Cantarell"/>
              <a:buNone/>
              <a:defRPr/>
            </a:lvl4pPr>
            <a:lvl5pPr indent="0" marL="1828800" rtl="0">
              <a:spcBef>
                <a:spcPts val="0"/>
              </a:spcBef>
              <a:buFont typeface="Cantarell"/>
              <a:buNone/>
              <a:defRPr/>
            </a:lvl5pPr>
            <a:lvl6pPr indent="0" marL="2286000" rtl="0">
              <a:spcBef>
                <a:spcPts val="0"/>
              </a:spcBef>
              <a:buFont typeface="Cantarell"/>
              <a:buNone/>
              <a:defRPr/>
            </a:lvl6pPr>
            <a:lvl7pPr indent="0" marL="2743200" rtl="0">
              <a:spcBef>
                <a:spcPts val="0"/>
              </a:spcBef>
              <a:buFont typeface="Cantarell"/>
              <a:buNone/>
              <a:defRPr/>
            </a:lvl7pPr>
            <a:lvl8pPr indent="0" marL="3200400" rtl="0">
              <a:spcBef>
                <a:spcPts val="0"/>
              </a:spcBef>
              <a:buFont typeface="Cantarell"/>
              <a:buNone/>
              <a:defRPr/>
            </a:lvl8pPr>
            <a:lvl9pPr indent="0" marL="3657600" rtl="0">
              <a:spcBef>
                <a:spcPts val="0"/>
              </a:spcBef>
              <a:buFont typeface="Cantarell"/>
              <a:buNone/>
              <a:defRPr/>
            </a:lvl9pPr>
          </a:lstStyle>
          <a:p/>
        </p:txBody>
      </p:sp>
      <p:sp>
        <p:nvSpPr>
          <p:cNvPr id="96" name="Shape 96"/>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97" name="Shape 97"/>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98" name="Shape 98"/>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lvl1pPr indent="0" marL="0" marR="0" rtl="0" algn="l">
              <a:lnSpc>
                <a:spcPct val="100000"/>
              </a:lnSpc>
              <a:spcBef>
                <a:spcPts val="0"/>
              </a:spcBef>
              <a:spcAft>
                <a:spcPts val="0"/>
              </a:spcAft>
              <a:buNone/>
              <a:defRPr b="0" baseline="0" i="0" sz="1200" u="none" cap="none" strike="noStrike">
                <a:solidFill>
                  <a:schemeClr val="lt1"/>
                </a:solidFill>
                <a:latin typeface="Cantarell"/>
                <a:ea typeface="Cantarell"/>
                <a:cs typeface="Cantarell"/>
                <a:sym typeface="Cantarell"/>
                <a:rtl val="0"/>
              </a:defRPr>
            </a:lvl1pPr>
          </a:lstStyle>
          <a:p>
            <a:pPr indent="0" lvl="0" marL="0">
              <a:spcBef>
                <a:spcPts val="0"/>
              </a:spcBef>
              <a:buClr>
                <a:schemeClr val="lt1"/>
              </a:buClr>
              <a:buSzPct val="25000"/>
              <a:buFont typeface="Cantarell"/>
              <a:buNone/>
            </a:pPr>
            <a:fld id="{00000000-1234-1234-1234-123412341234}" type="slidenum">
              <a:rPr lang="el-G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5" name="Shape 25"/>
        <p:cNvGrpSpPr/>
        <p:nvPr/>
      </p:nvGrpSpPr>
      <p:grpSpPr>
        <a:xfrm>
          <a:off x="0" y="0"/>
          <a:ext cx="0" cy="0"/>
          <a:chOff x="0" y="0"/>
          <a:chExt cx="0" cy="0"/>
        </a:xfrm>
      </p:grpSpPr>
      <p:sp>
        <p:nvSpPr>
          <p:cNvPr id="26" name="Shape 26"/>
          <p:cNvSpPr txBox="1"/>
          <p:nvPr>
            <p:ph type="title"/>
          </p:nvPr>
        </p:nvSpPr>
        <p:spPr>
          <a:xfrm>
            <a:off x="1202919" y="284176"/>
            <a:ext cx="9784079" cy="1508759"/>
          </a:xfrm>
          <a:prstGeom prst="rect">
            <a:avLst/>
          </a:prstGeom>
          <a:noFill/>
          <a:ln>
            <a:noFill/>
          </a:ln>
        </p:spPr>
        <p:txBody>
          <a:bodyPr anchorCtr="0" anchor="ctr" bIns="91425" lIns="91425" rIns="91425" tIns="91425"/>
          <a:lstStyle>
            <a:lvl1pPr rtl="0" algn="l">
              <a:lnSpc>
                <a:spcPct val="85000"/>
              </a:lnSpc>
              <a:spcBef>
                <a:spcPts val="0"/>
              </a:spcBef>
              <a:buClr>
                <a:srgbClr val="FFFFFF"/>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 name="Shape 27"/>
          <p:cNvSpPr txBox="1"/>
          <p:nvPr>
            <p:ph idx="1" type="body"/>
          </p:nvPr>
        </p:nvSpPr>
        <p:spPr>
          <a:xfrm>
            <a:off x="1202919" y="2011680"/>
            <a:ext cx="9784079" cy="4206240"/>
          </a:xfrm>
          <a:prstGeom prst="rect">
            <a:avLst/>
          </a:prstGeom>
          <a:noFill/>
          <a:ln>
            <a:noFill/>
          </a:ln>
        </p:spPr>
        <p:txBody>
          <a:bodyPr anchorCtr="0" anchor="t" bIns="91425" lIns="91425" rIns="91425" tIns="91425"/>
          <a:lstStyle>
            <a:lvl1pPr indent="45720" marL="182880" rtl="0" algn="l">
              <a:lnSpc>
                <a:spcPct val="90000"/>
              </a:lnSpc>
              <a:spcBef>
                <a:spcPts val="1200"/>
              </a:spcBef>
              <a:spcAft>
                <a:spcPts val="200"/>
              </a:spcAft>
              <a:buClr>
                <a:schemeClr val="lt1"/>
              </a:buClr>
              <a:buFont typeface="Noto Symbol"/>
              <a:buChar char="▪"/>
              <a:defRPr/>
            </a:lvl1pPr>
            <a:lvl2pPr indent="33019" marL="411480" rtl="0" algn="l">
              <a:lnSpc>
                <a:spcPct val="90000"/>
              </a:lnSpc>
              <a:spcBef>
                <a:spcPts val="200"/>
              </a:spcBef>
              <a:spcAft>
                <a:spcPts val="400"/>
              </a:spcAft>
              <a:buClr>
                <a:schemeClr val="lt1"/>
              </a:buClr>
              <a:buFont typeface="Noto Symbol"/>
              <a:buChar char="▪"/>
              <a:defRPr/>
            </a:lvl2pPr>
            <a:lvl3pPr indent="20319" marL="640080" rtl="0" algn="l">
              <a:lnSpc>
                <a:spcPct val="90000"/>
              </a:lnSpc>
              <a:spcBef>
                <a:spcPts val="200"/>
              </a:spcBef>
              <a:spcAft>
                <a:spcPts val="400"/>
              </a:spcAft>
              <a:buClr>
                <a:schemeClr val="lt1"/>
              </a:buClr>
              <a:buFont typeface="Noto Symbol"/>
              <a:buChar char="▪"/>
              <a:defRPr/>
            </a:lvl3pPr>
            <a:lvl4pPr indent="7619" marL="868680" rtl="0" algn="l">
              <a:lnSpc>
                <a:spcPct val="90000"/>
              </a:lnSpc>
              <a:spcBef>
                <a:spcPts val="200"/>
              </a:spcBef>
              <a:spcAft>
                <a:spcPts val="400"/>
              </a:spcAft>
              <a:buClr>
                <a:schemeClr val="lt1"/>
              </a:buClr>
              <a:buFont typeface="Noto Symbol"/>
              <a:buChar char="▪"/>
              <a:defRPr/>
            </a:lvl4pPr>
            <a:lvl5pPr indent="7619" marL="1097280" rtl="0" algn="l">
              <a:lnSpc>
                <a:spcPct val="90000"/>
              </a:lnSpc>
              <a:spcBef>
                <a:spcPts val="200"/>
              </a:spcBef>
              <a:spcAft>
                <a:spcPts val="400"/>
              </a:spcAft>
              <a:buClr>
                <a:schemeClr val="lt1"/>
              </a:buClr>
              <a:buFont typeface="Noto Symbol"/>
              <a:buChar char="▪"/>
              <a:defRPr/>
            </a:lvl5pPr>
            <a:lvl6pPr indent="-39999" marL="1284600" rtl="0" algn="l">
              <a:lnSpc>
                <a:spcPct val="90000"/>
              </a:lnSpc>
              <a:spcBef>
                <a:spcPts val="200"/>
              </a:spcBef>
              <a:spcAft>
                <a:spcPts val="400"/>
              </a:spcAft>
              <a:buClr>
                <a:schemeClr val="lt1"/>
              </a:buClr>
              <a:buFont typeface="Noto Symbol"/>
              <a:buChar char="▪"/>
              <a:defRPr/>
            </a:lvl6pPr>
            <a:lvl7pPr indent="-49399" marL="1471800" rtl="0" algn="l">
              <a:lnSpc>
                <a:spcPct val="90000"/>
              </a:lnSpc>
              <a:spcBef>
                <a:spcPts val="200"/>
              </a:spcBef>
              <a:spcAft>
                <a:spcPts val="400"/>
              </a:spcAft>
              <a:buClr>
                <a:schemeClr val="lt1"/>
              </a:buClr>
              <a:buFont typeface="Noto Symbol"/>
              <a:buChar char="▪"/>
              <a:defRPr/>
            </a:lvl7pPr>
            <a:lvl8pPr indent="-41499" marL="1629000" rtl="0" algn="l">
              <a:lnSpc>
                <a:spcPct val="90000"/>
              </a:lnSpc>
              <a:spcBef>
                <a:spcPts val="200"/>
              </a:spcBef>
              <a:spcAft>
                <a:spcPts val="400"/>
              </a:spcAft>
              <a:buClr>
                <a:schemeClr val="lt1"/>
              </a:buClr>
              <a:buFont typeface="Noto Symbol"/>
              <a:buChar char="▪"/>
              <a:defRPr/>
            </a:lvl8pPr>
            <a:lvl9pPr indent="-40900" marL="1806200" rtl="0" algn="l">
              <a:lnSpc>
                <a:spcPct val="90000"/>
              </a:lnSpc>
              <a:spcBef>
                <a:spcPts val="200"/>
              </a:spcBef>
              <a:spcAft>
                <a:spcPts val="400"/>
              </a:spcAft>
              <a:buClr>
                <a:schemeClr val="lt1"/>
              </a:buClr>
              <a:buFont typeface="Noto Symbol"/>
              <a:buChar char="▪"/>
              <a:defRPr/>
            </a:lvl9pPr>
          </a:lstStyle>
          <a:p/>
        </p:txBody>
      </p:sp>
      <p:sp>
        <p:nvSpPr>
          <p:cNvPr id="28" name="Shape 28"/>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29" name="Shape 29"/>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30" name="Shape 30"/>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lvl1pPr indent="0" marL="0" marR="0" rtl="0" algn="l">
              <a:lnSpc>
                <a:spcPct val="100000"/>
              </a:lnSpc>
              <a:spcBef>
                <a:spcPts val="0"/>
              </a:spcBef>
              <a:spcAft>
                <a:spcPts val="0"/>
              </a:spcAft>
              <a:buNone/>
              <a:defRPr b="0" baseline="0" i="0" sz="1200" u="none" cap="none" strike="noStrike">
                <a:solidFill>
                  <a:schemeClr val="lt1"/>
                </a:solidFill>
                <a:latin typeface="Cantarell"/>
                <a:ea typeface="Cantarell"/>
                <a:cs typeface="Cantarell"/>
                <a:sym typeface="Cantarell"/>
                <a:rtl val="0"/>
              </a:defRPr>
            </a:lvl1pPr>
          </a:lstStyle>
          <a:p>
            <a:pPr indent="0" lvl="0" marL="0">
              <a:spcBef>
                <a:spcPts val="0"/>
              </a:spcBef>
              <a:buClr>
                <a:schemeClr val="lt1"/>
              </a:buClr>
              <a:buSzPct val="25000"/>
              <a:buFont typeface="Cantarell"/>
              <a:buNone/>
            </a:pPr>
            <a:fld id="{00000000-1234-1234-1234-123412341234}" type="slidenum">
              <a:rPr lang="el-G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1" name="Shape 31"/>
        <p:cNvGrpSpPr/>
        <p:nvPr/>
      </p:nvGrpSpPr>
      <p:grpSpPr>
        <a:xfrm>
          <a:off x="0" y="0"/>
          <a:ext cx="0" cy="0"/>
          <a:chOff x="0" y="0"/>
          <a:chExt cx="0" cy="0"/>
        </a:xfrm>
      </p:grpSpPr>
      <p:sp>
        <p:nvSpPr>
          <p:cNvPr id="32" name="Shape 32"/>
          <p:cNvSpPr txBox="1"/>
          <p:nvPr>
            <p:ph type="title"/>
          </p:nvPr>
        </p:nvSpPr>
        <p:spPr>
          <a:xfrm>
            <a:off x="1202919" y="284176"/>
            <a:ext cx="9784079" cy="1508759"/>
          </a:xfrm>
          <a:prstGeom prst="rect">
            <a:avLst/>
          </a:prstGeom>
          <a:noFill/>
          <a:ln>
            <a:noFill/>
          </a:ln>
        </p:spPr>
        <p:txBody>
          <a:bodyPr anchorCtr="0" anchor="ctr" bIns="91425" lIns="91425" rIns="91425" tIns="91425"/>
          <a:lstStyle>
            <a:lvl1pPr rtl="0" algn="l">
              <a:lnSpc>
                <a:spcPct val="85000"/>
              </a:lnSpc>
              <a:spcBef>
                <a:spcPts val="0"/>
              </a:spcBef>
              <a:buClr>
                <a:srgbClr val="FFFFFF"/>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1" type="body"/>
          </p:nvPr>
        </p:nvSpPr>
        <p:spPr>
          <a:xfrm>
            <a:off x="1207008" y="1913468"/>
            <a:ext cx="4754878" cy="743092"/>
          </a:xfrm>
          <a:prstGeom prst="rect">
            <a:avLst/>
          </a:prstGeom>
          <a:noFill/>
          <a:ln>
            <a:noFill/>
          </a:ln>
        </p:spPr>
        <p:txBody>
          <a:bodyPr anchorCtr="0" anchor="ctr" bIns="91425" lIns="91425" rIns="91425" tIns="91425"/>
          <a:lstStyle>
            <a:lvl1pPr indent="0" marL="0" rtl="0">
              <a:spcBef>
                <a:spcPts val="0"/>
              </a:spcBef>
              <a:buFont typeface="Cantarell"/>
              <a:buNone/>
              <a:defRPr/>
            </a:lvl1pPr>
            <a:lvl2pPr indent="0" marL="457200" rtl="0">
              <a:spcBef>
                <a:spcPts val="0"/>
              </a:spcBef>
              <a:buFont typeface="Cantarell"/>
              <a:buNone/>
              <a:defRPr/>
            </a:lvl2pPr>
            <a:lvl3pPr indent="0" marL="914400" rtl="0">
              <a:spcBef>
                <a:spcPts val="0"/>
              </a:spcBef>
              <a:buFont typeface="Cantarell"/>
              <a:buNone/>
              <a:defRPr/>
            </a:lvl3pPr>
            <a:lvl4pPr indent="0" marL="1371600" rtl="0">
              <a:spcBef>
                <a:spcPts val="0"/>
              </a:spcBef>
              <a:buFont typeface="Cantarell"/>
              <a:buNone/>
              <a:defRPr/>
            </a:lvl4pPr>
            <a:lvl5pPr indent="0" marL="1828800" rtl="0">
              <a:spcBef>
                <a:spcPts val="0"/>
              </a:spcBef>
              <a:buFont typeface="Cantarell"/>
              <a:buNone/>
              <a:defRPr/>
            </a:lvl5pPr>
            <a:lvl6pPr indent="0" marL="2286000" rtl="0">
              <a:spcBef>
                <a:spcPts val="0"/>
              </a:spcBef>
              <a:buFont typeface="Cantarell"/>
              <a:buNone/>
              <a:defRPr/>
            </a:lvl6pPr>
            <a:lvl7pPr indent="0" marL="2743200" rtl="0">
              <a:spcBef>
                <a:spcPts val="0"/>
              </a:spcBef>
              <a:buFont typeface="Cantarell"/>
              <a:buNone/>
              <a:defRPr/>
            </a:lvl7pPr>
            <a:lvl8pPr indent="0" marL="3200400" rtl="0">
              <a:spcBef>
                <a:spcPts val="0"/>
              </a:spcBef>
              <a:buFont typeface="Cantarell"/>
              <a:buNone/>
              <a:defRPr/>
            </a:lvl8pPr>
            <a:lvl9pPr indent="0" marL="3657600" rtl="0">
              <a:spcBef>
                <a:spcPts val="0"/>
              </a:spcBef>
              <a:buFont typeface="Cantarell"/>
              <a:buNone/>
              <a:defRPr/>
            </a:lvl9pPr>
          </a:lstStyle>
          <a:p/>
        </p:txBody>
      </p:sp>
      <p:sp>
        <p:nvSpPr>
          <p:cNvPr id="34" name="Shape 34"/>
          <p:cNvSpPr txBox="1"/>
          <p:nvPr>
            <p:ph idx="2" type="body"/>
          </p:nvPr>
        </p:nvSpPr>
        <p:spPr>
          <a:xfrm>
            <a:off x="1207008" y="2656566"/>
            <a:ext cx="4754878" cy="356615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 name="Shape 35"/>
          <p:cNvSpPr txBox="1"/>
          <p:nvPr>
            <p:ph idx="3" type="body"/>
          </p:nvPr>
        </p:nvSpPr>
        <p:spPr>
          <a:xfrm>
            <a:off x="6231230" y="1913468"/>
            <a:ext cx="4754878" cy="743092"/>
          </a:xfrm>
          <a:prstGeom prst="rect">
            <a:avLst/>
          </a:prstGeom>
          <a:noFill/>
          <a:ln>
            <a:noFill/>
          </a:ln>
        </p:spPr>
        <p:txBody>
          <a:bodyPr anchorCtr="0" anchor="ctr" bIns="91425" lIns="91425" rIns="91425" tIns="91425"/>
          <a:lstStyle>
            <a:lvl1pPr indent="0" marL="0" rtl="0">
              <a:spcBef>
                <a:spcPts val="0"/>
              </a:spcBef>
              <a:buFont typeface="Cantarell"/>
              <a:buNone/>
              <a:defRPr/>
            </a:lvl1pPr>
            <a:lvl2pPr indent="0" marL="457200" rtl="0">
              <a:spcBef>
                <a:spcPts val="0"/>
              </a:spcBef>
              <a:buFont typeface="Cantarell"/>
              <a:buNone/>
              <a:defRPr/>
            </a:lvl2pPr>
            <a:lvl3pPr indent="0" marL="914400" rtl="0">
              <a:spcBef>
                <a:spcPts val="0"/>
              </a:spcBef>
              <a:buFont typeface="Cantarell"/>
              <a:buNone/>
              <a:defRPr/>
            </a:lvl3pPr>
            <a:lvl4pPr indent="0" marL="1371600" rtl="0">
              <a:spcBef>
                <a:spcPts val="0"/>
              </a:spcBef>
              <a:buFont typeface="Cantarell"/>
              <a:buNone/>
              <a:defRPr/>
            </a:lvl4pPr>
            <a:lvl5pPr indent="0" marL="1828800" rtl="0">
              <a:spcBef>
                <a:spcPts val="0"/>
              </a:spcBef>
              <a:buFont typeface="Cantarell"/>
              <a:buNone/>
              <a:defRPr/>
            </a:lvl5pPr>
            <a:lvl6pPr indent="0" marL="2286000" rtl="0">
              <a:spcBef>
                <a:spcPts val="0"/>
              </a:spcBef>
              <a:buFont typeface="Cantarell"/>
              <a:buNone/>
              <a:defRPr/>
            </a:lvl6pPr>
            <a:lvl7pPr indent="0" marL="2743200" rtl="0">
              <a:spcBef>
                <a:spcPts val="0"/>
              </a:spcBef>
              <a:buFont typeface="Cantarell"/>
              <a:buNone/>
              <a:defRPr/>
            </a:lvl7pPr>
            <a:lvl8pPr indent="0" marL="3200400" rtl="0">
              <a:spcBef>
                <a:spcPts val="0"/>
              </a:spcBef>
              <a:buFont typeface="Cantarell"/>
              <a:buNone/>
              <a:defRPr/>
            </a:lvl8pPr>
            <a:lvl9pPr indent="0" marL="3657600" rtl="0">
              <a:spcBef>
                <a:spcPts val="0"/>
              </a:spcBef>
              <a:buFont typeface="Cantarell"/>
              <a:buNone/>
              <a:defRPr/>
            </a:lvl9pPr>
          </a:lstStyle>
          <a:p/>
        </p:txBody>
      </p:sp>
      <p:sp>
        <p:nvSpPr>
          <p:cNvPr id="36" name="Shape 36"/>
          <p:cNvSpPr txBox="1"/>
          <p:nvPr>
            <p:ph idx="4" type="body"/>
          </p:nvPr>
        </p:nvSpPr>
        <p:spPr>
          <a:xfrm>
            <a:off x="6231230" y="2656564"/>
            <a:ext cx="4754878" cy="3566158"/>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38" name="Shape 38"/>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39" name="Shape 39"/>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lvl1pPr indent="0" marL="0" marR="0" rtl="0" algn="l">
              <a:lnSpc>
                <a:spcPct val="100000"/>
              </a:lnSpc>
              <a:spcBef>
                <a:spcPts val="0"/>
              </a:spcBef>
              <a:spcAft>
                <a:spcPts val="0"/>
              </a:spcAft>
              <a:buNone/>
              <a:defRPr b="0" baseline="0" i="0" sz="1200" u="none" cap="none" strike="noStrike">
                <a:solidFill>
                  <a:schemeClr val="lt1"/>
                </a:solidFill>
                <a:latin typeface="Cantarell"/>
                <a:ea typeface="Cantarell"/>
                <a:cs typeface="Cantarell"/>
                <a:sym typeface="Cantarell"/>
                <a:rtl val="0"/>
              </a:defRPr>
            </a:lvl1pPr>
          </a:lstStyle>
          <a:p>
            <a:pPr indent="0" lvl="0" marL="0">
              <a:spcBef>
                <a:spcPts val="0"/>
              </a:spcBef>
              <a:buClr>
                <a:schemeClr val="lt1"/>
              </a:buClr>
              <a:buSzPct val="25000"/>
              <a:buFont typeface="Cantarell"/>
              <a:buNone/>
            </a:pPr>
            <a:fld id="{00000000-1234-1234-1234-123412341234}" type="slidenum">
              <a:rPr lang="el-G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0" name="Shape 40"/>
        <p:cNvGrpSpPr/>
        <p:nvPr/>
      </p:nvGrpSpPr>
      <p:grpSpPr>
        <a:xfrm>
          <a:off x="0" y="0"/>
          <a:ext cx="0" cy="0"/>
          <a:chOff x="0" y="0"/>
          <a:chExt cx="0" cy="0"/>
        </a:xfrm>
      </p:grpSpPr>
      <p:sp>
        <p:nvSpPr>
          <p:cNvPr id="41" name="Shape 41"/>
          <p:cNvSpPr txBox="1"/>
          <p:nvPr>
            <p:ph type="title"/>
          </p:nvPr>
        </p:nvSpPr>
        <p:spPr>
          <a:xfrm>
            <a:off x="1202919" y="284176"/>
            <a:ext cx="9784079" cy="1508759"/>
          </a:xfrm>
          <a:prstGeom prst="rect">
            <a:avLst/>
          </a:prstGeom>
          <a:noFill/>
          <a:ln>
            <a:noFill/>
          </a:ln>
        </p:spPr>
        <p:txBody>
          <a:bodyPr anchorCtr="0" anchor="ctr" bIns="91425" lIns="91425" rIns="91425" tIns="91425"/>
          <a:lstStyle>
            <a:lvl1pPr rtl="0" algn="l">
              <a:lnSpc>
                <a:spcPct val="85000"/>
              </a:lnSpc>
              <a:spcBef>
                <a:spcPts val="0"/>
              </a:spcBef>
              <a:buClr>
                <a:srgbClr val="FFFFFF"/>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2" name="Shape 42"/>
          <p:cNvSpPr txBox="1"/>
          <p:nvPr>
            <p:ph idx="1" type="body"/>
          </p:nvPr>
        </p:nvSpPr>
        <p:spPr>
          <a:xfrm>
            <a:off x="1205344" y="2011680"/>
            <a:ext cx="4754878" cy="420624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2" type="body"/>
          </p:nvPr>
        </p:nvSpPr>
        <p:spPr>
          <a:xfrm>
            <a:off x="6230391" y="2011680"/>
            <a:ext cx="4754878" cy="420624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4" name="Shape 44"/>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45" name="Shape 45"/>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46" name="Shape 46"/>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lvl1pPr indent="0" marL="0" marR="0" rtl="0" algn="l">
              <a:lnSpc>
                <a:spcPct val="100000"/>
              </a:lnSpc>
              <a:spcBef>
                <a:spcPts val="0"/>
              </a:spcBef>
              <a:spcAft>
                <a:spcPts val="0"/>
              </a:spcAft>
              <a:buNone/>
              <a:defRPr b="0" baseline="0" i="0" sz="1200" u="none" cap="none" strike="noStrike">
                <a:solidFill>
                  <a:schemeClr val="lt1"/>
                </a:solidFill>
                <a:latin typeface="Cantarell"/>
                <a:ea typeface="Cantarell"/>
                <a:cs typeface="Cantarell"/>
                <a:sym typeface="Cantarell"/>
                <a:rtl val="0"/>
              </a:defRPr>
            </a:lvl1pPr>
          </a:lstStyle>
          <a:p>
            <a:pPr indent="0" lvl="0" marL="0">
              <a:spcBef>
                <a:spcPts val="0"/>
              </a:spcBef>
              <a:buClr>
                <a:schemeClr val="lt1"/>
              </a:buClr>
              <a:buSzPct val="25000"/>
              <a:buFont typeface="Cantarell"/>
              <a:buNone/>
            </a:pPr>
            <a:fld id="{00000000-1234-1234-1234-123412341234}" type="slidenum">
              <a:rPr lang="el-G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7" name="Shape 47"/>
        <p:cNvGrpSpPr/>
        <p:nvPr/>
      </p:nvGrpSpPr>
      <p:grpSpPr>
        <a:xfrm>
          <a:off x="0" y="0"/>
          <a:ext cx="0" cy="0"/>
          <a:chOff x="0" y="0"/>
          <a:chExt cx="0" cy="0"/>
        </a:xfrm>
      </p:grpSpPr>
      <p:sp>
        <p:nvSpPr>
          <p:cNvPr id="48" name="Shape 48"/>
          <p:cNvSpPr/>
          <p:nvPr/>
        </p:nvSpPr>
        <p:spPr>
          <a:xfrm>
            <a:off x="-6843" y="2059010"/>
            <a:ext cx="12195668" cy="1828800"/>
          </a:xfrm>
          <a:prstGeom prst="rect">
            <a:avLst/>
          </a:prstGeom>
          <a:solidFill>
            <a:schemeClr val="accent4"/>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49" name="Shape 49"/>
          <p:cNvSpPr/>
          <p:nvPr/>
        </p:nvSpPr>
        <p:spPr>
          <a:xfrm>
            <a:off x="-6843" y="3887812"/>
            <a:ext cx="12195668" cy="457200"/>
          </a:xfrm>
          <a:prstGeom prst="rect">
            <a:avLst/>
          </a:prstGeom>
          <a:solidFill>
            <a:schemeClr val="accen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50" name="Shape 50"/>
          <p:cNvSpPr txBox="1"/>
          <p:nvPr>
            <p:ph type="title"/>
          </p:nvPr>
        </p:nvSpPr>
        <p:spPr>
          <a:xfrm>
            <a:off x="475487" y="2194558"/>
            <a:ext cx="11247118" cy="1737359"/>
          </a:xfrm>
          <a:prstGeom prst="rect">
            <a:avLst/>
          </a:prstGeom>
          <a:noFill/>
          <a:ln>
            <a:noFill/>
          </a:ln>
        </p:spPr>
        <p:txBody>
          <a:bodyPr anchorCtr="0" anchor="ctr" bIns="91425" lIns="91425" rIns="91425" tIns="91425"/>
          <a:lstStyle>
            <a:lvl1pPr rtl="0" algn="ctr">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1" name="Shape 51"/>
          <p:cNvSpPr txBox="1"/>
          <p:nvPr>
            <p:ph idx="1" type="body"/>
          </p:nvPr>
        </p:nvSpPr>
        <p:spPr>
          <a:xfrm>
            <a:off x="347470" y="3911826"/>
            <a:ext cx="11503151" cy="457200"/>
          </a:xfrm>
          <a:prstGeom prst="rect">
            <a:avLst/>
          </a:prstGeom>
          <a:noFill/>
          <a:ln>
            <a:noFill/>
          </a:ln>
        </p:spPr>
        <p:txBody>
          <a:bodyPr anchorCtr="0" anchor="t" bIns="91425" lIns="91425" rIns="91425" tIns="91425"/>
          <a:lstStyle>
            <a:lvl1pPr indent="0" marL="0" rtl="0" algn="ctr">
              <a:spcBef>
                <a:spcPts val="0"/>
              </a:spcBef>
              <a:buClr>
                <a:srgbClr val="FFFFFF"/>
              </a:buClr>
              <a:buFont typeface="Cantarell"/>
              <a:buNone/>
              <a:defRPr/>
            </a:lvl1pPr>
            <a:lvl2pPr indent="0" marL="457200" rtl="0">
              <a:spcBef>
                <a:spcPts val="0"/>
              </a:spcBef>
              <a:buClr>
                <a:schemeClr val="lt1"/>
              </a:buClr>
              <a:buFont typeface="Cantarell"/>
              <a:buNone/>
              <a:defRPr/>
            </a:lvl2pPr>
            <a:lvl3pPr indent="0" marL="914400" rtl="0">
              <a:spcBef>
                <a:spcPts val="0"/>
              </a:spcBef>
              <a:buClr>
                <a:schemeClr val="lt1"/>
              </a:buClr>
              <a:buFont typeface="Cantarell"/>
              <a:buNone/>
              <a:defRPr/>
            </a:lvl3pPr>
            <a:lvl4pPr indent="0" marL="1371600" rtl="0">
              <a:spcBef>
                <a:spcPts val="0"/>
              </a:spcBef>
              <a:buClr>
                <a:schemeClr val="lt1"/>
              </a:buClr>
              <a:buFont typeface="Cantarell"/>
              <a:buNone/>
              <a:defRPr/>
            </a:lvl4pPr>
            <a:lvl5pPr indent="0" marL="1828800" rtl="0">
              <a:spcBef>
                <a:spcPts val="0"/>
              </a:spcBef>
              <a:buClr>
                <a:schemeClr val="lt1"/>
              </a:buClr>
              <a:buFont typeface="Cantarell"/>
              <a:buNone/>
              <a:defRPr/>
            </a:lvl5pPr>
            <a:lvl6pPr indent="0" marL="2286000" rtl="0">
              <a:spcBef>
                <a:spcPts val="0"/>
              </a:spcBef>
              <a:buClr>
                <a:schemeClr val="lt1"/>
              </a:buClr>
              <a:buFont typeface="Cantarell"/>
              <a:buNone/>
              <a:defRPr/>
            </a:lvl6pPr>
            <a:lvl7pPr indent="0" marL="2743200" rtl="0">
              <a:spcBef>
                <a:spcPts val="0"/>
              </a:spcBef>
              <a:buClr>
                <a:schemeClr val="lt1"/>
              </a:buClr>
              <a:buFont typeface="Cantarell"/>
              <a:buNone/>
              <a:defRPr/>
            </a:lvl7pPr>
            <a:lvl8pPr indent="0" marL="3200400" rtl="0">
              <a:spcBef>
                <a:spcPts val="0"/>
              </a:spcBef>
              <a:buClr>
                <a:schemeClr val="lt1"/>
              </a:buClr>
              <a:buFont typeface="Cantarell"/>
              <a:buNone/>
              <a:defRPr/>
            </a:lvl8pPr>
            <a:lvl9pPr indent="0" marL="3657600" rtl="0">
              <a:spcBef>
                <a:spcPts val="0"/>
              </a:spcBef>
              <a:buClr>
                <a:schemeClr val="lt1"/>
              </a:buClr>
              <a:buFont typeface="Cantarell"/>
              <a:buNone/>
              <a:defRPr/>
            </a:lvl9pPr>
          </a:lstStyle>
          <a:p/>
        </p:txBody>
      </p:sp>
      <p:sp>
        <p:nvSpPr>
          <p:cNvPr id="52" name="Shape 52"/>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53" name="Shape 53"/>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54" name="Shape 54"/>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lvl1pPr indent="0" marL="0" marR="0" rtl="0" algn="l">
              <a:lnSpc>
                <a:spcPct val="100000"/>
              </a:lnSpc>
              <a:spcBef>
                <a:spcPts val="0"/>
              </a:spcBef>
              <a:spcAft>
                <a:spcPts val="0"/>
              </a:spcAft>
              <a:buNone/>
              <a:defRPr b="0" baseline="0" i="0" sz="1200" u="none" cap="none" strike="noStrike">
                <a:solidFill>
                  <a:schemeClr val="lt1"/>
                </a:solidFill>
                <a:latin typeface="Cantarell"/>
                <a:ea typeface="Cantarell"/>
                <a:cs typeface="Cantarell"/>
                <a:sym typeface="Cantarell"/>
                <a:rtl val="0"/>
              </a:defRPr>
            </a:lvl1pPr>
          </a:lstStyle>
          <a:p>
            <a:pPr indent="0" lvl="0" marL="0">
              <a:spcBef>
                <a:spcPts val="0"/>
              </a:spcBef>
              <a:buClr>
                <a:schemeClr val="lt1"/>
              </a:buClr>
              <a:buSzPct val="25000"/>
              <a:buFont typeface="Cantarell"/>
              <a:buNone/>
            </a:pPr>
            <a:fld id="{00000000-1234-1234-1234-123412341234}" type="slidenum">
              <a:rPr lang="el-G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5" name="Shape 55"/>
        <p:cNvGrpSpPr/>
        <p:nvPr/>
      </p:nvGrpSpPr>
      <p:grpSpPr>
        <a:xfrm>
          <a:off x="0" y="0"/>
          <a:ext cx="0" cy="0"/>
          <a:chOff x="0" y="0"/>
          <a:chExt cx="0" cy="0"/>
        </a:xfrm>
      </p:grpSpPr>
      <p:sp>
        <p:nvSpPr>
          <p:cNvPr id="56" name="Shape 56"/>
          <p:cNvSpPr txBox="1"/>
          <p:nvPr>
            <p:ph type="title"/>
          </p:nvPr>
        </p:nvSpPr>
        <p:spPr>
          <a:xfrm>
            <a:off x="1202919" y="284176"/>
            <a:ext cx="9784079" cy="1508759"/>
          </a:xfrm>
          <a:prstGeom prst="rect">
            <a:avLst/>
          </a:prstGeom>
          <a:noFill/>
          <a:ln>
            <a:noFill/>
          </a:ln>
        </p:spPr>
        <p:txBody>
          <a:bodyPr anchorCtr="0" anchor="ctr" bIns="91425" lIns="91425" rIns="91425" tIns="91425"/>
          <a:lstStyle>
            <a:lvl1pPr rtl="0" algn="l">
              <a:lnSpc>
                <a:spcPct val="85000"/>
              </a:lnSpc>
              <a:spcBef>
                <a:spcPts val="0"/>
              </a:spcBef>
              <a:buClr>
                <a:srgbClr val="FFFFFF"/>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7" name="Shape 57"/>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58" name="Shape 58"/>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59" name="Shape 59"/>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lvl1pPr indent="0" marL="0" marR="0" rtl="0" algn="l">
              <a:lnSpc>
                <a:spcPct val="100000"/>
              </a:lnSpc>
              <a:spcBef>
                <a:spcPts val="0"/>
              </a:spcBef>
              <a:spcAft>
                <a:spcPts val="0"/>
              </a:spcAft>
              <a:buNone/>
              <a:defRPr b="0" baseline="0" i="0" sz="1200" u="none" cap="none" strike="noStrike">
                <a:solidFill>
                  <a:schemeClr val="lt1"/>
                </a:solidFill>
                <a:latin typeface="Cantarell"/>
                <a:ea typeface="Cantarell"/>
                <a:cs typeface="Cantarell"/>
                <a:sym typeface="Cantarell"/>
                <a:rtl val="0"/>
              </a:defRPr>
            </a:lvl1pPr>
          </a:lstStyle>
          <a:p>
            <a:pPr indent="0" lvl="0" marL="0">
              <a:spcBef>
                <a:spcPts val="0"/>
              </a:spcBef>
              <a:buClr>
                <a:schemeClr val="lt1"/>
              </a:buClr>
              <a:buSzPct val="25000"/>
              <a:buFont typeface="Cantarell"/>
              <a:buNone/>
            </a:pPr>
            <a:fld id="{00000000-1234-1234-1234-123412341234}" type="slidenum">
              <a:rPr lang="el-G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62" name="Shape 62"/>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63" name="Shape 63"/>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lvl1pPr indent="0" marL="0" marR="0" rtl="0" algn="l">
              <a:lnSpc>
                <a:spcPct val="100000"/>
              </a:lnSpc>
              <a:spcBef>
                <a:spcPts val="0"/>
              </a:spcBef>
              <a:spcAft>
                <a:spcPts val="0"/>
              </a:spcAft>
              <a:buNone/>
              <a:defRPr b="0" baseline="0" i="0" sz="1200" u="none" cap="none" strike="noStrike">
                <a:solidFill>
                  <a:schemeClr val="lt1"/>
                </a:solidFill>
                <a:latin typeface="Cantarell"/>
                <a:ea typeface="Cantarell"/>
                <a:cs typeface="Cantarell"/>
                <a:sym typeface="Cantarell"/>
                <a:rtl val="0"/>
              </a:defRPr>
            </a:lvl1pPr>
          </a:lstStyle>
          <a:p>
            <a:pPr indent="0" lvl="0" marL="0">
              <a:spcBef>
                <a:spcPts val="0"/>
              </a:spcBef>
              <a:buClr>
                <a:schemeClr val="lt1"/>
              </a:buClr>
              <a:buSzPct val="25000"/>
              <a:buFont typeface="Cantarell"/>
              <a:buNone/>
            </a:pPr>
            <a:fld id="{00000000-1234-1234-1234-123412341234}" type="slidenum">
              <a:rPr lang="el-G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4" name="Shape 64"/>
        <p:cNvGrpSpPr/>
        <p:nvPr/>
      </p:nvGrpSpPr>
      <p:grpSpPr>
        <a:xfrm>
          <a:off x="0" y="0"/>
          <a:ext cx="0" cy="0"/>
          <a:chOff x="0" y="0"/>
          <a:chExt cx="0" cy="0"/>
        </a:xfrm>
      </p:grpSpPr>
      <p:sp>
        <p:nvSpPr>
          <p:cNvPr id="65" name="Shape 65"/>
          <p:cNvSpPr txBox="1"/>
          <p:nvPr>
            <p:ph type="title"/>
          </p:nvPr>
        </p:nvSpPr>
        <p:spPr>
          <a:xfrm>
            <a:off x="1202919" y="284176"/>
            <a:ext cx="9784079" cy="1508759"/>
          </a:xfrm>
          <a:prstGeom prst="rect">
            <a:avLst/>
          </a:prstGeom>
          <a:noFill/>
          <a:ln>
            <a:noFill/>
          </a:ln>
        </p:spPr>
        <p:txBody>
          <a:bodyPr anchorCtr="0" anchor="ctr" bIns="91425" lIns="91425" rIns="91425" tIns="91425"/>
          <a:lstStyle>
            <a:lvl1pPr rtl="0" algn="l">
              <a:lnSpc>
                <a:spcPct val="85000"/>
              </a:lnSpc>
              <a:spcBef>
                <a:spcPts val="0"/>
              </a:spcBef>
              <a:buClr>
                <a:srgbClr val="FFFFFF"/>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txBox="1"/>
          <p:nvPr>
            <p:ph idx="1" type="body"/>
          </p:nvPr>
        </p:nvSpPr>
        <p:spPr>
          <a:xfrm>
            <a:off x="1207008" y="2120052"/>
            <a:ext cx="6126480" cy="41148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p:nvPr>
            <p:ph idx="2" type="body"/>
          </p:nvPr>
        </p:nvSpPr>
        <p:spPr>
          <a:xfrm>
            <a:off x="7789021" y="2147484"/>
            <a:ext cx="3200398" cy="3432319"/>
          </a:xfrm>
          <a:prstGeom prst="rect">
            <a:avLst/>
          </a:prstGeom>
          <a:noFill/>
          <a:ln>
            <a:noFill/>
          </a:ln>
        </p:spPr>
        <p:txBody>
          <a:bodyPr anchorCtr="0" anchor="t" bIns="91425" lIns="91425" rIns="91425" tIns="91425"/>
          <a:lstStyle>
            <a:lvl1pPr indent="0" marL="0" rtl="0">
              <a:lnSpc>
                <a:spcPct val="95000"/>
              </a:lnSpc>
              <a:spcBef>
                <a:spcPts val="0"/>
              </a:spcBef>
              <a:buFont typeface="Cantarell"/>
              <a:buNone/>
              <a:defRPr/>
            </a:lvl1pPr>
            <a:lvl2pPr indent="0" marL="457200" rtl="0">
              <a:spcBef>
                <a:spcPts val="0"/>
              </a:spcBef>
              <a:buFont typeface="Cantarell"/>
              <a:buNone/>
              <a:defRPr/>
            </a:lvl2pPr>
            <a:lvl3pPr indent="0" marL="914400" rtl="0">
              <a:spcBef>
                <a:spcPts val="0"/>
              </a:spcBef>
              <a:buFont typeface="Cantarell"/>
              <a:buNone/>
              <a:defRPr/>
            </a:lvl3pPr>
            <a:lvl4pPr indent="0" marL="1371600" rtl="0">
              <a:spcBef>
                <a:spcPts val="0"/>
              </a:spcBef>
              <a:buFont typeface="Cantarell"/>
              <a:buNone/>
              <a:defRPr/>
            </a:lvl4pPr>
            <a:lvl5pPr indent="0" marL="1828800" rtl="0">
              <a:spcBef>
                <a:spcPts val="0"/>
              </a:spcBef>
              <a:buFont typeface="Cantarell"/>
              <a:buNone/>
              <a:defRPr/>
            </a:lvl5pPr>
            <a:lvl6pPr indent="0" marL="2286000" rtl="0">
              <a:spcBef>
                <a:spcPts val="0"/>
              </a:spcBef>
              <a:buFont typeface="Cantarell"/>
              <a:buNone/>
              <a:defRPr/>
            </a:lvl6pPr>
            <a:lvl7pPr indent="0" marL="2743200" rtl="0">
              <a:spcBef>
                <a:spcPts val="0"/>
              </a:spcBef>
              <a:buFont typeface="Cantarell"/>
              <a:buNone/>
              <a:defRPr/>
            </a:lvl7pPr>
            <a:lvl8pPr indent="0" marL="3200400" rtl="0">
              <a:spcBef>
                <a:spcPts val="0"/>
              </a:spcBef>
              <a:buFont typeface="Cantarell"/>
              <a:buNone/>
              <a:defRPr/>
            </a:lvl8pPr>
            <a:lvl9pPr indent="0" marL="3657600" rtl="0">
              <a:spcBef>
                <a:spcPts val="0"/>
              </a:spcBef>
              <a:buFont typeface="Cantarell"/>
              <a:buNone/>
              <a:defRPr/>
            </a:lvl9pPr>
          </a:lstStyle>
          <a:p/>
        </p:txBody>
      </p:sp>
      <p:sp>
        <p:nvSpPr>
          <p:cNvPr id="68" name="Shape 68"/>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69" name="Shape 69"/>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70" name="Shape 70"/>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lvl1pPr indent="0" marL="0" marR="0" rtl="0" algn="l">
              <a:lnSpc>
                <a:spcPct val="100000"/>
              </a:lnSpc>
              <a:spcBef>
                <a:spcPts val="0"/>
              </a:spcBef>
              <a:spcAft>
                <a:spcPts val="0"/>
              </a:spcAft>
              <a:buNone/>
              <a:defRPr b="0" baseline="0" i="0" sz="1200" u="none" cap="none" strike="noStrike">
                <a:solidFill>
                  <a:schemeClr val="lt1"/>
                </a:solidFill>
                <a:latin typeface="Cantarell"/>
                <a:ea typeface="Cantarell"/>
                <a:cs typeface="Cantarell"/>
                <a:sym typeface="Cantarell"/>
                <a:rtl val="0"/>
              </a:defRPr>
            </a:lvl1pPr>
          </a:lstStyle>
          <a:p>
            <a:pPr indent="0" lvl="0" marL="0">
              <a:spcBef>
                <a:spcPts val="0"/>
              </a:spcBef>
              <a:buClr>
                <a:schemeClr val="lt1"/>
              </a:buClr>
              <a:buSzPct val="25000"/>
              <a:buFont typeface="Cantarell"/>
              <a:buNone/>
            </a:pPr>
            <a:fld id="{00000000-1234-1234-1234-123412341234}" type="slidenum">
              <a:rPr lang="el-G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1" name="Shape 71"/>
        <p:cNvGrpSpPr/>
        <p:nvPr/>
      </p:nvGrpSpPr>
      <p:grpSpPr>
        <a:xfrm>
          <a:off x="0" y="0"/>
          <a:ext cx="0" cy="0"/>
          <a:chOff x="0" y="0"/>
          <a:chExt cx="0" cy="0"/>
        </a:xfrm>
      </p:grpSpPr>
      <p:sp>
        <p:nvSpPr>
          <p:cNvPr id="72" name="Shape 72"/>
          <p:cNvSpPr txBox="1"/>
          <p:nvPr>
            <p:ph type="title"/>
          </p:nvPr>
        </p:nvSpPr>
        <p:spPr>
          <a:xfrm>
            <a:off x="1202919" y="284176"/>
            <a:ext cx="9784079" cy="1508759"/>
          </a:xfrm>
          <a:prstGeom prst="rect">
            <a:avLst/>
          </a:prstGeom>
          <a:noFill/>
          <a:ln>
            <a:noFill/>
          </a:ln>
        </p:spPr>
        <p:txBody>
          <a:bodyPr anchorCtr="0" anchor="ctr" bIns="91425" lIns="91425" rIns="91425" tIns="91425"/>
          <a:lstStyle>
            <a:lvl1pPr rtl="0" algn="l">
              <a:lnSpc>
                <a:spcPct val="85000"/>
              </a:lnSpc>
              <a:spcBef>
                <a:spcPts val="0"/>
              </a:spcBef>
              <a:buClr>
                <a:srgbClr val="FFFFFF"/>
              </a:buClr>
              <a:buFont typeface="Cantarel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p:nvPr>
            <p:ph idx="2" type="pic"/>
          </p:nvPr>
        </p:nvSpPr>
        <p:spPr>
          <a:xfrm>
            <a:off x="1280158" y="2211492"/>
            <a:ext cx="6126480" cy="3931918"/>
          </a:xfrm>
          <a:prstGeom prst="rect">
            <a:avLst/>
          </a:prstGeom>
          <a:solidFill>
            <a:srgbClr val="E1E9EF"/>
          </a:solidFill>
          <a:ln>
            <a:noFill/>
          </a:ln>
        </p:spPr>
      </p:sp>
      <p:sp>
        <p:nvSpPr>
          <p:cNvPr id="74" name="Shape 74"/>
          <p:cNvSpPr txBox="1"/>
          <p:nvPr>
            <p:ph idx="1" type="body"/>
          </p:nvPr>
        </p:nvSpPr>
        <p:spPr>
          <a:xfrm>
            <a:off x="7790688" y="2150621"/>
            <a:ext cx="3200398" cy="3429000"/>
          </a:xfrm>
          <a:prstGeom prst="rect">
            <a:avLst/>
          </a:prstGeom>
          <a:noFill/>
          <a:ln>
            <a:noFill/>
          </a:ln>
        </p:spPr>
        <p:txBody>
          <a:bodyPr anchorCtr="0" anchor="t" bIns="91425" lIns="91425" rIns="91425" tIns="91425"/>
          <a:lstStyle>
            <a:lvl1pPr indent="0" marL="0" rtl="0">
              <a:lnSpc>
                <a:spcPct val="95000"/>
              </a:lnSpc>
              <a:spcBef>
                <a:spcPts val="0"/>
              </a:spcBef>
              <a:buFont typeface="Cantarell"/>
              <a:buNone/>
              <a:defRPr/>
            </a:lvl1pPr>
            <a:lvl2pPr indent="0" marL="457200" rtl="0">
              <a:spcBef>
                <a:spcPts val="0"/>
              </a:spcBef>
              <a:buFont typeface="Cantarell"/>
              <a:buNone/>
              <a:defRPr/>
            </a:lvl2pPr>
            <a:lvl3pPr indent="0" marL="914400" rtl="0">
              <a:spcBef>
                <a:spcPts val="0"/>
              </a:spcBef>
              <a:buFont typeface="Cantarell"/>
              <a:buNone/>
              <a:defRPr/>
            </a:lvl3pPr>
            <a:lvl4pPr indent="0" marL="1371600" rtl="0">
              <a:spcBef>
                <a:spcPts val="0"/>
              </a:spcBef>
              <a:buFont typeface="Cantarell"/>
              <a:buNone/>
              <a:defRPr/>
            </a:lvl4pPr>
            <a:lvl5pPr indent="0" marL="1828800" rtl="0">
              <a:spcBef>
                <a:spcPts val="0"/>
              </a:spcBef>
              <a:buFont typeface="Cantarell"/>
              <a:buNone/>
              <a:defRPr/>
            </a:lvl5pPr>
            <a:lvl6pPr indent="0" marL="2286000" rtl="0">
              <a:spcBef>
                <a:spcPts val="0"/>
              </a:spcBef>
              <a:buFont typeface="Cantarell"/>
              <a:buNone/>
              <a:defRPr/>
            </a:lvl6pPr>
            <a:lvl7pPr indent="0" marL="2743200" rtl="0">
              <a:spcBef>
                <a:spcPts val="0"/>
              </a:spcBef>
              <a:buFont typeface="Cantarell"/>
              <a:buNone/>
              <a:defRPr/>
            </a:lvl7pPr>
            <a:lvl8pPr indent="0" marL="3200400" rtl="0">
              <a:spcBef>
                <a:spcPts val="0"/>
              </a:spcBef>
              <a:buFont typeface="Cantarell"/>
              <a:buNone/>
              <a:defRPr/>
            </a:lvl8pPr>
            <a:lvl9pPr indent="0" marL="3657600" rtl="0">
              <a:spcBef>
                <a:spcPts val="0"/>
              </a:spcBef>
              <a:buFont typeface="Cantarell"/>
              <a:buNone/>
              <a:defRPr/>
            </a:lvl9pPr>
          </a:lstStyle>
          <a:p/>
        </p:txBody>
      </p:sp>
      <p:sp>
        <p:nvSpPr>
          <p:cNvPr id="75" name="Shape 75"/>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76" name="Shape 76"/>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77" name="Shape 77"/>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lvl1pPr indent="0" marL="0" marR="0" rtl="0" algn="l">
              <a:lnSpc>
                <a:spcPct val="100000"/>
              </a:lnSpc>
              <a:spcBef>
                <a:spcPts val="0"/>
              </a:spcBef>
              <a:spcAft>
                <a:spcPts val="0"/>
              </a:spcAft>
              <a:buNone/>
              <a:defRPr b="0" baseline="0" i="0" sz="1200" u="none" cap="none" strike="noStrike">
                <a:solidFill>
                  <a:schemeClr val="lt1"/>
                </a:solidFill>
                <a:latin typeface="Cantarell"/>
                <a:ea typeface="Cantarell"/>
                <a:cs typeface="Cantarell"/>
                <a:sym typeface="Cantarell"/>
                <a:rtl val="0"/>
              </a:defRPr>
            </a:lvl1pPr>
          </a:lstStyle>
          <a:p>
            <a:pPr indent="0" lvl="0" marL="0">
              <a:spcBef>
                <a:spcPts val="0"/>
              </a:spcBef>
              <a:buClr>
                <a:schemeClr val="lt1"/>
              </a:buClr>
              <a:buSzPct val="25000"/>
              <a:buFont typeface="Cantarell"/>
              <a:buNone/>
            </a:pPr>
            <a:fld id="{00000000-1234-1234-1234-123412341234}" type="slidenum">
              <a:rPr lang="el-GR"/>
              <a:t>‹#›</a:t>
            </a:fld>
          </a:p>
        </p:txBody>
      </p:sp>
      <p:sp>
        <p:nvSpPr>
          <p:cNvPr id="78" name="Shape 78"/>
          <p:cNvSpPr/>
          <p:nvPr/>
        </p:nvSpPr>
        <p:spPr>
          <a:xfrm>
            <a:off x="644091" y="640079"/>
            <a:ext cx="6675119" cy="5577838"/>
          </a:xfrm>
          <a:prstGeom prst="rect">
            <a:avLst/>
          </a:prstGeom>
          <a:solidFill>
            <a:srgbClr val="000000"/>
          </a:solidFill>
          <a:ln cap="flat" w="1016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600" u="none" cap="none" strike="noStrike">
              <a:solidFill>
                <a:schemeClr val="lt1"/>
              </a:solidFill>
              <a:latin typeface="Cantarell"/>
              <a:ea typeface="Cantarell"/>
              <a:cs typeface="Cantarell"/>
              <a:sym typeface="Cantarel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2" Type="http://schemas.openxmlformats.org/officeDocument/2006/relationships/slideLayout" Target="../slideLayouts/slideLayout12.xml"/><Relationship Id="rId13"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slideLayout" Target="../slideLayouts/slideLayout4.xml"/><Relationship Id="rId10" Type="http://schemas.openxmlformats.org/officeDocument/2006/relationships/slideLayout" Target="../slideLayouts/slideLayout10.xml"/><Relationship Id="rId3" Type="http://schemas.openxmlformats.org/officeDocument/2006/relationships/slideLayout" Target="../slideLayouts/slideLayout3.xml"/><Relationship Id="rId11" Type="http://schemas.openxmlformats.org/officeDocument/2006/relationships/slideLayout" Target="../slideLayouts/slideLayout11.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 name="Shape 8"/>
        <p:cNvGrpSpPr/>
        <p:nvPr/>
      </p:nvGrpSpPr>
      <p:grpSpPr>
        <a:xfrm>
          <a:off x="0" y="0"/>
          <a:ext cx="0" cy="0"/>
          <a:chOff x="0" y="0"/>
          <a:chExt cx="0" cy="0"/>
        </a:xfrm>
      </p:grpSpPr>
      <p:sp>
        <p:nvSpPr>
          <p:cNvPr id="9" name="Shape 9"/>
          <p:cNvSpPr/>
          <p:nvPr/>
        </p:nvSpPr>
        <p:spPr>
          <a:xfrm>
            <a:off x="482" y="176107"/>
            <a:ext cx="12188950" cy="1645918"/>
          </a:xfrm>
          <a:prstGeom prst="rect">
            <a:avLst/>
          </a:prstGeom>
          <a:solidFill>
            <a:schemeClr val="accen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baseline="0" i="0" sz="1400" u="none" cap="none" strike="noStrike">
              <a:solidFill>
                <a:srgbClr val="000000"/>
              </a:solidFill>
              <a:latin typeface="Arial"/>
              <a:ea typeface="Arial"/>
              <a:cs typeface="Arial"/>
              <a:sym typeface="Arial"/>
              <a:rtl val="0"/>
            </a:endParaRPr>
          </a:p>
        </p:txBody>
      </p:sp>
      <p:sp>
        <p:nvSpPr>
          <p:cNvPr id="10" name="Shape 10"/>
          <p:cNvSpPr txBox="1"/>
          <p:nvPr>
            <p:ph type="title"/>
          </p:nvPr>
        </p:nvSpPr>
        <p:spPr>
          <a:xfrm>
            <a:off x="1202919" y="284176"/>
            <a:ext cx="9784079" cy="1508759"/>
          </a:xfrm>
          <a:prstGeom prst="rect">
            <a:avLst/>
          </a:prstGeom>
          <a:noFill/>
          <a:ln>
            <a:noFill/>
          </a:ln>
        </p:spPr>
        <p:txBody>
          <a:bodyPr anchorCtr="0" anchor="ctr" bIns="91425" lIns="91425" rIns="91425" tIns="91425"/>
          <a:lstStyle>
            <a:lvl1pPr indent="0" marL="0" marR="0" rtl="0" algn="l">
              <a:lnSpc>
                <a:spcPct val="85000"/>
              </a:lnSpc>
              <a:spcBef>
                <a:spcPts val="0"/>
              </a:spcBef>
              <a:spcAft>
                <a:spcPts val="0"/>
              </a:spcAft>
              <a:buClr>
                <a:srgbClr val="FFFFFF"/>
              </a:buClr>
              <a:buFont typeface="Cantarell"/>
              <a:buNone/>
              <a:defRPr/>
            </a:lvl1pPr>
            <a:lvl2pPr indent="0" marL="0" marR="0" rtl="0" algn="l">
              <a:lnSpc>
                <a:spcPct val="100000"/>
              </a:lnSpc>
              <a:spcBef>
                <a:spcPts val="0"/>
              </a:spcBef>
              <a:spcAft>
                <a:spcPts val="0"/>
              </a:spcAft>
              <a:buClr>
                <a:srgbClr val="000000"/>
              </a:buClr>
              <a:buFont typeface="Arial"/>
              <a:buNone/>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1" name="Shape 11"/>
          <p:cNvSpPr txBox="1"/>
          <p:nvPr>
            <p:ph idx="1" type="body"/>
          </p:nvPr>
        </p:nvSpPr>
        <p:spPr>
          <a:xfrm>
            <a:off x="1202919" y="2011680"/>
            <a:ext cx="9784079" cy="4206240"/>
          </a:xfrm>
          <a:prstGeom prst="rect">
            <a:avLst/>
          </a:prstGeom>
          <a:noFill/>
          <a:ln>
            <a:noFill/>
          </a:ln>
        </p:spPr>
        <p:txBody>
          <a:bodyPr anchorCtr="0" anchor="t" bIns="91425" lIns="91425" rIns="91425" tIns="91425"/>
          <a:lstStyle>
            <a:lvl1pPr indent="45720" marL="182880" marR="0" rtl="0" algn="l">
              <a:lnSpc>
                <a:spcPct val="90000"/>
              </a:lnSpc>
              <a:spcBef>
                <a:spcPts val="1200"/>
              </a:spcBef>
              <a:spcAft>
                <a:spcPts val="200"/>
              </a:spcAft>
              <a:buClr>
                <a:schemeClr val="lt1"/>
              </a:buClr>
              <a:buFont typeface="Noto Symbol"/>
              <a:buChar char="▪"/>
              <a:defRPr/>
            </a:lvl1pPr>
            <a:lvl2pPr indent="33019" marL="411480" marR="0" rtl="0" algn="l">
              <a:lnSpc>
                <a:spcPct val="90000"/>
              </a:lnSpc>
              <a:spcBef>
                <a:spcPts val="200"/>
              </a:spcBef>
              <a:spcAft>
                <a:spcPts val="400"/>
              </a:spcAft>
              <a:buClr>
                <a:schemeClr val="lt1"/>
              </a:buClr>
              <a:buFont typeface="Noto Symbol"/>
              <a:buChar char="▪"/>
              <a:defRPr/>
            </a:lvl2pPr>
            <a:lvl3pPr indent="20319" marL="640080" marR="0" rtl="0" algn="l">
              <a:lnSpc>
                <a:spcPct val="90000"/>
              </a:lnSpc>
              <a:spcBef>
                <a:spcPts val="200"/>
              </a:spcBef>
              <a:spcAft>
                <a:spcPts val="400"/>
              </a:spcAft>
              <a:buClr>
                <a:schemeClr val="lt1"/>
              </a:buClr>
              <a:buFont typeface="Noto Symbol"/>
              <a:buChar char="▪"/>
              <a:defRPr/>
            </a:lvl3pPr>
            <a:lvl4pPr indent="7619" marL="868680" marR="0" rtl="0" algn="l">
              <a:lnSpc>
                <a:spcPct val="90000"/>
              </a:lnSpc>
              <a:spcBef>
                <a:spcPts val="200"/>
              </a:spcBef>
              <a:spcAft>
                <a:spcPts val="400"/>
              </a:spcAft>
              <a:buClr>
                <a:schemeClr val="lt1"/>
              </a:buClr>
              <a:buFont typeface="Noto Symbol"/>
              <a:buChar char="▪"/>
              <a:defRPr/>
            </a:lvl4pPr>
            <a:lvl5pPr indent="7619" marL="1097280" marR="0" rtl="0" algn="l">
              <a:lnSpc>
                <a:spcPct val="90000"/>
              </a:lnSpc>
              <a:spcBef>
                <a:spcPts val="200"/>
              </a:spcBef>
              <a:spcAft>
                <a:spcPts val="400"/>
              </a:spcAft>
              <a:buClr>
                <a:schemeClr val="lt1"/>
              </a:buClr>
              <a:buFont typeface="Noto Symbol"/>
              <a:buChar char="▪"/>
              <a:defRPr/>
            </a:lvl5pPr>
            <a:lvl6pPr indent="-39999" marL="1284600" marR="0" rtl="0" algn="l">
              <a:lnSpc>
                <a:spcPct val="90000"/>
              </a:lnSpc>
              <a:spcBef>
                <a:spcPts val="200"/>
              </a:spcBef>
              <a:spcAft>
                <a:spcPts val="400"/>
              </a:spcAft>
              <a:buClr>
                <a:schemeClr val="lt1"/>
              </a:buClr>
              <a:buFont typeface="Noto Symbol"/>
              <a:buChar char="▪"/>
              <a:defRPr/>
            </a:lvl6pPr>
            <a:lvl7pPr indent="-49399" marL="1471800" marR="0" rtl="0" algn="l">
              <a:lnSpc>
                <a:spcPct val="90000"/>
              </a:lnSpc>
              <a:spcBef>
                <a:spcPts val="200"/>
              </a:spcBef>
              <a:spcAft>
                <a:spcPts val="400"/>
              </a:spcAft>
              <a:buClr>
                <a:schemeClr val="lt1"/>
              </a:buClr>
              <a:buFont typeface="Noto Symbol"/>
              <a:buChar char="▪"/>
              <a:defRPr/>
            </a:lvl7pPr>
            <a:lvl8pPr indent="-41499" marL="1629000" marR="0" rtl="0" algn="l">
              <a:lnSpc>
                <a:spcPct val="90000"/>
              </a:lnSpc>
              <a:spcBef>
                <a:spcPts val="200"/>
              </a:spcBef>
              <a:spcAft>
                <a:spcPts val="400"/>
              </a:spcAft>
              <a:buClr>
                <a:schemeClr val="lt1"/>
              </a:buClr>
              <a:buFont typeface="Noto Symbol"/>
              <a:buChar char="▪"/>
              <a:defRPr/>
            </a:lvl8pPr>
            <a:lvl9pPr indent="-40900" marL="1806200" marR="0" rtl="0" algn="l">
              <a:lnSpc>
                <a:spcPct val="90000"/>
              </a:lnSpc>
              <a:spcBef>
                <a:spcPts val="200"/>
              </a:spcBef>
              <a:spcAft>
                <a:spcPts val="400"/>
              </a:spcAft>
              <a:buClr>
                <a:schemeClr val="lt1"/>
              </a:buClr>
              <a:buFont typeface="Noto Symbol"/>
              <a:buChar char="▪"/>
              <a:defRPr/>
            </a:lvl9pPr>
          </a:lstStyle>
          <a:p/>
        </p:txBody>
      </p:sp>
      <p:sp>
        <p:nvSpPr>
          <p:cNvPr id="12" name="Shape 12"/>
          <p:cNvSpPr txBox="1"/>
          <p:nvPr>
            <p:ph idx="10" type="dt"/>
          </p:nvPr>
        </p:nvSpPr>
        <p:spPr>
          <a:xfrm>
            <a:off x="1202266" y="6422853"/>
            <a:ext cx="3000894" cy="365125"/>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13" name="Shape 13"/>
          <p:cNvSpPr txBox="1"/>
          <p:nvPr>
            <p:ph idx="11" type="ftr"/>
          </p:nvPr>
        </p:nvSpPr>
        <p:spPr>
          <a:xfrm>
            <a:off x="5596471" y="6422853"/>
            <a:ext cx="5044440" cy="365125"/>
          </a:xfrm>
          <a:prstGeom prst="rect">
            <a:avLst/>
          </a:prstGeom>
          <a:noFill/>
          <a:ln>
            <a:noFill/>
          </a:ln>
        </p:spPr>
        <p:txBody>
          <a:bodyPr anchorCtr="0" anchor="ctr" bIns="91425" lIns="91425" rIns="91425" tIns="91425"/>
          <a:lstStyle>
            <a:lvl1pPr indent="0" marL="0" marR="0" rtl="0" algn="r">
              <a:lnSpc>
                <a:spcPct val="100000"/>
              </a:lnSpc>
              <a:spcBef>
                <a:spcPts val="0"/>
              </a:spcBef>
              <a:spcAft>
                <a:spcPts val="0"/>
              </a:spcAft>
              <a:buClr>
                <a:srgbClr val="000000"/>
              </a:buClr>
              <a:buFont typeface="Arial"/>
              <a:buNone/>
              <a:defRPr/>
            </a:lvl1pPr>
            <a:lvl2pPr indent="0" marL="457200" marR="0" rtl="0" algn="l">
              <a:lnSpc>
                <a:spcPct val="100000"/>
              </a:lnSpc>
              <a:spcBef>
                <a:spcPts val="0"/>
              </a:spcBef>
              <a:spcAft>
                <a:spcPts val="0"/>
              </a:spcAft>
              <a:buClr>
                <a:srgbClr val="000000"/>
              </a:buClr>
              <a:buFont typeface="Arial"/>
              <a:buNone/>
              <a:defRPr/>
            </a:lvl2pPr>
            <a:lvl3pPr indent="0" marL="914400" marR="0" rtl="0" algn="l">
              <a:lnSpc>
                <a:spcPct val="100000"/>
              </a:lnSpc>
              <a:spcBef>
                <a:spcPts val="0"/>
              </a:spcBef>
              <a:spcAft>
                <a:spcPts val="0"/>
              </a:spcAft>
              <a:buClr>
                <a:srgbClr val="000000"/>
              </a:buClr>
              <a:buFont typeface="Arial"/>
              <a:buNone/>
              <a:defRPr/>
            </a:lvl3pPr>
            <a:lvl4pPr indent="0" marL="1371600" marR="0" rtl="0" algn="l">
              <a:lnSpc>
                <a:spcPct val="100000"/>
              </a:lnSpc>
              <a:spcBef>
                <a:spcPts val="0"/>
              </a:spcBef>
              <a:spcAft>
                <a:spcPts val="0"/>
              </a:spcAft>
              <a:buClr>
                <a:srgbClr val="000000"/>
              </a:buClr>
              <a:buFont typeface="Arial"/>
              <a:buNone/>
              <a:defRPr/>
            </a:lvl4pPr>
            <a:lvl5pPr indent="0" marL="1828800" marR="0" rtl="0" algn="l">
              <a:lnSpc>
                <a:spcPct val="100000"/>
              </a:lnSpc>
              <a:spcBef>
                <a:spcPts val="0"/>
              </a:spcBef>
              <a:spcAft>
                <a:spcPts val="0"/>
              </a:spcAft>
              <a:buClr>
                <a:srgbClr val="000000"/>
              </a:buClr>
              <a:buFont typeface="Arial"/>
              <a:buNone/>
              <a:defRPr/>
            </a:lvl5pPr>
            <a:lvl6pPr indent="0" marL="2286000" marR="0" rtl="0" algn="l">
              <a:lnSpc>
                <a:spcPct val="100000"/>
              </a:lnSpc>
              <a:spcBef>
                <a:spcPts val="0"/>
              </a:spcBef>
              <a:spcAft>
                <a:spcPts val="0"/>
              </a:spcAft>
              <a:buClr>
                <a:srgbClr val="000000"/>
              </a:buClr>
              <a:buFont typeface="Arial"/>
              <a:buNone/>
              <a:defRPr/>
            </a:lvl6pPr>
            <a:lvl7pPr indent="0" marL="2743200" marR="0" rtl="0" algn="l">
              <a:lnSpc>
                <a:spcPct val="100000"/>
              </a:lnSpc>
              <a:spcBef>
                <a:spcPts val="0"/>
              </a:spcBef>
              <a:spcAft>
                <a:spcPts val="0"/>
              </a:spcAft>
              <a:buClr>
                <a:srgbClr val="000000"/>
              </a:buClr>
              <a:buFont typeface="Arial"/>
              <a:buNone/>
              <a:defRPr/>
            </a:lvl7pPr>
            <a:lvl8pPr indent="0" marL="3200400" marR="0" rtl="0" algn="l">
              <a:lnSpc>
                <a:spcPct val="100000"/>
              </a:lnSpc>
              <a:spcBef>
                <a:spcPts val="0"/>
              </a:spcBef>
              <a:spcAft>
                <a:spcPts val="0"/>
              </a:spcAft>
              <a:buClr>
                <a:srgbClr val="000000"/>
              </a:buClr>
              <a:buFont typeface="Arial"/>
              <a:buNone/>
              <a:defRPr/>
            </a:lvl8pPr>
            <a:lvl9pPr indent="0" marL="3657600" marR="0" rtl="0" algn="l">
              <a:lnSpc>
                <a:spcPct val="100000"/>
              </a:lnSpc>
              <a:spcBef>
                <a:spcPts val="0"/>
              </a:spcBef>
              <a:spcAft>
                <a:spcPts val="0"/>
              </a:spcAft>
              <a:buClr>
                <a:srgbClr val="000000"/>
              </a:buClr>
              <a:buFont typeface="Arial"/>
              <a:buNone/>
              <a:defRPr/>
            </a:lvl9pPr>
          </a:lstStyle>
          <a:p/>
        </p:txBody>
      </p:sp>
      <p:sp>
        <p:nvSpPr>
          <p:cNvPr id="14" name="Shape 14"/>
          <p:cNvSpPr txBox="1"/>
          <p:nvPr>
            <p:ph idx="12" type="sldNum"/>
          </p:nvPr>
        </p:nvSpPr>
        <p:spPr>
          <a:xfrm>
            <a:off x="10658927" y="6422853"/>
            <a:ext cx="946264" cy="365125"/>
          </a:xfrm>
          <a:prstGeom prst="rect">
            <a:avLst/>
          </a:prstGeom>
          <a:noFill/>
          <a:ln>
            <a:noFill/>
          </a:ln>
        </p:spPr>
        <p:txBody>
          <a:bodyPr anchorCtr="0" anchor="ctr" bIns="45700" lIns="45700" rIns="91425" tIns="45700">
            <a:noAutofit/>
          </a:bodyPr>
          <a:lstStyle>
            <a:lvl1pPr indent="0" marL="0" marR="0" rtl="0" algn="l">
              <a:lnSpc>
                <a:spcPct val="100000"/>
              </a:lnSpc>
              <a:spcBef>
                <a:spcPts val="0"/>
              </a:spcBef>
              <a:spcAft>
                <a:spcPts val="0"/>
              </a:spcAft>
              <a:buNone/>
              <a:defRPr b="0" baseline="0" i="0" sz="1200" u="none" cap="none" strike="noStrike">
                <a:solidFill>
                  <a:schemeClr val="lt1"/>
                </a:solidFill>
                <a:latin typeface="Cantarell"/>
                <a:ea typeface="Cantarell"/>
                <a:cs typeface="Cantarell"/>
                <a:sym typeface="Cantarell"/>
                <a:rtl val="0"/>
              </a:defRPr>
            </a:lvl1pPr>
          </a:lstStyle>
          <a:p>
            <a:pPr indent="0" lvl="0" marL="0">
              <a:spcBef>
                <a:spcPts val="0"/>
              </a:spcBef>
              <a:buClr>
                <a:schemeClr val="lt1"/>
              </a:buClr>
              <a:buSzPct val="25000"/>
              <a:buFont typeface="Cantarell"/>
              <a:buNone/>
            </a:pPr>
            <a:fld id="{00000000-1234-1234-1234-123412341234}" type="slidenum">
              <a:rPr lang="el-G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 Id="rId3" Type="http://schemas.openxmlformats.org/officeDocument/2006/relationships/image" Target="../media/image0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 Id="rId3" Type="http://schemas.openxmlformats.org/officeDocument/2006/relationships/image" Target="../media/image0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08.png"/><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01.png"/><Relationship Id="rId6" Type="http://schemas.openxmlformats.org/officeDocument/2006/relationships/image" Target="../media/image03.png"/><Relationship Id="rId5" Type="http://schemas.openxmlformats.org/officeDocument/2006/relationships/image" Target="../media/image05.png"/><Relationship Id="rId7" Type="http://schemas.openxmlformats.org/officeDocument/2006/relationships/image" Target="../media/image0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ctrTitle"/>
          </p:nvPr>
        </p:nvSpPr>
        <p:spPr>
          <a:xfrm>
            <a:off x="548639" y="2971800"/>
            <a:ext cx="11247118" cy="1739346"/>
          </a:xfrm>
          <a:prstGeom prst="rect">
            <a:avLst/>
          </a:prstGeom>
          <a:noFill/>
          <a:ln>
            <a:noFill/>
          </a:ln>
        </p:spPr>
        <p:txBody>
          <a:bodyPr anchorCtr="0" anchor="ctr" bIns="45700" lIns="91425" rIns="91425" tIns="45700">
            <a:noAutofit/>
          </a:bodyPr>
          <a:lstStyle/>
          <a:p>
            <a:pPr indent="0" lvl="0" marL="0" marR="0" rtl="0" algn="ctr">
              <a:lnSpc>
                <a:spcPct val="80000"/>
              </a:lnSpc>
              <a:spcBef>
                <a:spcPts val="0"/>
              </a:spcBef>
              <a:spcAft>
                <a:spcPts val="0"/>
              </a:spcAft>
              <a:buClr>
                <a:srgbClr val="FFFFFF"/>
              </a:buClr>
              <a:buSzPct val="25000"/>
              <a:buFont typeface="Cantarell"/>
              <a:buNone/>
            </a:pPr>
            <a:r>
              <a:rPr b="0" baseline="0" i="0" lang="el-GR" sz="3000" u="none" cap="none" strike="noStrike">
                <a:solidFill>
                  <a:srgbClr val="FFFFFF"/>
                </a:solidFill>
                <a:latin typeface="Cantarell"/>
                <a:ea typeface="Cantarell"/>
                <a:cs typeface="Cantarell"/>
                <a:sym typeface="Cantarell"/>
                <a:rtl val="0"/>
              </a:rPr>
              <a:t>ΠΑΡΟΥΣΙΑΣΗ APACHE SPARK, SCALA ,TWITTER STREAM</a:t>
            </a:r>
          </a:p>
        </p:txBody>
      </p:sp>
      <p:sp>
        <p:nvSpPr>
          <p:cNvPr id="101" name="Shape 101"/>
          <p:cNvSpPr txBox="1"/>
          <p:nvPr>
            <p:ph idx="1" type="subTitle"/>
          </p:nvPr>
        </p:nvSpPr>
        <p:spPr>
          <a:xfrm>
            <a:off x="990600" y="4547650"/>
            <a:ext cx="10210799" cy="685799"/>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200"/>
              </a:spcAft>
              <a:buClr>
                <a:schemeClr val="lt1"/>
              </a:buClr>
              <a:buSzPct val="25000"/>
              <a:buFont typeface="Noto Symbol"/>
              <a:buNone/>
            </a:pPr>
            <a:r>
              <a:rPr b="0" baseline="0" i="0" lang="el-GR" sz="2000" u="none" cap="none" strike="noStrike">
                <a:solidFill>
                  <a:srgbClr val="FFFFFF"/>
                </a:solidFill>
                <a:latin typeface="Cantarell"/>
                <a:ea typeface="Cantarell"/>
                <a:cs typeface="Cantarell"/>
                <a:sym typeface="Cantarell"/>
                <a:rtl val="0"/>
              </a:rPr>
              <a:t>Βλαδιμήρου Μάριος, Τιγγίρη Ευανθία, Βουτούρη Χάρης, Μπαγκντασάρ Σεργκέι</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1202919" y="284176"/>
            <a:ext cx="9784079" cy="1508759"/>
          </a:xfrm>
          <a:prstGeom prst="rect">
            <a:avLst/>
          </a:prstGeom>
          <a:noFill/>
          <a:ln>
            <a:noFill/>
          </a:ln>
        </p:spPr>
        <p:txBody>
          <a:bodyPr anchorCtr="0" anchor="ctr" bIns="91425" lIns="91425" rIns="91425" tIns="91425">
            <a:noAutofit/>
          </a:bodyPr>
          <a:lstStyle/>
          <a:p>
            <a:pPr indent="0" lvl="0" marL="0" marR="0" rtl="0" algn="l">
              <a:lnSpc>
                <a:spcPct val="85000"/>
              </a:lnSpc>
              <a:spcBef>
                <a:spcPts val="0"/>
              </a:spcBef>
              <a:spcAft>
                <a:spcPts val="0"/>
              </a:spcAft>
              <a:buClr>
                <a:schemeClr val="lt1"/>
              </a:buClr>
              <a:buSzPct val="25000"/>
              <a:buFont typeface="Cantarell"/>
              <a:buNone/>
            </a:pPr>
            <a:r>
              <a:rPr b="1" baseline="0" i="0" lang="el-GR" sz="4100" u="none" cap="none" strike="noStrike">
                <a:solidFill>
                  <a:srgbClr val="DBEEF4"/>
                </a:solidFill>
                <a:latin typeface="Arial"/>
                <a:ea typeface="Arial"/>
                <a:cs typeface="Arial"/>
                <a:sym typeface="Arial"/>
                <a:rtl val="0"/>
              </a:rPr>
              <a:t>Spark - Hadoop</a:t>
            </a:r>
          </a:p>
        </p:txBody>
      </p:sp>
      <p:sp>
        <p:nvSpPr>
          <p:cNvPr id="159" name="Shape 159"/>
          <p:cNvSpPr txBox="1"/>
          <p:nvPr>
            <p:ph idx="1" type="body"/>
          </p:nvPr>
        </p:nvSpPr>
        <p:spPr>
          <a:xfrm>
            <a:off x="1202919" y="2011680"/>
            <a:ext cx="9784079" cy="4206240"/>
          </a:xfrm>
          <a:prstGeom prst="rect">
            <a:avLst/>
          </a:prstGeom>
          <a:noFill/>
          <a:ln>
            <a:noFill/>
          </a:ln>
        </p:spPr>
        <p:txBody>
          <a:bodyPr anchorCtr="0" anchor="t" bIns="91425" lIns="91425" rIns="91425" tIns="91425">
            <a:noAutofit/>
          </a:bodyPr>
          <a:lstStyle/>
          <a:p>
            <a:pPr indent="-43179" lvl="0" marL="182880" marR="0" rtl="0" algn="l">
              <a:lnSpc>
                <a:spcPct val="90000"/>
              </a:lnSpc>
              <a:spcBef>
                <a:spcPts val="0"/>
              </a:spcBef>
              <a:spcAft>
                <a:spcPts val="0"/>
              </a:spcAft>
              <a:buClr>
                <a:schemeClr val="lt1"/>
              </a:buClr>
              <a:buSzPct val="100000"/>
              <a:buFont typeface="Noto Symbol"/>
              <a:buChar char="▪"/>
            </a:pPr>
            <a:r>
              <a:rPr b="0" baseline="0" i="0" lang="el-GR" sz="2800" u="none" cap="none" strike="noStrike">
                <a:solidFill>
                  <a:srgbClr val="FFFFFF"/>
                </a:solidFill>
                <a:latin typeface="Arial"/>
                <a:ea typeface="Arial"/>
                <a:cs typeface="Arial"/>
                <a:sym typeface="Arial"/>
                <a:rtl val="0"/>
              </a:rPr>
              <a:t> Το Spark μπορεί να τρέξει πάνω σε συστήματα τα οποία χρησιμοποιούν το Hadoop.</a:t>
            </a:r>
          </a:p>
          <a:p>
            <a:pPr indent="134620" lvl="0" marL="182880" marR="0" rtl="0" algn="l">
              <a:lnSpc>
                <a:spcPct val="90000"/>
              </a:lnSpc>
              <a:spcBef>
                <a:spcPts val="1400"/>
              </a:spcBef>
              <a:spcAft>
                <a:spcPts val="0"/>
              </a:spcAft>
              <a:buClr>
                <a:schemeClr val="lt1"/>
              </a:buClr>
              <a:buFont typeface="Noto Symbol"/>
              <a:buNone/>
            </a:pPr>
            <a:r>
              <a:t/>
            </a:r>
            <a:endParaRPr b="0" baseline="0" i="0" sz="2800" u="none" cap="none" strike="noStrike">
              <a:solidFill>
                <a:srgbClr val="FFFFFF"/>
              </a:solidFill>
              <a:latin typeface="Arial"/>
              <a:ea typeface="Arial"/>
              <a:cs typeface="Arial"/>
              <a:sym typeface="Arial"/>
              <a:rtl val="0"/>
            </a:endParaRPr>
          </a:p>
          <a:p>
            <a:pPr indent="-43179" lvl="0" marL="182880" marR="0" rtl="0" algn="l">
              <a:lnSpc>
                <a:spcPct val="90000"/>
              </a:lnSpc>
              <a:spcBef>
                <a:spcPts val="1400"/>
              </a:spcBef>
              <a:spcAft>
                <a:spcPts val="0"/>
              </a:spcAft>
              <a:buClr>
                <a:schemeClr val="lt1"/>
              </a:buClr>
              <a:buSzPct val="100000"/>
              <a:buFont typeface="Noto Symbol"/>
              <a:buChar char="▪"/>
            </a:pPr>
            <a:r>
              <a:rPr b="0" baseline="0" i="0" lang="el-GR" sz="2800" u="none" cap="none" strike="noStrike">
                <a:solidFill>
                  <a:srgbClr val="FFFFFF"/>
                </a:solidFill>
                <a:latin typeface="Arial"/>
                <a:ea typeface="Arial"/>
                <a:cs typeface="Arial"/>
                <a:sym typeface="Arial"/>
                <a:rtl val="0"/>
              </a:rPr>
              <a:t> Θα πρέπει να κοιτάμε το Spark ως μία εναλλακτική πλατφόρμα από το Hadoop παρά ως αντικαταστάτη του.</a:t>
            </a:r>
          </a:p>
          <a:p>
            <a:pPr indent="134620" lvl="0" marL="182880" marR="0" rtl="0" algn="l">
              <a:lnSpc>
                <a:spcPct val="90000"/>
              </a:lnSpc>
              <a:spcBef>
                <a:spcPts val="1400"/>
              </a:spcBef>
              <a:spcAft>
                <a:spcPts val="0"/>
              </a:spcAft>
              <a:buClr>
                <a:schemeClr val="lt1"/>
              </a:buClr>
              <a:buFont typeface="Noto Symbol"/>
              <a:buNone/>
            </a:pPr>
            <a:r>
              <a:t/>
            </a:r>
            <a:endParaRPr b="0" baseline="0" i="0" sz="2800" u="none" cap="none" strike="noStrike">
              <a:solidFill>
                <a:srgbClr val="FFFFFF"/>
              </a:solidFill>
              <a:latin typeface="Arial"/>
              <a:ea typeface="Arial"/>
              <a:cs typeface="Arial"/>
              <a:sym typeface="Arial"/>
              <a:rtl val="0"/>
            </a:endParaRPr>
          </a:p>
          <a:p>
            <a:pPr indent="134620" lvl="0" marL="182880" marR="0" rtl="0" algn="l">
              <a:lnSpc>
                <a:spcPct val="90000"/>
              </a:lnSpc>
              <a:spcBef>
                <a:spcPts val="1400"/>
              </a:spcBef>
              <a:spcAft>
                <a:spcPts val="200"/>
              </a:spcAft>
              <a:buClr>
                <a:schemeClr val="lt1"/>
              </a:buClr>
              <a:buFont typeface="Noto Symbol"/>
              <a:buNone/>
            </a:pPr>
            <a:r>
              <a:t/>
            </a:r>
            <a:endParaRPr b="0" baseline="0" i="0" sz="2800" u="none" cap="none" strike="noStrike">
              <a:solidFill>
                <a:srgbClr val="FFFFFF"/>
              </a:solidFill>
              <a:latin typeface="Arial"/>
              <a:ea typeface="Arial"/>
              <a:cs typeface="Arial"/>
              <a:sym typeface="Arial"/>
              <a:rtl val="0"/>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1202919" y="284176"/>
            <a:ext cx="9784079" cy="1508759"/>
          </a:xfrm>
          <a:prstGeom prst="rect">
            <a:avLst/>
          </a:prstGeom>
          <a:noFill/>
          <a:ln>
            <a:noFill/>
          </a:ln>
        </p:spPr>
        <p:txBody>
          <a:bodyPr anchorCtr="0" anchor="ctr" bIns="91425" lIns="91425" rIns="91425" tIns="91425">
            <a:noAutofit/>
          </a:bodyPr>
          <a:lstStyle/>
          <a:p>
            <a:pPr indent="0" lvl="0" marL="0" marR="0" rtl="0" algn="l">
              <a:lnSpc>
                <a:spcPct val="85000"/>
              </a:lnSpc>
              <a:spcBef>
                <a:spcPts val="0"/>
              </a:spcBef>
              <a:spcAft>
                <a:spcPts val="0"/>
              </a:spcAft>
              <a:buClr>
                <a:schemeClr val="lt1"/>
              </a:buClr>
              <a:buSzPct val="25000"/>
              <a:buFont typeface="Cantarell"/>
              <a:buNone/>
            </a:pPr>
            <a:r>
              <a:rPr b="1" baseline="0" i="0" lang="el-GR" sz="4100" u="none" cap="none" strike="noStrike">
                <a:solidFill>
                  <a:srgbClr val="DBEEF4"/>
                </a:solidFill>
                <a:latin typeface="Arial"/>
                <a:ea typeface="Arial"/>
                <a:cs typeface="Arial"/>
                <a:sym typeface="Arial"/>
                <a:rtl val="0"/>
              </a:rPr>
              <a:t>Spark Features</a:t>
            </a:r>
          </a:p>
        </p:txBody>
      </p:sp>
      <p:sp>
        <p:nvSpPr>
          <p:cNvPr id="166" name="Shape 166"/>
          <p:cNvSpPr txBox="1"/>
          <p:nvPr>
            <p:ph idx="1" type="body"/>
          </p:nvPr>
        </p:nvSpPr>
        <p:spPr>
          <a:xfrm>
            <a:off x="1202919" y="2011680"/>
            <a:ext cx="9784079" cy="4206240"/>
          </a:xfrm>
          <a:prstGeom prst="rect">
            <a:avLst/>
          </a:prstGeom>
          <a:noFill/>
          <a:ln>
            <a:noFill/>
          </a:ln>
        </p:spPr>
        <p:txBody>
          <a:bodyPr anchorCtr="0" anchor="t" bIns="91425" lIns="91425" rIns="91425" tIns="91425">
            <a:noAutofit/>
          </a:bodyPr>
          <a:lstStyle/>
          <a:p>
            <a:pPr indent="-43179" lvl="0" marL="182880" marR="0" rtl="0" algn="l">
              <a:lnSpc>
                <a:spcPct val="90000"/>
              </a:lnSpc>
              <a:spcBef>
                <a:spcPts val="0"/>
              </a:spcBef>
              <a:spcAft>
                <a:spcPts val="0"/>
              </a:spcAft>
              <a:buClr>
                <a:schemeClr val="lt1"/>
              </a:buClr>
              <a:buSzPct val="100000"/>
              <a:buFont typeface="Noto Symbol"/>
              <a:buChar char="▪"/>
            </a:pPr>
            <a:r>
              <a:rPr b="0" baseline="0" i="0" lang="el-GR" sz="2800" u="none" cap="none" strike="noStrike">
                <a:solidFill>
                  <a:srgbClr val="FFFFFF"/>
                </a:solidFill>
                <a:latin typeface="Arial"/>
                <a:ea typeface="Arial"/>
                <a:cs typeface="Arial"/>
                <a:sym typeface="Arial"/>
                <a:rtl val="0"/>
              </a:rPr>
              <a:t> Υπάρχουν πρόσθετες βιβλιοθήκες που αποτελούν μέρος του Spark ecosystem όπως, Spark SQL, Spark Streaming, Spark MLlib, Spark GraphX.</a:t>
            </a:r>
          </a:p>
          <a:p>
            <a:pPr indent="134620" lvl="0" marL="182880" marR="0" rtl="0" algn="l">
              <a:lnSpc>
                <a:spcPct val="90000"/>
              </a:lnSpc>
              <a:spcBef>
                <a:spcPts val="1400"/>
              </a:spcBef>
              <a:spcAft>
                <a:spcPts val="0"/>
              </a:spcAft>
              <a:buClr>
                <a:schemeClr val="lt1"/>
              </a:buClr>
              <a:buFont typeface="Noto Symbol"/>
              <a:buNone/>
            </a:pPr>
            <a:r>
              <a:t/>
            </a:r>
            <a:endParaRPr b="0" baseline="0" i="0" sz="2800" u="none" cap="none" strike="noStrike">
              <a:solidFill>
                <a:srgbClr val="FFFFFF"/>
              </a:solidFill>
              <a:latin typeface="Arial"/>
              <a:ea typeface="Arial"/>
              <a:cs typeface="Arial"/>
              <a:sym typeface="Arial"/>
              <a:rtl val="0"/>
            </a:endParaRPr>
          </a:p>
          <a:p>
            <a:pPr indent="134620" lvl="0" marL="182880" marR="0" rtl="0" algn="l">
              <a:lnSpc>
                <a:spcPct val="90000"/>
              </a:lnSpc>
              <a:spcBef>
                <a:spcPts val="1400"/>
              </a:spcBef>
              <a:spcAft>
                <a:spcPts val="200"/>
              </a:spcAft>
              <a:buClr>
                <a:schemeClr val="lt1"/>
              </a:buClr>
              <a:buFont typeface="Noto Symbol"/>
              <a:buNone/>
            </a:pPr>
            <a:r>
              <a:t/>
            </a:r>
            <a:endParaRPr b="0" baseline="0" i="0" sz="2800" u="none" cap="none" strike="noStrike">
              <a:solidFill>
                <a:srgbClr val="FFFFFF"/>
              </a:solidFill>
              <a:latin typeface="Arial"/>
              <a:ea typeface="Arial"/>
              <a:cs typeface="Arial"/>
              <a:sym typeface="Arial"/>
              <a:rtl val="0"/>
            </a:endParaRPr>
          </a:p>
        </p:txBody>
      </p:sp>
      <p:pic>
        <p:nvPicPr>
          <p:cNvPr id="167" name="Shape 167"/>
          <p:cNvPicPr preferRelativeResize="0"/>
          <p:nvPr/>
        </p:nvPicPr>
        <p:blipFill rotWithShape="1">
          <a:blip r:embed="rId3">
            <a:alphaModFix/>
          </a:blip>
          <a:srcRect b="0" l="0" r="0" t="0"/>
          <a:stretch/>
        </p:blipFill>
        <p:spPr>
          <a:xfrm>
            <a:off x="2529143" y="3493825"/>
            <a:ext cx="7131626" cy="3213773"/>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1202919" y="284176"/>
            <a:ext cx="9784079" cy="1508759"/>
          </a:xfrm>
          <a:prstGeom prst="rect">
            <a:avLst/>
          </a:prstGeom>
          <a:noFill/>
          <a:ln>
            <a:noFill/>
          </a:ln>
        </p:spPr>
        <p:txBody>
          <a:bodyPr anchorCtr="0" anchor="ctr" bIns="91425" lIns="91425" rIns="91425" tIns="91425">
            <a:noAutofit/>
          </a:bodyPr>
          <a:lstStyle/>
          <a:p>
            <a:pPr indent="0" lvl="0" marL="0" marR="0" rtl="0" algn="l">
              <a:lnSpc>
                <a:spcPct val="85000"/>
              </a:lnSpc>
              <a:spcBef>
                <a:spcPts val="0"/>
              </a:spcBef>
              <a:spcAft>
                <a:spcPts val="0"/>
              </a:spcAft>
              <a:buClr>
                <a:schemeClr val="lt1"/>
              </a:buClr>
              <a:buSzPct val="25000"/>
              <a:buFont typeface="Cantarell"/>
              <a:buNone/>
            </a:pPr>
            <a:r>
              <a:rPr b="1" baseline="0" i="0" lang="el-GR" sz="4100" u="none" cap="none" strike="noStrike">
                <a:solidFill>
                  <a:srgbClr val="DBEEF4"/>
                </a:solidFill>
                <a:latin typeface="Arial"/>
                <a:ea typeface="Arial"/>
                <a:cs typeface="Arial"/>
                <a:sym typeface="Arial"/>
                <a:rtl val="0"/>
              </a:rPr>
              <a:t>Περιπτώσεις χρήσης</a:t>
            </a:r>
          </a:p>
        </p:txBody>
      </p:sp>
      <p:sp>
        <p:nvSpPr>
          <p:cNvPr id="174" name="Shape 174"/>
          <p:cNvSpPr txBox="1"/>
          <p:nvPr>
            <p:ph idx="1" type="body"/>
          </p:nvPr>
        </p:nvSpPr>
        <p:spPr>
          <a:xfrm>
            <a:off x="1202919" y="2011680"/>
            <a:ext cx="9784079" cy="4206240"/>
          </a:xfrm>
          <a:prstGeom prst="rect">
            <a:avLst/>
          </a:prstGeom>
          <a:noFill/>
          <a:ln>
            <a:noFill/>
          </a:ln>
        </p:spPr>
        <p:txBody>
          <a:bodyPr anchorCtr="0" anchor="t" bIns="91425" lIns="91425" rIns="91425" tIns="91425">
            <a:noAutofit/>
          </a:bodyPr>
          <a:lstStyle/>
          <a:p>
            <a:pPr indent="0" lvl="0" marL="0" marR="0" rtl="0" algn="l">
              <a:lnSpc>
                <a:spcPct val="90000"/>
              </a:lnSpc>
              <a:spcBef>
                <a:spcPts val="0"/>
              </a:spcBef>
              <a:spcAft>
                <a:spcPts val="0"/>
              </a:spcAft>
              <a:buClr>
                <a:schemeClr val="lt1"/>
              </a:buClr>
              <a:buSzPct val="25000"/>
              <a:buFont typeface="Noto Symbol"/>
              <a:buNone/>
            </a:pPr>
            <a:r>
              <a:rPr b="0" baseline="0" i="0" lang="el-GR" sz="2800" u="none" cap="none" strike="noStrike">
                <a:solidFill>
                  <a:srgbClr val="FFFFFF"/>
                </a:solidFill>
                <a:latin typeface="Arial"/>
                <a:ea typeface="Arial"/>
                <a:cs typeface="Arial"/>
                <a:sym typeface="Arial"/>
                <a:rtl val="0"/>
              </a:rPr>
              <a:t>Machine Learning - Spark MLlib :	</a:t>
            </a:r>
          </a:p>
          <a:p>
            <a:pPr indent="-43179" lvl="0" marL="182880" marR="0" rtl="0" algn="l">
              <a:lnSpc>
                <a:spcPct val="90000"/>
              </a:lnSpc>
              <a:spcBef>
                <a:spcPts val="1400"/>
              </a:spcBef>
              <a:spcAft>
                <a:spcPts val="0"/>
              </a:spcAft>
              <a:buClr>
                <a:schemeClr val="lt1"/>
              </a:buClr>
              <a:buSzPct val="100000"/>
              <a:buFont typeface="Noto Symbol"/>
              <a:buChar char="▪"/>
            </a:pPr>
            <a:r>
              <a:rPr b="0" baseline="0" i="0" lang="el-GR" sz="2800" u="none" cap="none" strike="noStrike">
                <a:solidFill>
                  <a:srgbClr val="FFFFFF"/>
                </a:solidFill>
                <a:latin typeface="Arial"/>
                <a:ea typeface="Arial"/>
                <a:cs typeface="Arial"/>
                <a:sym typeface="Arial"/>
                <a:rtl val="0"/>
              </a:rPr>
              <a:t> Πλήρης ανάλυση προσωπικότητας ατόμων / πελατών, π.χ. Concur.</a:t>
            </a:r>
          </a:p>
          <a:p>
            <a:pPr indent="-43179" lvl="0" marL="182880" marR="0" rtl="0" algn="l">
              <a:lnSpc>
                <a:spcPct val="90000"/>
              </a:lnSpc>
              <a:spcBef>
                <a:spcPts val="1400"/>
              </a:spcBef>
              <a:spcAft>
                <a:spcPts val="0"/>
              </a:spcAft>
              <a:buClr>
                <a:schemeClr val="lt1"/>
              </a:buClr>
              <a:buSzPct val="100000"/>
              <a:buFont typeface="Noto Symbol"/>
              <a:buChar char="▪"/>
            </a:pPr>
            <a:r>
              <a:rPr b="0" baseline="0" i="0" lang="el-GR" sz="2800" u="none" cap="none" strike="noStrike">
                <a:solidFill>
                  <a:srgbClr val="FFFFFF"/>
                </a:solidFill>
                <a:latin typeface="Arial"/>
                <a:ea typeface="Arial"/>
                <a:cs typeface="Arial"/>
                <a:sym typeface="Arial"/>
                <a:rtl val="0"/>
              </a:rPr>
              <a:t> Ανάλυση και παραγωγή «πρόγνωσης» σε real-time, π.χ. ActNow, PredictionIO.</a:t>
            </a:r>
          </a:p>
          <a:p>
            <a:pPr indent="-43179" lvl="0" marL="182880" marR="0" rtl="0" algn="l">
              <a:lnSpc>
                <a:spcPct val="90000"/>
              </a:lnSpc>
              <a:spcBef>
                <a:spcPts val="1400"/>
              </a:spcBef>
              <a:spcAft>
                <a:spcPts val="0"/>
              </a:spcAft>
              <a:buClr>
                <a:schemeClr val="lt1"/>
              </a:buClr>
              <a:buSzPct val="100000"/>
              <a:buFont typeface="Noto Symbol"/>
              <a:buChar char="▪"/>
            </a:pPr>
            <a:r>
              <a:rPr b="0" baseline="0" i="0" lang="el-GR" sz="2800" u="none" cap="none" strike="noStrike">
                <a:solidFill>
                  <a:srgbClr val="FFFFFF"/>
                </a:solidFill>
                <a:latin typeface="Arial"/>
                <a:ea typeface="Arial"/>
                <a:cs typeface="Arial"/>
                <a:sym typeface="Arial"/>
                <a:rtl val="0"/>
              </a:rPr>
              <a:t> Οικονομικά θέματα και μελέτη αγοράς, π.χ. AsianInfo</a:t>
            </a:r>
          </a:p>
          <a:p>
            <a:pPr indent="-1" lvl="0" marL="139701" marR="0" rtl="0" algn="l">
              <a:lnSpc>
                <a:spcPct val="90000"/>
              </a:lnSpc>
              <a:spcBef>
                <a:spcPts val="1400"/>
              </a:spcBef>
              <a:spcAft>
                <a:spcPts val="200"/>
              </a:spcAft>
              <a:buClr>
                <a:schemeClr val="lt1"/>
              </a:buClr>
              <a:buFont typeface="Noto Symbol"/>
              <a:buNone/>
            </a:pPr>
            <a:r>
              <a:t/>
            </a:r>
            <a:endParaRPr b="0" baseline="0" i="0" sz="2800" u="none" cap="none" strike="noStrike">
              <a:solidFill>
                <a:srgbClr val="FFFFFF"/>
              </a:solidFill>
              <a:latin typeface="Arial"/>
              <a:ea typeface="Arial"/>
              <a:cs typeface="Arial"/>
              <a:sym typeface="Arial"/>
              <a:rtl val="0"/>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1202919" y="284176"/>
            <a:ext cx="9784079" cy="1508759"/>
          </a:xfrm>
          <a:prstGeom prst="rect">
            <a:avLst/>
          </a:prstGeom>
          <a:noFill/>
          <a:ln>
            <a:noFill/>
          </a:ln>
        </p:spPr>
        <p:txBody>
          <a:bodyPr anchorCtr="0" anchor="ctr" bIns="91425" lIns="91425" rIns="91425" tIns="91425">
            <a:noAutofit/>
          </a:bodyPr>
          <a:lstStyle/>
          <a:p>
            <a:pPr indent="0" lvl="0" marL="0" marR="0" rtl="0" algn="l">
              <a:lnSpc>
                <a:spcPct val="85000"/>
              </a:lnSpc>
              <a:spcBef>
                <a:spcPts val="0"/>
              </a:spcBef>
              <a:spcAft>
                <a:spcPts val="0"/>
              </a:spcAft>
              <a:buClr>
                <a:schemeClr val="lt1"/>
              </a:buClr>
              <a:buSzPct val="25000"/>
              <a:buFont typeface="Cantarell"/>
              <a:buNone/>
            </a:pPr>
            <a:r>
              <a:rPr b="1" baseline="0" i="0" lang="el-GR" sz="4100" u="none" cap="none" strike="noStrike">
                <a:solidFill>
                  <a:srgbClr val="DBEEF4"/>
                </a:solidFill>
                <a:latin typeface="Arial"/>
                <a:ea typeface="Arial"/>
                <a:cs typeface="Arial"/>
                <a:sym typeface="Arial"/>
                <a:rtl val="0"/>
              </a:rPr>
              <a:t>Περιπτώσεις χρήσης</a:t>
            </a:r>
          </a:p>
        </p:txBody>
      </p:sp>
      <p:sp>
        <p:nvSpPr>
          <p:cNvPr id="181" name="Shape 181"/>
          <p:cNvSpPr txBox="1"/>
          <p:nvPr>
            <p:ph idx="1" type="body"/>
          </p:nvPr>
        </p:nvSpPr>
        <p:spPr>
          <a:xfrm>
            <a:off x="1202919" y="2011680"/>
            <a:ext cx="9784079" cy="4206240"/>
          </a:xfrm>
          <a:prstGeom prst="rect">
            <a:avLst/>
          </a:prstGeom>
          <a:noFill/>
          <a:ln>
            <a:noFill/>
          </a:ln>
        </p:spPr>
        <p:txBody>
          <a:bodyPr anchorCtr="0" anchor="t" bIns="91425" lIns="91425" rIns="91425" tIns="91425">
            <a:noAutofit/>
          </a:bodyPr>
          <a:lstStyle/>
          <a:p>
            <a:pPr indent="0" lvl="0" marL="0" marR="0" rtl="0" algn="l">
              <a:lnSpc>
                <a:spcPct val="90000"/>
              </a:lnSpc>
              <a:spcBef>
                <a:spcPts val="0"/>
              </a:spcBef>
              <a:spcAft>
                <a:spcPts val="0"/>
              </a:spcAft>
              <a:buClr>
                <a:schemeClr val="lt1"/>
              </a:buClr>
              <a:buSzPct val="25000"/>
              <a:buFont typeface="Noto Symbol"/>
              <a:buNone/>
            </a:pPr>
            <a:r>
              <a:rPr b="0" baseline="0" i="0" lang="el-GR" sz="2800" u="none" cap="none" strike="noStrike">
                <a:solidFill>
                  <a:srgbClr val="FFFFFF"/>
                </a:solidFill>
                <a:latin typeface="Arial"/>
                <a:ea typeface="Arial"/>
                <a:cs typeface="Arial"/>
                <a:sym typeface="Arial"/>
                <a:rtl val="0"/>
              </a:rPr>
              <a:t>Spark SQL :	</a:t>
            </a:r>
          </a:p>
          <a:p>
            <a:pPr indent="-43179" lvl="0" marL="182880" marR="0" rtl="0" algn="l">
              <a:lnSpc>
                <a:spcPct val="90000"/>
              </a:lnSpc>
              <a:spcBef>
                <a:spcPts val="1400"/>
              </a:spcBef>
              <a:spcAft>
                <a:spcPts val="200"/>
              </a:spcAft>
              <a:buClr>
                <a:schemeClr val="lt1"/>
              </a:buClr>
              <a:buSzPct val="100000"/>
              <a:buFont typeface="Noto Symbol"/>
              <a:buChar char="▪"/>
            </a:pPr>
            <a:r>
              <a:rPr b="0" baseline="0" i="0" lang="el-GR" sz="2800" u="none" cap="none" strike="noStrike">
                <a:solidFill>
                  <a:srgbClr val="FFFFFF"/>
                </a:solidFill>
                <a:latin typeface="Arial"/>
                <a:ea typeface="Arial"/>
                <a:cs typeface="Arial"/>
                <a:sym typeface="Arial"/>
                <a:rtl val="0"/>
              </a:rPr>
              <a:t> Σκοπός του είναι να επιτρέψει τη χρήση των εκφράσεων SQL(queries) μαζί με τη βιβλιοθήκη machine learning του Spark. Μας επιτρέπει να χρησιμοποιήσ</a:t>
            </a:r>
            <a:r>
              <a:rPr lang="el-GR" sz="2800">
                <a:solidFill>
                  <a:srgbClr val="FFFFFF"/>
                </a:solidFill>
                <a:rtl val="0"/>
              </a:rPr>
              <a:t>ουμε</a:t>
            </a:r>
            <a:r>
              <a:rPr b="0" baseline="0" i="0" lang="el-GR" sz="2800" u="none" cap="none" strike="noStrike">
                <a:solidFill>
                  <a:srgbClr val="FFFFFF"/>
                </a:solidFill>
                <a:latin typeface="Arial"/>
                <a:ea typeface="Arial"/>
                <a:cs typeface="Arial"/>
                <a:sym typeface="Arial"/>
                <a:rtl val="0"/>
              </a:rPr>
              <a:t> την SQL ως ένα εργαλείο για την κατασκευή προηγμένων αναλυτικών εφαρμογών.</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1202919" y="284176"/>
            <a:ext cx="9784079" cy="1508759"/>
          </a:xfrm>
          <a:prstGeom prst="rect">
            <a:avLst/>
          </a:prstGeom>
          <a:noFill/>
          <a:ln>
            <a:noFill/>
          </a:ln>
        </p:spPr>
        <p:txBody>
          <a:bodyPr anchorCtr="0" anchor="ctr" bIns="91425" lIns="91425" rIns="91425" tIns="91425">
            <a:noAutofit/>
          </a:bodyPr>
          <a:lstStyle/>
          <a:p>
            <a:pPr indent="0" lvl="0" marL="0" marR="0" rtl="0" algn="l">
              <a:lnSpc>
                <a:spcPct val="85000"/>
              </a:lnSpc>
              <a:spcBef>
                <a:spcPts val="0"/>
              </a:spcBef>
              <a:spcAft>
                <a:spcPts val="0"/>
              </a:spcAft>
              <a:buClr>
                <a:schemeClr val="lt1"/>
              </a:buClr>
              <a:buSzPct val="25000"/>
              <a:buFont typeface="Cantarell"/>
              <a:buNone/>
            </a:pPr>
            <a:r>
              <a:rPr b="1" baseline="0" i="0" lang="el-GR" sz="4100" u="none" cap="none" strike="noStrike">
                <a:solidFill>
                  <a:srgbClr val="DBEEF4"/>
                </a:solidFill>
                <a:latin typeface="Arial"/>
                <a:ea typeface="Arial"/>
                <a:cs typeface="Arial"/>
                <a:sym typeface="Arial"/>
                <a:rtl val="0"/>
              </a:rPr>
              <a:t>Περιπτώσεις χρήσης</a:t>
            </a:r>
          </a:p>
        </p:txBody>
      </p:sp>
      <p:sp>
        <p:nvSpPr>
          <p:cNvPr id="188" name="Shape 188"/>
          <p:cNvSpPr txBox="1"/>
          <p:nvPr>
            <p:ph idx="1" type="body"/>
          </p:nvPr>
        </p:nvSpPr>
        <p:spPr>
          <a:xfrm>
            <a:off x="1202919" y="2011680"/>
            <a:ext cx="9784079" cy="4206240"/>
          </a:xfrm>
          <a:prstGeom prst="rect">
            <a:avLst/>
          </a:prstGeom>
          <a:noFill/>
          <a:ln>
            <a:noFill/>
          </a:ln>
        </p:spPr>
        <p:txBody>
          <a:bodyPr anchorCtr="0" anchor="t" bIns="91425" lIns="91425" rIns="91425" tIns="91425">
            <a:noAutofit/>
          </a:bodyPr>
          <a:lstStyle/>
          <a:p>
            <a:pPr indent="0" lvl="0" marL="0" marR="0" rtl="0" algn="l">
              <a:lnSpc>
                <a:spcPct val="90000"/>
              </a:lnSpc>
              <a:spcBef>
                <a:spcPts val="0"/>
              </a:spcBef>
              <a:spcAft>
                <a:spcPts val="0"/>
              </a:spcAft>
              <a:buClr>
                <a:schemeClr val="lt1"/>
              </a:buClr>
              <a:buSzPct val="25000"/>
              <a:buFont typeface="Noto Symbol"/>
              <a:buNone/>
            </a:pPr>
            <a:r>
              <a:rPr b="0" baseline="0" i="0" lang="el-GR" sz="2800" u="none" cap="none" strike="noStrike">
                <a:solidFill>
                  <a:srgbClr val="FFFFFF"/>
                </a:solidFill>
                <a:latin typeface="Arial"/>
                <a:ea typeface="Arial"/>
                <a:cs typeface="Arial"/>
                <a:sym typeface="Arial"/>
                <a:rtl val="0"/>
              </a:rPr>
              <a:t>Spark Streaming :	</a:t>
            </a:r>
          </a:p>
          <a:p>
            <a:pPr indent="-43179" lvl="0" marL="182880" marR="0" rtl="0" algn="l">
              <a:lnSpc>
                <a:spcPct val="90000"/>
              </a:lnSpc>
              <a:spcBef>
                <a:spcPts val="1400"/>
              </a:spcBef>
              <a:spcAft>
                <a:spcPts val="0"/>
              </a:spcAft>
              <a:buClr>
                <a:schemeClr val="lt1"/>
              </a:buClr>
              <a:buSzPct val="100000"/>
              <a:buFont typeface="Noto Symbol"/>
              <a:buChar char="▪"/>
            </a:pPr>
            <a:r>
              <a:rPr b="0" baseline="0" i="0" lang="el-GR" sz="2800" u="none" cap="none" strike="noStrike">
                <a:solidFill>
                  <a:srgbClr val="FFFFFF"/>
                </a:solidFill>
                <a:latin typeface="Arial"/>
                <a:ea typeface="Arial"/>
                <a:cs typeface="Arial"/>
                <a:sym typeface="Arial"/>
                <a:rtl val="0"/>
              </a:rPr>
              <a:t> Εξόρυξη δεδομένων (data mining), π.χ. Kelkoo.</a:t>
            </a:r>
          </a:p>
          <a:p>
            <a:pPr indent="-43179" lvl="0" marL="182880" marR="0" rtl="0" algn="l">
              <a:lnSpc>
                <a:spcPct val="90000"/>
              </a:lnSpc>
              <a:spcBef>
                <a:spcPts val="1400"/>
              </a:spcBef>
              <a:spcAft>
                <a:spcPts val="0"/>
              </a:spcAft>
              <a:buClr>
                <a:schemeClr val="lt1"/>
              </a:buClr>
              <a:buSzPct val="100000"/>
              <a:buFont typeface="Noto Symbol"/>
              <a:buChar char="▪"/>
            </a:pPr>
            <a:r>
              <a:rPr b="0" baseline="0" i="0" lang="el-GR" sz="2800" u="none" cap="none" strike="noStrike">
                <a:solidFill>
                  <a:srgbClr val="000000"/>
                </a:solidFill>
                <a:latin typeface="Arial"/>
                <a:ea typeface="Arial"/>
                <a:cs typeface="Arial"/>
                <a:sym typeface="Arial"/>
                <a:rtl val="0"/>
              </a:rPr>
              <a:t> </a:t>
            </a:r>
            <a:r>
              <a:rPr b="0" baseline="0" i="0" lang="el-GR" sz="2800" u="none" cap="none" strike="noStrike">
                <a:solidFill>
                  <a:srgbClr val="FFFFFF"/>
                </a:solidFill>
                <a:latin typeface="Arial"/>
                <a:ea typeface="Arial"/>
                <a:cs typeface="Arial"/>
                <a:sym typeface="Arial"/>
                <a:rtl val="0"/>
              </a:rPr>
              <a:t>Διαχείριση Logfiles τα οποία παράγονται από web servers, π.χ. Opentable.</a:t>
            </a:r>
          </a:p>
          <a:p>
            <a:pPr indent="-43179" lvl="0" marL="182880" marR="0" rtl="0" algn="l">
              <a:lnSpc>
                <a:spcPct val="90000"/>
              </a:lnSpc>
              <a:spcBef>
                <a:spcPts val="1400"/>
              </a:spcBef>
              <a:spcAft>
                <a:spcPts val="0"/>
              </a:spcAft>
              <a:buClr>
                <a:schemeClr val="lt1"/>
              </a:buClr>
              <a:buSzPct val="100000"/>
              <a:buFont typeface="Noto Symbol"/>
              <a:buChar char="▪"/>
            </a:pPr>
            <a:r>
              <a:rPr b="0" baseline="0" i="0" lang="el-GR" sz="2800" u="none" cap="none" strike="noStrike">
                <a:solidFill>
                  <a:srgbClr val="FFFFFF"/>
                </a:solidFill>
                <a:latin typeface="Arial"/>
                <a:ea typeface="Arial"/>
                <a:cs typeface="Arial"/>
                <a:sym typeface="Arial"/>
                <a:rtl val="0"/>
              </a:rPr>
              <a:t> Αναγνώριση μοτίβων, π.χ. Shazam</a:t>
            </a:r>
          </a:p>
          <a:p>
            <a:pPr indent="-43179" lvl="0" marL="182880" marR="0" rtl="0" algn="l">
              <a:lnSpc>
                <a:spcPct val="90000"/>
              </a:lnSpc>
              <a:spcBef>
                <a:spcPts val="1400"/>
              </a:spcBef>
              <a:spcAft>
                <a:spcPts val="200"/>
              </a:spcAft>
              <a:buClr>
                <a:schemeClr val="lt1"/>
              </a:buClr>
              <a:buSzPct val="100000"/>
              <a:buFont typeface="Noto Symbol"/>
              <a:buChar char="▪"/>
            </a:pPr>
            <a:r>
              <a:rPr b="0" baseline="0" i="0" lang="el-GR" sz="2800" u="none" cap="none" strike="noStrike">
                <a:solidFill>
                  <a:srgbClr val="FFFFFF"/>
                </a:solidFill>
                <a:latin typeface="Arial"/>
                <a:ea typeface="Arial"/>
                <a:cs typeface="Arial"/>
                <a:sym typeface="Arial"/>
                <a:rtl val="0"/>
              </a:rPr>
              <a:t> Σκοποί παρακολούθησης…</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1202919" y="284176"/>
            <a:ext cx="9784079" cy="1508759"/>
          </a:xfrm>
          <a:prstGeom prst="rect">
            <a:avLst/>
          </a:prstGeom>
          <a:noFill/>
          <a:ln>
            <a:noFill/>
          </a:ln>
        </p:spPr>
        <p:txBody>
          <a:bodyPr anchorCtr="0" anchor="ctr" bIns="91425" lIns="91425" rIns="91425" tIns="91425">
            <a:noAutofit/>
          </a:bodyPr>
          <a:lstStyle/>
          <a:p>
            <a:pPr indent="0" lvl="0" marL="0" marR="0" rtl="0" algn="l">
              <a:lnSpc>
                <a:spcPct val="85000"/>
              </a:lnSpc>
              <a:spcBef>
                <a:spcPts val="0"/>
              </a:spcBef>
              <a:spcAft>
                <a:spcPts val="0"/>
              </a:spcAft>
              <a:buClr>
                <a:schemeClr val="lt1"/>
              </a:buClr>
              <a:buSzPct val="25000"/>
              <a:buFont typeface="Cantarell"/>
              <a:buNone/>
            </a:pPr>
            <a:r>
              <a:rPr b="1" baseline="0" i="0" lang="el-GR" sz="4100" u="none" cap="none" strike="noStrike">
                <a:solidFill>
                  <a:srgbClr val="DBEEF4"/>
                </a:solidFill>
                <a:latin typeface="Arial"/>
                <a:ea typeface="Arial"/>
                <a:cs typeface="Arial"/>
                <a:sym typeface="Arial"/>
                <a:rtl val="0"/>
              </a:rPr>
              <a:t>Περιπτώσεις χρήσης</a:t>
            </a:r>
          </a:p>
        </p:txBody>
      </p:sp>
      <p:sp>
        <p:nvSpPr>
          <p:cNvPr id="195" name="Shape 195"/>
          <p:cNvSpPr txBox="1"/>
          <p:nvPr>
            <p:ph idx="1" type="body"/>
          </p:nvPr>
        </p:nvSpPr>
        <p:spPr>
          <a:xfrm>
            <a:off x="1202919" y="2011680"/>
            <a:ext cx="9784079" cy="4206240"/>
          </a:xfrm>
          <a:prstGeom prst="rect">
            <a:avLst/>
          </a:prstGeom>
          <a:noFill/>
          <a:ln>
            <a:noFill/>
          </a:ln>
        </p:spPr>
        <p:txBody>
          <a:bodyPr anchorCtr="0" anchor="t" bIns="91425" lIns="91425" rIns="91425" tIns="91425">
            <a:noAutofit/>
          </a:bodyPr>
          <a:lstStyle/>
          <a:p>
            <a:pPr indent="0" lvl="0" marL="0" marR="0" rtl="0" algn="l">
              <a:lnSpc>
                <a:spcPct val="90000"/>
              </a:lnSpc>
              <a:spcBef>
                <a:spcPts val="0"/>
              </a:spcBef>
              <a:spcAft>
                <a:spcPts val="0"/>
              </a:spcAft>
              <a:buClr>
                <a:schemeClr val="lt1"/>
              </a:buClr>
              <a:buSzPct val="25000"/>
              <a:buFont typeface="Noto Symbol"/>
              <a:buNone/>
            </a:pPr>
            <a:r>
              <a:rPr b="0" baseline="0" i="0" lang="el-GR" sz="2800" u="none" cap="none" strike="noStrike">
                <a:solidFill>
                  <a:srgbClr val="FFFFFF"/>
                </a:solidFill>
                <a:latin typeface="Arial"/>
                <a:ea typeface="Arial"/>
                <a:cs typeface="Arial"/>
                <a:sym typeface="Arial"/>
                <a:rtl val="0"/>
              </a:rPr>
              <a:t>Spark GraphX :	</a:t>
            </a:r>
          </a:p>
          <a:p>
            <a:pPr indent="-43179" lvl="0" marL="182880" marR="0" rtl="0" algn="l">
              <a:lnSpc>
                <a:spcPct val="90000"/>
              </a:lnSpc>
              <a:spcBef>
                <a:spcPts val="1400"/>
              </a:spcBef>
              <a:spcAft>
                <a:spcPts val="200"/>
              </a:spcAft>
              <a:buClr>
                <a:schemeClr val="lt1"/>
              </a:buClr>
              <a:buSzPct val="100000"/>
              <a:buFont typeface="Noto Symbol"/>
              <a:buChar char="▪"/>
            </a:pPr>
            <a:r>
              <a:rPr b="0" baseline="0" i="0" lang="el-GR" sz="2800" u="none" cap="none" strike="noStrike">
                <a:solidFill>
                  <a:srgbClr val="FFFFFF"/>
                </a:solidFill>
                <a:latin typeface="Arial"/>
                <a:ea typeface="Arial"/>
                <a:cs typeface="Arial"/>
                <a:sym typeface="Arial"/>
                <a:rtl val="0"/>
              </a:rPr>
              <a:t>  Χειρισμός γραφημάτων (π.χ., social network’s friend graph) και εκτέλεση παράλληλων υπολογισμών πάνω σε </a:t>
            </a:r>
            <a:r>
              <a:rPr lang="el-GR" sz="2800">
                <a:solidFill>
                  <a:srgbClr val="FFFFFF"/>
                </a:solidFill>
                <a:rtl val="0"/>
              </a:rPr>
              <a:t>γραφήματα</a:t>
            </a:r>
            <a:r>
              <a:rPr b="0" baseline="0" i="0" lang="el-GR" sz="2800" u="none" cap="none" strike="noStrike">
                <a:solidFill>
                  <a:srgbClr val="FFFFFF"/>
                </a:solidFill>
                <a:latin typeface="Arial"/>
                <a:ea typeface="Arial"/>
                <a:cs typeface="Arial"/>
                <a:sym typeface="Arial"/>
                <a:rtl val="0"/>
              </a:rPr>
              <a: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1202919" y="284176"/>
            <a:ext cx="9784079" cy="1508759"/>
          </a:xfrm>
          <a:prstGeom prst="rect">
            <a:avLst/>
          </a:prstGeom>
          <a:noFill/>
          <a:ln>
            <a:noFill/>
          </a:ln>
        </p:spPr>
        <p:txBody>
          <a:bodyPr anchorCtr="0" anchor="ctr" bIns="91425" lIns="91425" rIns="91425" tIns="91425">
            <a:noAutofit/>
          </a:bodyPr>
          <a:lstStyle/>
          <a:p>
            <a:pPr indent="0" lvl="0" marL="0" marR="0" rtl="0" algn="l">
              <a:lnSpc>
                <a:spcPct val="85000"/>
              </a:lnSpc>
              <a:spcBef>
                <a:spcPts val="0"/>
              </a:spcBef>
              <a:spcAft>
                <a:spcPts val="0"/>
              </a:spcAft>
              <a:buClr>
                <a:srgbClr val="FFFFFF"/>
              </a:buClr>
              <a:buSzPct val="25000"/>
              <a:buFont typeface="Cantarell"/>
              <a:buNone/>
            </a:pPr>
            <a:r>
              <a:rPr b="1" baseline="0" i="0" lang="el-GR" sz="4100" u="none" cap="none" strike="noStrike">
                <a:solidFill>
                  <a:srgbClr val="DBEEF4"/>
                </a:solidFill>
                <a:latin typeface="Arial"/>
                <a:ea typeface="Arial"/>
                <a:cs typeface="Arial"/>
                <a:sym typeface="Arial"/>
                <a:rtl val="0"/>
              </a:rPr>
              <a:t>Spark</a:t>
            </a:r>
          </a:p>
        </p:txBody>
      </p:sp>
      <p:sp>
        <p:nvSpPr>
          <p:cNvPr id="202" name="Shape 202"/>
          <p:cNvSpPr txBox="1"/>
          <p:nvPr>
            <p:ph idx="1" type="body"/>
          </p:nvPr>
        </p:nvSpPr>
        <p:spPr>
          <a:xfrm>
            <a:off x="1202919" y="2011680"/>
            <a:ext cx="9784079" cy="4206240"/>
          </a:xfrm>
          <a:prstGeom prst="rect">
            <a:avLst/>
          </a:prstGeom>
          <a:noFill/>
          <a:ln>
            <a:noFill/>
          </a:ln>
        </p:spPr>
        <p:txBody>
          <a:bodyPr anchorCtr="0" anchor="t" bIns="91425" lIns="91425" rIns="91425" tIns="91425">
            <a:noAutofit/>
          </a:bodyPr>
          <a:lstStyle/>
          <a:p>
            <a:pPr indent="-457200" lvl="0" marL="457200" marR="0" rtl="0" algn="l">
              <a:lnSpc>
                <a:spcPct val="90000"/>
              </a:lnSpc>
              <a:spcBef>
                <a:spcPts val="0"/>
              </a:spcBef>
              <a:spcAft>
                <a:spcPts val="0"/>
              </a:spcAft>
              <a:buClr>
                <a:schemeClr val="lt1"/>
              </a:buClr>
              <a:buSzPct val="100000"/>
              <a:buFont typeface="Noto Symbol"/>
              <a:buChar char="▪"/>
            </a:pPr>
            <a:r>
              <a:rPr b="0" baseline="0" i="0" lang="el-GR" sz="2800" u="none" cap="none" strike="noStrike">
                <a:solidFill>
                  <a:srgbClr val="FFFFFF"/>
                </a:solidFill>
                <a:latin typeface="Arial"/>
                <a:ea typeface="Arial"/>
                <a:cs typeface="Arial"/>
                <a:sym typeface="Arial"/>
                <a:rtl val="0"/>
              </a:rPr>
              <a:t>Η πληθώρα των βοηθητικών εργαλείων σίγουρα </a:t>
            </a:r>
            <a:r>
              <a:rPr lang="el-GR" sz="2800">
                <a:solidFill>
                  <a:srgbClr val="FFFFFF"/>
                </a:solidFill>
                <a:rtl val="0"/>
              </a:rPr>
              <a:t>έχει ελκύσει οργανισμούς</a:t>
            </a:r>
            <a:r>
              <a:rPr b="0" baseline="0" i="0" lang="el-GR" sz="2800" u="none" cap="none" strike="noStrike">
                <a:solidFill>
                  <a:srgbClr val="FFFFFF"/>
                </a:solidFill>
                <a:latin typeface="Arial"/>
                <a:ea typeface="Arial"/>
                <a:cs typeface="Arial"/>
                <a:sym typeface="Arial"/>
                <a:rtl val="0"/>
              </a:rPr>
              <a:t>. Αλλά ακόμα ένας σημαντικός παράγοντας είναι και η απόδοση.</a:t>
            </a:r>
          </a:p>
          <a:p>
            <a:pPr indent="-279400" lvl="0" marL="457200" marR="0" rtl="0" algn="l">
              <a:lnSpc>
                <a:spcPct val="90000"/>
              </a:lnSpc>
              <a:spcBef>
                <a:spcPts val="1400"/>
              </a:spcBef>
              <a:spcAft>
                <a:spcPts val="0"/>
              </a:spcAft>
              <a:buClr>
                <a:schemeClr val="lt1"/>
              </a:buClr>
              <a:buFont typeface="Noto Symbol"/>
              <a:buNone/>
            </a:pPr>
            <a:r>
              <a:t/>
            </a:r>
            <a:endParaRPr b="0" baseline="0" i="0" sz="2800" u="none" cap="none" strike="noStrike">
              <a:solidFill>
                <a:srgbClr val="FFFFFF"/>
              </a:solidFill>
              <a:latin typeface="Arial"/>
              <a:ea typeface="Arial"/>
              <a:cs typeface="Arial"/>
              <a:sym typeface="Arial"/>
              <a:rtl val="0"/>
            </a:endParaRPr>
          </a:p>
          <a:p>
            <a:pPr indent="-457200" lvl="0" marL="457200" marR="0" rtl="0" algn="l">
              <a:lnSpc>
                <a:spcPct val="90000"/>
              </a:lnSpc>
              <a:spcBef>
                <a:spcPts val="1400"/>
              </a:spcBef>
              <a:spcAft>
                <a:spcPts val="200"/>
              </a:spcAft>
              <a:buClr>
                <a:schemeClr val="lt1"/>
              </a:buClr>
              <a:buSzPct val="100000"/>
              <a:buFont typeface="Noto Symbol"/>
              <a:buChar char="▪"/>
            </a:pPr>
            <a:r>
              <a:rPr b="0" baseline="0" i="0" lang="el-GR" sz="2800" u="none" cap="none" strike="noStrike">
                <a:solidFill>
                  <a:srgbClr val="FFFFFF"/>
                </a:solidFill>
                <a:latin typeface="Arial"/>
                <a:ea typeface="Arial"/>
                <a:cs typeface="Arial"/>
                <a:sym typeface="Arial"/>
                <a:rtl val="0"/>
              </a:rPr>
              <a:t>Το Spark υπερτερεί και σε αυτό τον τομέα και για ’υτο </a:t>
            </a:r>
            <a:r>
              <a:rPr lang="el-GR" sz="2800">
                <a:solidFill>
                  <a:srgbClr val="FFFFFF"/>
                </a:solidFill>
                <a:rtl val="0"/>
              </a:rPr>
              <a:t>ακολουθεί</a:t>
            </a:r>
            <a:r>
              <a:rPr b="0" baseline="0" i="0" lang="el-GR" sz="2800" u="none" cap="none" strike="noStrike">
                <a:solidFill>
                  <a:srgbClr val="FFFFFF"/>
                </a:solidFill>
                <a:latin typeface="Arial"/>
                <a:ea typeface="Arial"/>
                <a:cs typeface="Arial"/>
                <a:sym typeface="Arial"/>
                <a:rtl val="0"/>
              </a:rPr>
              <a:t> αναλυτική επεξήγηση της </a:t>
            </a:r>
            <a:r>
              <a:rPr lang="el-GR" sz="2800">
                <a:solidFill>
                  <a:srgbClr val="FFFFFF"/>
                </a:solidFill>
                <a:rtl val="0"/>
              </a:rPr>
              <a:t>λειτουργίας</a:t>
            </a:r>
            <a:r>
              <a:rPr b="0" baseline="0" i="0" lang="el-GR" sz="2800" u="none" cap="none" strike="noStrike">
                <a:solidFill>
                  <a:srgbClr val="FFFFFF"/>
                </a:solidFill>
                <a:latin typeface="Arial"/>
                <a:ea typeface="Arial"/>
                <a:cs typeface="Arial"/>
                <a:sym typeface="Arial"/>
                <a:rtl val="0"/>
              </a:rPr>
              <a:t> του.</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pic>
        <p:nvPicPr>
          <p:cNvPr id="208" name="Shape 208"/>
          <p:cNvPicPr preferRelativeResize="0"/>
          <p:nvPr/>
        </p:nvPicPr>
        <p:blipFill rotWithShape="1">
          <a:blip r:embed="rId3">
            <a:alphaModFix/>
          </a:blip>
          <a:srcRect b="0" l="0" r="0" t="0"/>
          <a:stretch/>
        </p:blipFill>
        <p:spPr>
          <a:xfrm>
            <a:off x="2939200" y="2959917"/>
            <a:ext cx="6096000" cy="3212699"/>
          </a:xfrm>
          <a:prstGeom prst="rect">
            <a:avLst/>
          </a:prstGeom>
          <a:noFill/>
          <a:ln>
            <a:noFill/>
          </a:ln>
        </p:spPr>
      </p:pic>
      <p:sp>
        <p:nvSpPr>
          <p:cNvPr id="209" name="Shape 209"/>
          <p:cNvSpPr txBox="1"/>
          <p:nvPr>
            <p:ph type="title"/>
          </p:nvPr>
        </p:nvSpPr>
        <p:spPr>
          <a:xfrm>
            <a:off x="1524000" y="685800"/>
            <a:ext cx="9144000" cy="609599"/>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FFFFF"/>
              </a:buClr>
              <a:buSzPct val="25000"/>
              <a:buFont typeface="Cantarell"/>
              <a:buNone/>
            </a:pPr>
            <a:r>
              <a:rPr b="0" baseline="0" i="0" lang="el-GR" sz="4000" u="none" cap="none" strike="noStrike">
                <a:solidFill>
                  <a:srgbClr val="FFFFFF"/>
                </a:solidFill>
                <a:latin typeface="Cantarell"/>
                <a:ea typeface="Cantarell"/>
                <a:cs typeface="Cantarell"/>
                <a:sym typeface="Cantarell"/>
                <a:rtl val="0"/>
              </a:rPr>
              <a:t>APACHE SPARK – ΤΕΧΝΙΚΑ ΖΗΤΗΜΑΤΑ</a:t>
            </a:r>
          </a:p>
        </p:txBody>
      </p:sp>
      <p:sp>
        <p:nvSpPr>
          <p:cNvPr id="210" name="Shape 210"/>
          <p:cNvSpPr txBox="1"/>
          <p:nvPr>
            <p:ph idx="1" type="body"/>
          </p:nvPr>
        </p:nvSpPr>
        <p:spPr>
          <a:xfrm>
            <a:off x="1219200" y="1828800"/>
            <a:ext cx="9144000" cy="4267198"/>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lt1"/>
              </a:buClr>
              <a:buSzPct val="100000"/>
              <a:buFont typeface="Noto Symbol"/>
              <a:buChar char="▪"/>
            </a:pPr>
            <a:r>
              <a:rPr b="1" baseline="0" i="0" lang="el-GR" sz="2400" u="none" cap="none" strike="noStrike">
                <a:solidFill>
                  <a:schemeClr val="lt1"/>
                </a:solidFill>
                <a:latin typeface="Cantarell"/>
                <a:ea typeface="Cantarell"/>
                <a:cs typeface="Cantarell"/>
                <a:sym typeface="Cantarell"/>
                <a:rtl val="0"/>
              </a:rPr>
              <a:t>Πώς λειτουργεί το Spark;</a:t>
            </a:r>
          </a:p>
          <a:p>
            <a:pPr indent="-182880" lvl="0" marL="182880" marR="0" rtl="0" algn="l">
              <a:lnSpc>
                <a:spcPct val="90000"/>
              </a:lnSpc>
              <a:spcBef>
                <a:spcPts val="1400"/>
              </a:spcBef>
              <a:spcAft>
                <a:spcPts val="0"/>
              </a:spcAft>
              <a:buClr>
                <a:schemeClr val="lt1"/>
              </a:buClr>
              <a:buSzPct val="100000"/>
              <a:buFont typeface="Noto Symbol"/>
              <a:buChar char="▪"/>
            </a:pPr>
            <a:r>
              <a:rPr b="0" baseline="0" i="0" lang="el-GR" sz="1800" u="none" cap="none" strike="noStrike">
                <a:solidFill>
                  <a:schemeClr val="lt1"/>
                </a:solidFill>
                <a:latin typeface="Cantarell"/>
                <a:ea typeface="Cantarell"/>
                <a:cs typeface="Cantarell"/>
                <a:sym typeface="Cantarell"/>
                <a:rtl val="0"/>
              </a:rPr>
              <a:t>H ιδέα φαίνεται πολύ απλή!</a:t>
            </a:r>
          </a:p>
          <a:p>
            <a:pPr indent="-68579" lvl="0" marL="182880" marR="0" rtl="0" algn="l">
              <a:lnSpc>
                <a:spcPct val="90000"/>
              </a:lnSpc>
              <a:spcBef>
                <a:spcPts val="1400"/>
              </a:spcBef>
              <a:spcAft>
                <a:spcPts val="0"/>
              </a:spcAft>
              <a:buClr>
                <a:schemeClr val="lt1"/>
              </a:buClr>
              <a:buFont typeface="Noto Symbol"/>
              <a:buNone/>
            </a:pPr>
            <a:r>
              <a:t/>
            </a:r>
            <a:endParaRPr b="0" baseline="0" i="0" sz="1800" u="none" cap="none" strike="noStrike">
              <a:solidFill>
                <a:schemeClr val="lt1"/>
              </a:solidFill>
              <a:latin typeface="Cantarell"/>
              <a:ea typeface="Cantarell"/>
              <a:cs typeface="Cantarell"/>
              <a:sym typeface="Cantarell"/>
              <a:rtl val="0"/>
            </a:endParaRPr>
          </a:p>
          <a:p>
            <a:pPr indent="-93979" lvl="0" marL="182880" marR="0" rtl="0" algn="l">
              <a:lnSpc>
                <a:spcPct val="90000"/>
              </a:lnSpc>
              <a:spcBef>
                <a:spcPts val="1400"/>
              </a:spcBef>
              <a:spcAft>
                <a:spcPts val="200"/>
              </a:spcAft>
              <a:buClr>
                <a:schemeClr val="lt1"/>
              </a:buClr>
              <a:buFont typeface="Noto Symbol"/>
              <a:buNone/>
            </a:pPr>
            <a:r>
              <a:t/>
            </a:r>
            <a:endParaRPr b="0" baseline="0" i="0" sz="1400" u="none" cap="none" strike="noStrike">
              <a:solidFill>
                <a:schemeClr val="lt1"/>
              </a:solidFill>
              <a:latin typeface="Cantarell"/>
              <a:ea typeface="Cantarell"/>
              <a:cs typeface="Cantarell"/>
              <a:sym typeface="Cantarell"/>
              <a:rtl val="0"/>
            </a:endParaRPr>
          </a:p>
        </p:txBody>
      </p:sp>
      <p:cxnSp>
        <p:nvCxnSpPr>
          <p:cNvPr id="211" name="Shape 211"/>
          <p:cNvCxnSpPr/>
          <p:nvPr/>
        </p:nvCxnSpPr>
        <p:spPr>
          <a:xfrm>
            <a:off x="2438400" y="3962400"/>
            <a:ext cx="2391047" cy="914400"/>
          </a:xfrm>
          <a:prstGeom prst="straightConnector1">
            <a:avLst/>
          </a:prstGeom>
          <a:noFill/>
          <a:ln cap="flat" w="9525">
            <a:solidFill>
              <a:schemeClr val="accent1"/>
            </a:solidFill>
            <a:prstDash val="solid"/>
            <a:round/>
            <a:headEnd len="med" w="med" type="none"/>
            <a:tailEnd len="lg" w="lg" type="triangle"/>
          </a:ln>
        </p:spPr>
      </p:cxnSp>
      <p:sp>
        <p:nvSpPr>
          <p:cNvPr id="212" name="Shape 212"/>
          <p:cNvSpPr txBox="1"/>
          <p:nvPr/>
        </p:nvSpPr>
        <p:spPr>
          <a:xfrm>
            <a:off x="438693" y="3519492"/>
            <a:ext cx="2666998" cy="64633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Cantarell"/>
              <a:buNone/>
            </a:pPr>
            <a:r>
              <a:rPr b="0" baseline="0" i="0" lang="el-GR" sz="1800" u="none" cap="none" strike="noStrike">
                <a:solidFill>
                  <a:schemeClr val="lt1"/>
                </a:solidFill>
                <a:latin typeface="Cantarell"/>
                <a:ea typeface="Cantarell"/>
                <a:cs typeface="Cantarell"/>
                <a:sym typeface="Cantarell"/>
                <a:rtl val="0"/>
              </a:rPr>
              <a:t>Hadoop Distributed File System</a:t>
            </a:r>
          </a:p>
        </p:txBody>
      </p:sp>
      <p:cxnSp>
        <p:nvCxnSpPr>
          <p:cNvPr id="213" name="Shape 213"/>
          <p:cNvCxnSpPr/>
          <p:nvPr/>
        </p:nvCxnSpPr>
        <p:spPr>
          <a:xfrm rot="10800000">
            <a:off x="7238999" y="5333999"/>
            <a:ext cx="2286000" cy="152399"/>
          </a:xfrm>
          <a:prstGeom prst="straightConnector1">
            <a:avLst/>
          </a:prstGeom>
          <a:noFill/>
          <a:ln cap="flat" w="9525">
            <a:solidFill>
              <a:schemeClr val="accent1"/>
            </a:solidFill>
            <a:prstDash val="solid"/>
            <a:round/>
            <a:headEnd len="med" w="med" type="none"/>
            <a:tailEnd len="lg" w="lg" type="triangle"/>
          </a:ln>
        </p:spPr>
      </p:cxnSp>
      <p:sp>
        <p:nvSpPr>
          <p:cNvPr id="214" name="Shape 214"/>
          <p:cNvSpPr txBox="1"/>
          <p:nvPr/>
        </p:nvSpPr>
        <p:spPr>
          <a:xfrm>
            <a:off x="9525000" y="5105400"/>
            <a:ext cx="1676399" cy="92332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Cantarell"/>
              <a:buNone/>
            </a:pPr>
            <a:r>
              <a:rPr b="0" baseline="0" i="0" lang="el-GR" sz="1800" u="none" cap="none" strike="noStrike">
                <a:solidFill>
                  <a:schemeClr val="lt1"/>
                </a:solidFill>
                <a:latin typeface="Cantarell"/>
                <a:ea typeface="Cantarell"/>
                <a:cs typeface="Cantarell"/>
                <a:sym typeface="Cantarell"/>
                <a:rtl val="0"/>
              </a:rPr>
              <a:t>Distributed computing framework</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1202919" y="284176"/>
            <a:ext cx="9784079" cy="1508759"/>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FFFFF"/>
              </a:buClr>
              <a:buSzPct val="25000"/>
              <a:buFont typeface="Cantarell"/>
              <a:buNone/>
            </a:pPr>
            <a:r>
              <a:rPr b="0" baseline="0" i="0" lang="el-GR" sz="4000" u="none" cap="none" strike="noStrike">
                <a:solidFill>
                  <a:srgbClr val="FFFFFF"/>
                </a:solidFill>
                <a:latin typeface="Cantarell"/>
                <a:ea typeface="Cantarell"/>
                <a:cs typeface="Cantarell"/>
                <a:sym typeface="Cantarell"/>
                <a:rtl val="0"/>
              </a:rPr>
              <a:t>ΤΙ ΕΙΝΑΙ ΤΑ DCF (MESOS YARN CLUSTERS);</a:t>
            </a:r>
          </a:p>
        </p:txBody>
      </p:sp>
      <p:sp>
        <p:nvSpPr>
          <p:cNvPr id="221" name="Shape 221"/>
          <p:cNvSpPr txBox="1"/>
          <p:nvPr>
            <p:ph idx="1" type="body"/>
          </p:nvPr>
        </p:nvSpPr>
        <p:spPr>
          <a:xfrm>
            <a:off x="1207008" y="1913468"/>
            <a:ext cx="4754878" cy="74309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200"/>
              </a:spcAft>
              <a:buClr>
                <a:schemeClr val="lt1"/>
              </a:buClr>
              <a:buSzPct val="25000"/>
              <a:buFont typeface="Noto Symbol"/>
              <a:buNone/>
            </a:pPr>
            <a:r>
              <a:rPr b="1" baseline="0" i="0" lang="el-GR" sz="2100" u="none" cap="none" strike="noStrike">
                <a:solidFill>
                  <a:schemeClr val="lt1"/>
                </a:solidFill>
                <a:latin typeface="Cantarell"/>
                <a:ea typeface="Cantarell"/>
                <a:cs typeface="Cantarell"/>
                <a:sym typeface="Cantarell"/>
                <a:rtl val="0"/>
              </a:rPr>
              <a:t>Master-slave model</a:t>
            </a:r>
          </a:p>
        </p:txBody>
      </p:sp>
      <p:pic>
        <p:nvPicPr>
          <p:cNvPr id="222" name="Shape 222"/>
          <p:cNvPicPr preferRelativeResize="0"/>
          <p:nvPr>
            <p:ph idx="2" type="body"/>
          </p:nvPr>
        </p:nvPicPr>
        <p:blipFill rotWithShape="1">
          <a:blip r:embed="rId3">
            <a:alphaModFix/>
          </a:blip>
          <a:srcRect b="0" l="0" r="0" t="0"/>
          <a:stretch/>
        </p:blipFill>
        <p:spPr>
          <a:xfrm>
            <a:off x="1207662" y="2655888"/>
            <a:ext cx="4753822" cy="3567110"/>
          </a:xfrm>
          <a:prstGeom prst="rect">
            <a:avLst/>
          </a:prstGeom>
          <a:noFill/>
          <a:ln>
            <a:noFill/>
          </a:ln>
        </p:spPr>
      </p:pic>
      <p:sp>
        <p:nvSpPr>
          <p:cNvPr id="223" name="Shape 223"/>
          <p:cNvSpPr txBox="1"/>
          <p:nvPr>
            <p:ph idx="3" type="body"/>
          </p:nvPr>
        </p:nvSpPr>
        <p:spPr>
          <a:xfrm>
            <a:off x="6231230" y="1913468"/>
            <a:ext cx="4754878" cy="74309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lt1"/>
              </a:buClr>
              <a:buSzPct val="25000"/>
              <a:buFont typeface="Noto Symbol"/>
              <a:buNone/>
            </a:pPr>
            <a:r>
              <a:rPr b="1" baseline="0" i="0" lang="el-GR" sz="2100" u="none" cap="none" strike="noStrike">
                <a:solidFill>
                  <a:schemeClr val="lt1"/>
                </a:solidFill>
                <a:latin typeface="Cantarell"/>
                <a:ea typeface="Cantarell"/>
                <a:cs typeface="Cantarell"/>
                <a:sym typeface="Cantarell"/>
                <a:rtl val="0"/>
              </a:rPr>
              <a:t>A distributed systems kernels</a:t>
            </a:r>
          </a:p>
          <a:p>
            <a:pPr indent="0" lvl="0" marL="0" marR="0" rtl="0" algn="l">
              <a:lnSpc>
                <a:spcPct val="90000"/>
              </a:lnSpc>
              <a:spcBef>
                <a:spcPts val="1400"/>
              </a:spcBef>
              <a:spcAft>
                <a:spcPts val="200"/>
              </a:spcAft>
              <a:buClr>
                <a:schemeClr val="lt1"/>
              </a:buClr>
              <a:buFont typeface="Noto Symbol"/>
              <a:buNone/>
            </a:pPr>
            <a:r>
              <a:t/>
            </a:r>
            <a:endParaRPr b="1" baseline="0" i="0" sz="2100" u="none" cap="none" strike="noStrike">
              <a:solidFill>
                <a:schemeClr val="lt1"/>
              </a:solidFill>
              <a:latin typeface="Cantarell"/>
              <a:ea typeface="Cantarell"/>
              <a:cs typeface="Cantarell"/>
              <a:sym typeface="Cantarell"/>
              <a:rtl val="0"/>
            </a:endParaRPr>
          </a:p>
        </p:txBody>
      </p:sp>
      <p:sp>
        <p:nvSpPr>
          <p:cNvPr id="224" name="Shape 224"/>
          <p:cNvSpPr txBox="1"/>
          <p:nvPr>
            <p:ph idx="4" type="body"/>
          </p:nvPr>
        </p:nvSpPr>
        <p:spPr>
          <a:xfrm>
            <a:off x="6327648" y="2514600"/>
            <a:ext cx="4343400" cy="2743199"/>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Είναι πυρήνες φτιαγμένοι με τις ίδες αρχές με τον πυρήνα Linux όμως με διαφορετικό βαθμό αφαιρετικότητας</a:t>
            </a:r>
          </a:p>
          <a:p>
            <a:pPr indent="-182880" lvl="0" marL="182880" marR="0" rtl="0" algn="l">
              <a:lnSpc>
                <a:spcPct val="90000"/>
              </a:lnSpc>
              <a:spcBef>
                <a:spcPts val="1400"/>
              </a:spcBef>
              <a:spcAft>
                <a:spcPts val="20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Δίνουν την δυνατότητα διαχείρισης πόρων μεταξύ των nodes σε ένα ολόκληρο datacenter</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1202919" y="284176"/>
            <a:ext cx="9784079" cy="1508759"/>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FFFFF"/>
              </a:buClr>
              <a:buSzPct val="25000"/>
              <a:buFont typeface="Cantarell"/>
              <a:buNone/>
            </a:pPr>
            <a:r>
              <a:rPr b="0" baseline="0" i="0" lang="el-GR" sz="4000" u="none" cap="none" strike="noStrike">
                <a:solidFill>
                  <a:srgbClr val="FFFFFF"/>
                </a:solidFill>
                <a:latin typeface="Cantarell"/>
                <a:ea typeface="Cantarell"/>
                <a:cs typeface="Cantarell"/>
                <a:sym typeface="Cantarell"/>
                <a:rtl val="0"/>
              </a:rPr>
              <a:t>STAND ALONE SERVER </a:t>
            </a:r>
          </a:p>
        </p:txBody>
      </p:sp>
      <p:sp>
        <p:nvSpPr>
          <p:cNvPr id="231" name="Shape 231"/>
          <p:cNvSpPr txBox="1"/>
          <p:nvPr>
            <p:ph idx="1" type="body"/>
          </p:nvPr>
        </p:nvSpPr>
        <p:spPr>
          <a:xfrm>
            <a:off x="1524000" y="1828800"/>
            <a:ext cx="4343400" cy="457200"/>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200"/>
              </a:spcAft>
              <a:buClr>
                <a:schemeClr val="lt1"/>
              </a:buClr>
              <a:buSzPct val="95294"/>
              <a:buFont typeface="Noto Symbol"/>
              <a:buChar char="▪"/>
            </a:pPr>
            <a:r>
              <a:rPr b="0" baseline="0" i="0" lang="el-GR" sz="2050" u="none" cap="none" strike="noStrike">
                <a:solidFill>
                  <a:schemeClr val="lt1"/>
                </a:solidFill>
                <a:latin typeface="Cantarell"/>
                <a:ea typeface="Cantarell"/>
                <a:cs typeface="Cantarell"/>
                <a:sym typeface="Cantarell"/>
                <a:rtl val="0"/>
              </a:rPr>
              <a:t>Αυτό που χρησιμοποιήσαμε εμείς!</a:t>
            </a:r>
          </a:p>
        </p:txBody>
      </p:sp>
      <p:sp>
        <p:nvSpPr>
          <p:cNvPr id="232" name="Shape 232"/>
          <p:cNvSpPr txBox="1"/>
          <p:nvPr>
            <p:ph idx="2" type="body"/>
          </p:nvPr>
        </p:nvSpPr>
        <p:spPr>
          <a:xfrm>
            <a:off x="6230391" y="2011680"/>
            <a:ext cx="4754878" cy="4206240"/>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lt1"/>
              </a:buClr>
              <a:buSzPct val="95294"/>
              <a:buFont typeface="Noto Symbol"/>
              <a:buChar char="▪"/>
            </a:pPr>
            <a:r>
              <a:rPr b="0" baseline="0" i="0" lang="el-GR" sz="2050" u="none" cap="none" strike="noStrike">
                <a:solidFill>
                  <a:schemeClr val="lt1"/>
                </a:solidFill>
                <a:latin typeface="Cantarell"/>
                <a:ea typeface="Cantarell"/>
                <a:cs typeface="Cantarell"/>
                <a:sym typeface="Cantarell"/>
                <a:rtl val="0"/>
              </a:rPr>
              <a:t>Ποια η διαφορά;</a:t>
            </a:r>
          </a:p>
          <a:p>
            <a:pPr indent="-182880" lvl="0" marL="182880" marR="0" rtl="0" algn="l">
              <a:lnSpc>
                <a:spcPct val="90000"/>
              </a:lnSpc>
              <a:spcBef>
                <a:spcPts val="1400"/>
              </a:spcBef>
              <a:spcAft>
                <a:spcPts val="0"/>
              </a:spcAft>
              <a:buClr>
                <a:schemeClr val="lt1"/>
              </a:buClr>
              <a:buSzPct val="95294"/>
              <a:buFont typeface="Noto Symbol"/>
              <a:buChar char="▪"/>
            </a:pPr>
            <a:r>
              <a:rPr b="0" baseline="0" i="0" lang="el-GR" sz="2050" u="none" cap="none" strike="noStrike">
                <a:solidFill>
                  <a:schemeClr val="lt1"/>
                </a:solidFill>
                <a:latin typeface="Cantarell"/>
                <a:ea typeface="Cantarell"/>
                <a:cs typeface="Cantarell"/>
                <a:sym typeface="Cantarell"/>
                <a:rtl val="0"/>
              </a:rPr>
              <a:t>Οι μηχανές (nodes)  τρέχουν ένα κανονικό πυρήνα Linux χωρίς την δυνατότητα ενιαίας διαχείρισης πόρων  και επικοινωνούν με ssh.</a:t>
            </a:r>
          </a:p>
          <a:p>
            <a:pPr indent="-182880" lvl="0" marL="182880" marR="0" rtl="0" algn="l">
              <a:lnSpc>
                <a:spcPct val="90000"/>
              </a:lnSpc>
              <a:spcBef>
                <a:spcPts val="1400"/>
              </a:spcBef>
              <a:spcAft>
                <a:spcPts val="0"/>
              </a:spcAft>
              <a:buClr>
                <a:schemeClr val="lt1"/>
              </a:buClr>
              <a:buSzPct val="95294"/>
              <a:buFont typeface="Noto Symbol"/>
              <a:buChar char="▪"/>
            </a:pPr>
            <a:r>
              <a:rPr b="0" baseline="0" i="0" lang="el-GR" sz="2050" u="none" cap="none" strike="noStrike">
                <a:solidFill>
                  <a:schemeClr val="lt1"/>
                </a:solidFill>
                <a:latin typeface="Cantarell"/>
                <a:ea typeface="Cantarell"/>
                <a:cs typeface="Cantarell"/>
                <a:sym typeface="Cantarell"/>
                <a:rtl val="0"/>
              </a:rPr>
              <a:t>‘Έτσι μια εφαρμογή γίνεται submit στον master-node και αυτός αναλαμβάνει να διαχειριστεί τους υπόλοιπων πόρους (slave-nodes) για την εκτέλεση.</a:t>
            </a:r>
          </a:p>
          <a:p>
            <a:pPr indent="0" lvl="0" marL="0" marR="0" rtl="0" algn="l">
              <a:lnSpc>
                <a:spcPct val="90000"/>
              </a:lnSpc>
              <a:spcBef>
                <a:spcPts val="1400"/>
              </a:spcBef>
              <a:spcAft>
                <a:spcPts val="200"/>
              </a:spcAft>
              <a:buClr>
                <a:schemeClr val="lt1"/>
              </a:buClr>
              <a:buFont typeface="Noto Symbol"/>
              <a:buNone/>
            </a:pPr>
            <a:r>
              <a:t/>
            </a:r>
            <a:endParaRPr b="0" baseline="0" i="0" sz="2050" u="none" cap="none" strike="noStrike">
              <a:solidFill>
                <a:schemeClr val="lt1"/>
              </a:solidFill>
              <a:latin typeface="Cantarell"/>
              <a:ea typeface="Cantarell"/>
              <a:cs typeface="Cantarell"/>
              <a:sym typeface="Cantarell"/>
              <a:rtl val="0"/>
            </a:endParaRPr>
          </a:p>
        </p:txBody>
      </p:sp>
      <p:pic>
        <p:nvPicPr>
          <p:cNvPr id="233" name="Shape 233"/>
          <p:cNvPicPr preferRelativeResize="0"/>
          <p:nvPr/>
        </p:nvPicPr>
        <p:blipFill rotWithShape="1">
          <a:blip r:embed="rId3">
            <a:alphaModFix/>
          </a:blip>
          <a:srcRect b="0" l="0" r="0" t="0"/>
          <a:stretch/>
        </p:blipFill>
        <p:spPr>
          <a:xfrm>
            <a:off x="1510937" y="2514600"/>
            <a:ext cx="4462666" cy="3542207"/>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1202919" y="284176"/>
            <a:ext cx="9784079" cy="1508759"/>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FFFFF"/>
              </a:buClr>
              <a:buSzPct val="25000"/>
              <a:buFont typeface="Cantarell"/>
              <a:buNone/>
            </a:pPr>
            <a:r>
              <a:rPr b="1" baseline="0" i="0" lang="el-GR" sz="4100" u="none" cap="none" strike="noStrike">
                <a:solidFill>
                  <a:srgbClr val="DBEEF4"/>
                </a:solidFill>
                <a:latin typeface="Arial"/>
                <a:ea typeface="Arial"/>
                <a:cs typeface="Arial"/>
                <a:sym typeface="Arial"/>
                <a:rtl val="0"/>
              </a:rPr>
              <a:t>Big Data</a:t>
            </a:r>
          </a:p>
        </p:txBody>
      </p:sp>
      <p:sp>
        <p:nvSpPr>
          <p:cNvPr id="107" name="Shape 107"/>
          <p:cNvSpPr txBox="1"/>
          <p:nvPr>
            <p:ph idx="1" type="body"/>
          </p:nvPr>
        </p:nvSpPr>
        <p:spPr>
          <a:xfrm>
            <a:off x="1202919" y="2011680"/>
            <a:ext cx="9784079" cy="4206240"/>
          </a:xfrm>
          <a:prstGeom prst="rect">
            <a:avLst/>
          </a:prstGeom>
          <a:noFill/>
          <a:ln>
            <a:noFill/>
          </a:ln>
        </p:spPr>
        <p:txBody>
          <a:bodyPr anchorCtr="0" anchor="t" bIns="45700" lIns="91425" rIns="91425" tIns="45700">
            <a:noAutofit/>
          </a:bodyPr>
          <a:lstStyle/>
          <a:p>
            <a:pPr indent="-406400" lvl="0" marL="457200" marR="0" rtl="0" algn="l">
              <a:lnSpc>
                <a:spcPct val="115000"/>
              </a:lnSpc>
              <a:spcBef>
                <a:spcPts val="0"/>
              </a:spcBef>
              <a:spcAft>
                <a:spcPts val="0"/>
              </a:spcAft>
              <a:buClr>
                <a:srgbClr val="FFFFFF"/>
              </a:buClr>
              <a:buSzPct val="100000"/>
              <a:buFont typeface="Noto Symbol"/>
              <a:buChar char="▪"/>
            </a:pPr>
            <a:r>
              <a:rPr b="0" baseline="0" i="0" lang="el-GR" sz="2800" u="none" cap="none" strike="noStrike">
                <a:solidFill>
                  <a:srgbClr val="FFFFFF"/>
                </a:solidFill>
                <a:latin typeface="Times New Roman"/>
                <a:ea typeface="Times New Roman"/>
                <a:cs typeface="Times New Roman"/>
                <a:sym typeface="Times New Roman"/>
                <a:rtl val="0"/>
              </a:rPr>
              <a:t>Η πρώτη τεκμηριωμένη εμφάνιση του όρου </a:t>
            </a:r>
            <a:r>
              <a:rPr b="0" baseline="0" i="0" lang="el-GR" sz="2800" u="none" cap="none" strike="noStrike">
                <a:solidFill>
                  <a:srgbClr val="FFFFFF"/>
                </a:solidFill>
                <a:latin typeface="Arial"/>
                <a:ea typeface="Arial"/>
                <a:cs typeface="Arial"/>
                <a:sym typeface="Arial"/>
                <a:rtl val="0"/>
              </a:rPr>
              <a:t>“Big Data” </a:t>
            </a:r>
            <a:r>
              <a:rPr b="0" baseline="0" i="0" lang="el-GR" sz="2800" u="none" cap="none" strike="noStrike">
                <a:solidFill>
                  <a:srgbClr val="FFFFFF"/>
                </a:solidFill>
                <a:latin typeface="Times New Roman"/>
                <a:ea typeface="Times New Roman"/>
                <a:cs typeface="Times New Roman"/>
                <a:sym typeface="Times New Roman"/>
                <a:rtl val="0"/>
              </a:rPr>
              <a:t>εμφανίζεται</a:t>
            </a:r>
            <a:r>
              <a:rPr b="0" baseline="0" i="0" lang="el-GR" sz="2800" u="none" cap="none" strike="noStrike">
                <a:solidFill>
                  <a:srgbClr val="FFFFFF"/>
                </a:solidFill>
                <a:latin typeface="Arial"/>
                <a:ea typeface="Arial"/>
                <a:cs typeface="Arial"/>
                <a:sym typeface="Arial"/>
                <a:rtl val="0"/>
              </a:rPr>
              <a:t> </a:t>
            </a:r>
            <a:r>
              <a:rPr b="0" baseline="0" i="0" lang="el-GR" sz="2800" u="none" cap="none" strike="noStrike">
                <a:solidFill>
                  <a:srgbClr val="FFFFFF"/>
                </a:solidFill>
                <a:latin typeface="Times New Roman"/>
                <a:ea typeface="Times New Roman"/>
                <a:cs typeface="Times New Roman"/>
                <a:sym typeface="Times New Roman"/>
                <a:rtl val="0"/>
              </a:rPr>
              <a:t>το 1997 σε ένα άρθρο από επιστήμονες της </a:t>
            </a:r>
            <a:r>
              <a:rPr b="0" baseline="0" i="0" lang="el-GR" sz="2800" u="none" cap="none" strike="noStrike">
                <a:solidFill>
                  <a:srgbClr val="FFFFFF"/>
                </a:solidFill>
                <a:latin typeface="Arial"/>
                <a:ea typeface="Arial"/>
                <a:cs typeface="Arial"/>
                <a:sym typeface="Arial"/>
                <a:rtl val="0"/>
              </a:rPr>
              <a:t>NASA </a:t>
            </a:r>
            <a:r>
              <a:rPr b="0" baseline="0" i="0" lang="el-GR" sz="2800" u="none" cap="none" strike="noStrike">
                <a:solidFill>
                  <a:srgbClr val="FFFFFF"/>
                </a:solidFill>
                <a:latin typeface="Times New Roman"/>
                <a:ea typeface="Times New Roman"/>
                <a:cs typeface="Times New Roman"/>
                <a:sym typeface="Times New Roman"/>
                <a:rtl val="0"/>
              </a:rPr>
              <a:t>που προσπαθούν να περιγράψουν το πρόβλημα της αναπαράστασης πληροφοριών.</a:t>
            </a:r>
          </a:p>
          <a:p>
            <a:pPr indent="-43179" lvl="0" marL="182880" marR="0" rtl="0" algn="l">
              <a:lnSpc>
                <a:spcPct val="90000"/>
              </a:lnSpc>
              <a:spcBef>
                <a:spcPts val="0"/>
              </a:spcBef>
              <a:spcAft>
                <a:spcPts val="200"/>
              </a:spcAft>
              <a:buClr>
                <a:schemeClr val="lt1"/>
              </a:buClr>
              <a:buFont typeface="Noto Symbol"/>
              <a:buNone/>
            </a:pPr>
            <a:r>
              <a:t/>
            </a:r>
            <a:endParaRPr b="0" baseline="0" i="0" sz="2200" u="none" cap="none" strike="noStrike">
              <a:solidFill>
                <a:schemeClr val="lt1"/>
              </a:solidFill>
              <a:latin typeface="Cantarell"/>
              <a:ea typeface="Cantarell"/>
              <a:cs typeface="Cantarell"/>
              <a:sym typeface="Cantarell"/>
              <a:rtl val="0"/>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1524000" y="876300"/>
            <a:ext cx="9144000" cy="7239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FFFFF"/>
              </a:buClr>
              <a:buSzPct val="25000"/>
              <a:buFont typeface="Cantarell"/>
              <a:buNone/>
            </a:pPr>
            <a:r>
              <a:rPr b="0" baseline="0" i="0" lang="el-GR" sz="4000" u="none" cap="none" strike="noStrike">
                <a:solidFill>
                  <a:srgbClr val="FFFFFF"/>
                </a:solidFill>
                <a:latin typeface="Cantarell"/>
                <a:ea typeface="Cantarell"/>
                <a:cs typeface="Cantarell"/>
                <a:sym typeface="Cantarell"/>
                <a:rtl val="0"/>
              </a:rPr>
              <a:t>MAP REDUCE ΚΑΙ…</a:t>
            </a:r>
          </a:p>
        </p:txBody>
      </p:sp>
      <p:sp>
        <p:nvSpPr>
          <p:cNvPr id="240" name="Shape 240"/>
          <p:cNvSpPr txBox="1"/>
          <p:nvPr>
            <p:ph idx="1" type="body"/>
          </p:nvPr>
        </p:nvSpPr>
        <p:spPr>
          <a:xfrm>
            <a:off x="1524000" y="1828800"/>
            <a:ext cx="9144000" cy="4800600"/>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Τα προβλήματα που μπορεί να λύσει είναι συγκεκριμένης μορφής και αυτό γιατί χρησιμοποιεί το εξής μοντέλο. Έστω έχουμε τις εξής λέξεις : job , hello, job, Hadoop, hello, hello, hello και ένα Map(key,value)  </a:t>
            </a:r>
          </a:p>
          <a:p>
            <a:pPr indent="-182880" lvl="0" marL="182880" marR="0" rtl="0" algn="l">
              <a:lnSpc>
                <a:spcPct val="90000"/>
              </a:lnSpc>
              <a:spcBef>
                <a:spcPts val="140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Όπου key είναι η λέξη μας και όπου value o αριθμός 1.</a:t>
            </a:r>
          </a:p>
          <a:p>
            <a:pPr indent="-182880" lvl="0" marL="182880" marR="0" rtl="0" algn="l">
              <a:lnSpc>
                <a:spcPct val="90000"/>
              </a:lnSpc>
              <a:spcBef>
                <a:spcPts val="140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Δηλαδή Map= (job,1) (hello,1) (job,1) (Hadoop,1) (hello,1) (hello,1)        </a:t>
            </a:r>
          </a:p>
          <a:p>
            <a:pPr indent="-182880" lvl="0" marL="182880" marR="0" rtl="0" algn="l">
              <a:lnSpc>
                <a:spcPct val="90000"/>
              </a:lnSpc>
              <a:spcBef>
                <a:spcPts val="140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Ας </a:t>
            </a:r>
          </a:p>
          <a:p>
            <a:pPr indent="0" lvl="0" marL="0" marR="0" rtl="0" algn="l">
              <a:lnSpc>
                <a:spcPct val="90000"/>
              </a:lnSpc>
              <a:spcBef>
                <a:spcPts val="1400"/>
              </a:spcBef>
              <a:spcAft>
                <a:spcPts val="0"/>
              </a:spcAft>
              <a:buClr>
                <a:schemeClr val="lt1"/>
              </a:buClr>
              <a:buSzPct val="25000"/>
              <a:buFont typeface="Noto Symbol"/>
              <a:buNone/>
            </a:pPr>
            <a:r>
              <a:rPr b="0" baseline="0" i="0" lang="el-GR" sz="2200" u="none" cap="none" strike="noStrike">
                <a:solidFill>
                  <a:schemeClr val="lt1"/>
                </a:solidFill>
                <a:latin typeface="Cantarell"/>
                <a:ea typeface="Cantarell"/>
                <a:cs typeface="Cantarell"/>
                <a:sym typeface="Cantarell"/>
                <a:rtl val="0"/>
              </a:rPr>
              <a:t>κάνουμε</a:t>
            </a:r>
          </a:p>
          <a:p>
            <a:pPr indent="0" lvl="0" marL="0" marR="0" rtl="0" algn="l">
              <a:lnSpc>
                <a:spcPct val="90000"/>
              </a:lnSpc>
              <a:spcBef>
                <a:spcPts val="1400"/>
              </a:spcBef>
              <a:spcAft>
                <a:spcPts val="0"/>
              </a:spcAft>
              <a:buClr>
                <a:schemeClr val="lt1"/>
              </a:buClr>
              <a:buSzPct val="25000"/>
              <a:buFont typeface="Noto Symbol"/>
              <a:buNone/>
            </a:pPr>
            <a:r>
              <a:rPr b="0" baseline="0" i="0" lang="el-GR" sz="2200" u="none" cap="none" strike="noStrike">
                <a:solidFill>
                  <a:schemeClr val="lt1"/>
                </a:solidFill>
                <a:latin typeface="Cantarell"/>
                <a:ea typeface="Cantarell"/>
                <a:cs typeface="Cantarell"/>
                <a:sym typeface="Cantarell"/>
                <a:rtl val="0"/>
              </a:rPr>
              <a:t>ένα reduction 	      (job,2)                    (hello,</a:t>
            </a:r>
            <a:r>
              <a:rPr lang="el-GR" sz="2200">
                <a:solidFill>
                  <a:schemeClr val="lt1"/>
                </a:solidFill>
                <a:latin typeface="Cantarell"/>
                <a:ea typeface="Cantarell"/>
                <a:cs typeface="Cantarell"/>
                <a:sym typeface="Cantarell"/>
                <a:rtl val="0"/>
              </a:rPr>
              <a:t>1</a:t>
            </a:r>
            <a:r>
              <a:rPr b="0" baseline="0" i="0" lang="el-GR" sz="2200" u="none" cap="none" strike="noStrike">
                <a:solidFill>
                  <a:schemeClr val="lt1"/>
                </a:solidFill>
                <a:latin typeface="Cantarell"/>
                <a:ea typeface="Cantarell"/>
                <a:cs typeface="Cantarell"/>
                <a:sym typeface="Cantarell"/>
                <a:rtl val="0"/>
              </a:rPr>
              <a:t>)            (hello,2)</a:t>
            </a:r>
          </a:p>
          <a:p>
            <a:pPr indent="0" lvl="0" marL="0" marR="0" rtl="0" algn="l">
              <a:lnSpc>
                <a:spcPct val="90000"/>
              </a:lnSpc>
              <a:spcBef>
                <a:spcPts val="1400"/>
              </a:spcBef>
              <a:spcAft>
                <a:spcPts val="0"/>
              </a:spcAft>
              <a:buClr>
                <a:schemeClr val="lt1"/>
              </a:buClr>
              <a:buFont typeface="Noto Symbol"/>
              <a:buNone/>
            </a:pPr>
            <a:r>
              <a:t/>
            </a:r>
            <a:endParaRPr>
              <a:rtl val="0"/>
            </a:endParaRPr>
          </a:p>
          <a:p>
            <a:pPr indent="0" lvl="0" marL="0" marR="0" rtl="0" algn="l">
              <a:lnSpc>
                <a:spcPct val="90000"/>
              </a:lnSpc>
              <a:spcBef>
                <a:spcPts val="1400"/>
              </a:spcBef>
              <a:spcAft>
                <a:spcPts val="0"/>
              </a:spcAft>
              <a:buClr>
                <a:schemeClr val="lt1"/>
              </a:buClr>
              <a:buSzPct val="25000"/>
              <a:buFont typeface="Noto Symbol"/>
              <a:buNone/>
            </a:pPr>
            <a:r>
              <a:rPr lang="el-GR">
                <a:rtl val="0"/>
              </a:rPr>
              <a:t>                                                                                                              </a:t>
            </a:r>
            <a:r>
              <a:rPr b="0" baseline="0" i="0" lang="el-GR" sz="2200" u="none" cap="none" strike="noStrike">
                <a:solidFill>
                  <a:schemeClr val="lt1"/>
                </a:solidFill>
                <a:latin typeface="Cantarell"/>
                <a:ea typeface="Cantarell"/>
                <a:cs typeface="Cantarell"/>
                <a:sym typeface="Cantarell"/>
                <a:rtl val="0"/>
              </a:rPr>
              <a:t> (hello,</a:t>
            </a:r>
            <a:r>
              <a:rPr lang="el-GR" sz="2200">
                <a:solidFill>
                  <a:schemeClr val="lt1"/>
                </a:solidFill>
                <a:latin typeface="Cantarell"/>
                <a:ea typeface="Cantarell"/>
                <a:cs typeface="Cantarell"/>
                <a:sym typeface="Cantarell"/>
                <a:rtl val="0"/>
              </a:rPr>
              <a:t>3</a:t>
            </a:r>
            <a:r>
              <a:rPr b="0" baseline="0" i="0" lang="el-GR" sz="2200" u="none" cap="none" strike="noStrike">
                <a:solidFill>
                  <a:schemeClr val="lt1"/>
                </a:solidFill>
                <a:latin typeface="Cantarell"/>
                <a:ea typeface="Cantarell"/>
                <a:cs typeface="Cantarell"/>
                <a:sym typeface="Cantarell"/>
                <a:rtl val="0"/>
              </a:rPr>
              <a:t>)</a:t>
            </a:r>
          </a:p>
        </p:txBody>
      </p:sp>
      <p:pic>
        <p:nvPicPr>
          <p:cNvPr id="241" name="Shape 241"/>
          <p:cNvPicPr preferRelativeResize="0"/>
          <p:nvPr/>
        </p:nvPicPr>
        <p:blipFill rotWithShape="1">
          <a:blip r:embed="rId3">
            <a:alphaModFix/>
          </a:blip>
          <a:srcRect b="0" l="0" r="0" t="0"/>
          <a:stretch/>
        </p:blipFill>
        <p:spPr>
          <a:xfrm>
            <a:off x="6409407" y="169179"/>
            <a:ext cx="2028825" cy="1362075"/>
          </a:xfrm>
          <a:prstGeom prst="rect">
            <a:avLst/>
          </a:prstGeom>
          <a:noFill/>
          <a:ln>
            <a:noFill/>
          </a:ln>
        </p:spPr>
      </p:pic>
      <p:cxnSp>
        <p:nvCxnSpPr>
          <p:cNvPr id="242" name="Shape 242"/>
          <p:cNvCxnSpPr/>
          <p:nvPr/>
        </p:nvCxnSpPr>
        <p:spPr>
          <a:xfrm>
            <a:off x="3903275" y="3936000"/>
            <a:ext cx="294299" cy="970500"/>
          </a:xfrm>
          <a:prstGeom prst="straightConnector1">
            <a:avLst/>
          </a:prstGeom>
          <a:noFill/>
          <a:ln cap="flat" w="9525">
            <a:solidFill>
              <a:schemeClr val="accent1"/>
            </a:solidFill>
            <a:prstDash val="solid"/>
            <a:round/>
            <a:headEnd len="med" w="med" type="none"/>
            <a:tailEnd len="lg" w="lg" type="triangle"/>
          </a:ln>
        </p:spPr>
      </p:cxnSp>
      <p:cxnSp>
        <p:nvCxnSpPr>
          <p:cNvPr id="243" name="Shape 243"/>
          <p:cNvCxnSpPr/>
          <p:nvPr/>
        </p:nvCxnSpPr>
        <p:spPr>
          <a:xfrm flipH="1">
            <a:off x="5015423" y="3892100"/>
            <a:ext cx="948599" cy="1166999"/>
          </a:xfrm>
          <a:prstGeom prst="straightConnector1">
            <a:avLst/>
          </a:prstGeom>
          <a:noFill/>
          <a:ln cap="flat" w="9525">
            <a:solidFill>
              <a:schemeClr val="accent1"/>
            </a:solidFill>
            <a:prstDash val="solid"/>
            <a:round/>
            <a:headEnd len="med" w="med" type="none"/>
            <a:tailEnd len="lg" w="lg" type="triangle"/>
          </a:ln>
        </p:spPr>
      </p:cxnSp>
      <p:cxnSp>
        <p:nvCxnSpPr>
          <p:cNvPr id="244" name="Shape 244"/>
          <p:cNvCxnSpPr/>
          <p:nvPr/>
        </p:nvCxnSpPr>
        <p:spPr>
          <a:xfrm>
            <a:off x="4981157" y="3935989"/>
            <a:ext cx="1418999" cy="1504500"/>
          </a:xfrm>
          <a:prstGeom prst="straightConnector1">
            <a:avLst/>
          </a:prstGeom>
          <a:noFill/>
          <a:ln cap="flat" w="9525">
            <a:solidFill>
              <a:schemeClr val="accent1"/>
            </a:solidFill>
            <a:prstDash val="solid"/>
            <a:round/>
            <a:headEnd len="med" w="med" type="none"/>
            <a:tailEnd len="lg" w="lg" type="triangle"/>
          </a:ln>
        </p:spPr>
      </p:cxnSp>
      <p:cxnSp>
        <p:nvCxnSpPr>
          <p:cNvPr id="245" name="Shape 245"/>
          <p:cNvCxnSpPr/>
          <p:nvPr/>
        </p:nvCxnSpPr>
        <p:spPr>
          <a:xfrm flipH="1">
            <a:off x="8820410" y="3702230"/>
            <a:ext cx="513000" cy="1378500"/>
          </a:xfrm>
          <a:prstGeom prst="straightConnector1">
            <a:avLst/>
          </a:prstGeom>
          <a:noFill/>
          <a:ln cap="flat" w="9525">
            <a:solidFill>
              <a:schemeClr val="accent1"/>
            </a:solidFill>
            <a:prstDash val="solid"/>
            <a:round/>
            <a:headEnd len="med" w="med" type="none"/>
            <a:tailEnd len="lg" w="lg" type="triangle"/>
          </a:ln>
        </p:spPr>
      </p:cxnSp>
      <p:cxnSp>
        <p:nvCxnSpPr>
          <p:cNvPr id="246" name="Shape 246"/>
          <p:cNvCxnSpPr/>
          <p:nvPr/>
        </p:nvCxnSpPr>
        <p:spPr>
          <a:xfrm>
            <a:off x="8382000" y="3702230"/>
            <a:ext cx="122400" cy="1400400"/>
          </a:xfrm>
          <a:prstGeom prst="straightConnector1">
            <a:avLst/>
          </a:prstGeom>
          <a:noFill/>
          <a:ln cap="flat" w="9525">
            <a:solidFill>
              <a:schemeClr val="accent1"/>
            </a:solidFill>
            <a:prstDash val="solid"/>
            <a:round/>
            <a:headEnd len="med" w="med" type="none"/>
            <a:tailEnd len="lg" w="lg" type="triangle"/>
          </a:ln>
        </p:spPr>
      </p:cxnSp>
      <p:cxnSp>
        <p:nvCxnSpPr>
          <p:cNvPr id="247" name="Shape 247"/>
          <p:cNvCxnSpPr>
            <a:endCxn id="248" idx="1"/>
          </p:cNvCxnSpPr>
          <p:nvPr/>
        </p:nvCxnSpPr>
        <p:spPr>
          <a:xfrm>
            <a:off x="6662392" y="5274371"/>
            <a:ext cx="471600" cy="576900"/>
          </a:xfrm>
          <a:prstGeom prst="straightConnector1">
            <a:avLst/>
          </a:prstGeom>
          <a:noFill/>
          <a:ln cap="flat" w="9525">
            <a:solidFill>
              <a:schemeClr val="accent1"/>
            </a:solidFill>
            <a:prstDash val="solid"/>
            <a:round/>
            <a:headEnd len="med" w="med" type="none"/>
            <a:tailEnd len="lg" w="lg" type="triangle"/>
          </a:ln>
        </p:spPr>
      </p:cxnSp>
      <p:cxnSp>
        <p:nvCxnSpPr>
          <p:cNvPr id="249" name="Shape 249"/>
          <p:cNvCxnSpPr>
            <a:endCxn id="248" idx="7"/>
          </p:cNvCxnSpPr>
          <p:nvPr/>
        </p:nvCxnSpPr>
        <p:spPr>
          <a:xfrm flipH="1">
            <a:off x="8089223" y="5197871"/>
            <a:ext cx="492000" cy="653400"/>
          </a:xfrm>
          <a:prstGeom prst="straightConnector1">
            <a:avLst/>
          </a:prstGeom>
          <a:noFill/>
          <a:ln cap="flat" w="9525">
            <a:solidFill>
              <a:schemeClr val="accent1"/>
            </a:solidFill>
            <a:prstDash val="solid"/>
            <a:round/>
            <a:headEnd len="med" w="med" type="none"/>
            <a:tailEnd len="lg" w="lg" type="triangle"/>
          </a:ln>
        </p:spPr>
      </p:cxnSp>
      <p:sp>
        <p:nvSpPr>
          <p:cNvPr id="250" name="Shape 250"/>
          <p:cNvSpPr/>
          <p:nvPr/>
        </p:nvSpPr>
        <p:spPr>
          <a:xfrm>
            <a:off x="6018723" y="4691210"/>
            <a:ext cx="3581399" cy="1066799"/>
          </a:xfrm>
          <a:prstGeom prst="ellipse">
            <a:avLst/>
          </a:prstGeom>
          <a:noFill/>
          <a:ln cap="flat" w="127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rgbClr val="FF0000"/>
              </a:buClr>
              <a:buSzPct val="25000"/>
              <a:buFont typeface="Cantarell"/>
              <a:buNone/>
            </a:pPr>
            <a:r>
              <a:rPr lang="el-GR" sz="1200">
                <a:solidFill>
                  <a:srgbClr val="FF0000"/>
                </a:solidFill>
                <a:latin typeface="Cantarell"/>
                <a:ea typeface="Cantarell"/>
                <a:cs typeface="Cantarell"/>
                <a:sym typeface="Cantarell"/>
              </a:rPr>
              <a:t>                   </a:t>
            </a:r>
            <a:r>
              <a:rPr b="0" baseline="0" i="0" lang="el-GR" sz="1200" u="none" cap="none" strike="noStrike">
                <a:solidFill>
                  <a:srgbClr val="FF0000"/>
                </a:solidFill>
                <a:latin typeface="Cantarell"/>
                <a:ea typeface="Cantarell"/>
                <a:cs typeface="Cantarell"/>
                <a:sym typeface="Cantarell"/>
                <a:rtl val="0"/>
              </a:rPr>
              <a:t>Ενδιάμε</a:t>
            </a:r>
            <a:r>
              <a:rPr lang="el-GR" sz="1200">
                <a:solidFill>
                  <a:srgbClr val="FF0000"/>
                </a:solidFill>
                <a:latin typeface="Cantarell"/>
                <a:ea typeface="Cantarell"/>
                <a:cs typeface="Cantarell"/>
                <a:sym typeface="Cantarell"/>
                <a:rtl val="0"/>
              </a:rPr>
              <a:t>σ</a:t>
            </a:r>
            <a:r>
              <a:rPr b="0" baseline="0" i="0" lang="el-GR" sz="1200" u="none" cap="none" strike="noStrike">
                <a:solidFill>
                  <a:srgbClr val="FF0000"/>
                </a:solidFill>
                <a:latin typeface="Cantarell"/>
                <a:ea typeface="Cantarell"/>
                <a:cs typeface="Cantarell"/>
                <a:sym typeface="Cantarell"/>
                <a:rtl val="0"/>
              </a:rPr>
              <a:t>α</a:t>
            </a:r>
          </a:p>
          <a:p>
            <a:pPr indent="0" lvl="0" marL="0" marR="0" rtl="0" algn="l">
              <a:lnSpc>
                <a:spcPct val="100000"/>
              </a:lnSpc>
              <a:spcBef>
                <a:spcPts val="0"/>
              </a:spcBef>
              <a:spcAft>
                <a:spcPts val="0"/>
              </a:spcAft>
              <a:buClr>
                <a:srgbClr val="FF0000"/>
              </a:buClr>
              <a:buSzPct val="25000"/>
              <a:buFont typeface="Cantarell"/>
              <a:buNone/>
            </a:pPr>
            <a:r>
              <a:rPr lang="el-GR" sz="1200">
                <a:solidFill>
                  <a:srgbClr val="FF0000"/>
                </a:solidFill>
                <a:latin typeface="Cantarell"/>
                <a:ea typeface="Cantarell"/>
                <a:cs typeface="Cantarell"/>
                <a:sym typeface="Cantarell"/>
                <a:rtl val="0"/>
              </a:rPr>
              <a:t>                </a:t>
            </a:r>
            <a:r>
              <a:rPr b="0" baseline="0" i="0" lang="el-GR" sz="1200" u="none" cap="none" strike="noStrike">
                <a:solidFill>
                  <a:srgbClr val="FF0000"/>
                </a:solidFill>
                <a:latin typeface="Cantarell"/>
                <a:ea typeface="Cantarell"/>
                <a:cs typeface="Cantarell"/>
                <a:sym typeface="Cantarell"/>
                <a:rtl val="0"/>
              </a:rPr>
              <a:t> αποτελέσματα</a:t>
            </a:r>
          </a:p>
        </p:txBody>
      </p:sp>
      <p:sp>
        <p:nvSpPr>
          <p:cNvPr id="251" name="Shape 251"/>
          <p:cNvSpPr/>
          <p:nvPr/>
        </p:nvSpPr>
        <p:spPr>
          <a:xfrm>
            <a:off x="6528501" y="3454699"/>
            <a:ext cx="1537499" cy="636900"/>
          </a:xfrm>
          <a:prstGeom prst="ellipse">
            <a:avLst/>
          </a:prstGeom>
          <a:noFill/>
          <a:ln cap="flat" w="12700">
            <a:solidFill>
              <a:schemeClr val="accent3"/>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800" u="none" cap="none" strike="noStrike">
              <a:solidFill>
                <a:schemeClr val="lt1"/>
              </a:solidFill>
              <a:latin typeface="Cantarell"/>
              <a:ea typeface="Cantarell"/>
              <a:cs typeface="Cantarell"/>
              <a:sym typeface="Cantarell"/>
              <a:rtl val="0"/>
            </a:endParaRPr>
          </a:p>
        </p:txBody>
      </p:sp>
      <p:sp>
        <p:nvSpPr>
          <p:cNvPr id="252" name="Shape 252"/>
          <p:cNvSpPr/>
          <p:nvPr/>
        </p:nvSpPr>
        <p:spPr>
          <a:xfrm>
            <a:off x="3747157" y="4822028"/>
            <a:ext cx="1350900" cy="636900"/>
          </a:xfrm>
          <a:prstGeom prst="ellipse">
            <a:avLst/>
          </a:prstGeom>
          <a:noFill/>
          <a:ln cap="flat" w="12700">
            <a:solidFill>
              <a:schemeClr val="accent3"/>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800" u="none" cap="none" strike="noStrike">
              <a:solidFill>
                <a:schemeClr val="lt1"/>
              </a:solidFill>
              <a:latin typeface="Cantarell"/>
              <a:ea typeface="Cantarell"/>
              <a:cs typeface="Cantarell"/>
              <a:sym typeface="Cantarell"/>
              <a:rtl val="0"/>
            </a:endParaRPr>
          </a:p>
        </p:txBody>
      </p:sp>
      <p:sp>
        <p:nvSpPr>
          <p:cNvPr id="248" name="Shape 248"/>
          <p:cNvSpPr/>
          <p:nvPr/>
        </p:nvSpPr>
        <p:spPr>
          <a:xfrm>
            <a:off x="6936157" y="5758000"/>
            <a:ext cx="1350900" cy="636900"/>
          </a:xfrm>
          <a:prstGeom prst="ellipse">
            <a:avLst/>
          </a:prstGeom>
          <a:noFill/>
          <a:ln cap="flat" w="12700">
            <a:solidFill>
              <a:schemeClr val="accent3"/>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800" u="none" cap="none" strike="noStrike">
              <a:solidFill>
                <a:schemeClr val="lt1"/>
              </a:solidFill>
              <a:latin typeface="Cantarell"/>
              <a:ea typeface="Cantarell"/>
              <a:cs typeface="Cantarell"/>
              <a:sym typeface="Cantarell"/>
              <a:rtl val="0"/>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1202919" y="284176"/>
            <a:ext cx="9784079" cy="1508759"/>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FFFFF"/>
              </a:buClr>
              <a:buSzPct val="25000"/>
              <a:buFont typeface="Cantarell"/>
              <a:buNone/>
            </a:pPr>
            <a:r>
              <a:rPr b="0" baseline="0" i="0" lang="el-GR" sz="4000" u="none" cap="none" strike="noStrike">
                <a:solidFill>
                  <a:srgbClr val="FFFFFF"/>
                </a:solidFill>
                <a:latin typeface="Cantarell"/>
                <a:ea typeface="Cantarell"/>
                <a:cs typeface="Cantarell"/>
                <a:sym typeface="Cantarell"/>
                <a:rtl val="0"/>
              </a:rPr>
              <a:t>ΣΥΝΕΧΕΙΑ ..</a:t>
            </a:r>
          </a:p>
        </p:txBody>
      </p:sp>
      <p:sp>
        <p:nvSpPr>
          <p:cNvPr id="259" name="Shape 259"/>
          <p:cNvSpPr txBox="1"/>
          <p:nvPr>
            <p:ph idx="1" type="body"/>
          </p:nvPr>
        </p:nvSpPr>
        <p:spPr>
          <a:xfrm>
            <a:off x="1202919" y="2011680"/>
            <a:ext cx="9784079" cy="4206240"/>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Όλα αυτά τα δεδομένα είναι distributed στους δίσκους των nodes και ΚΆΘΕ ενδιάμεση και τελική κατάσταση αποθηκεύονται πίσω στον δίσκο.</a:t>
            </a:r>
          </a:p>
          <a:p>
            <a:pPr indent="-182880" lvl="0" marL="182880" marR="0" rtl="0" algn="l">
              <a:lnSpc>
                <a:spcPct val="90000"/>
              </a:lnSpc>
              <a:spcBef>
                <a:spcPts val="1400"/>
              </a:spcBef>
              <a:spcAft>
                <a:spcPts val="0"/>
              </a:spcAft>
              <a:buClr>
                <a:srgbClr val="FF0000"/>
              </a:buClr>
              <a:buSzPct val="100000"/>
              <a:buFont typeface="Noto Symbol"/>
              <a:buChar char="▪"/>
            </a:pPr>
            <a:r>
              <a:rPr b="0" baseline="0" i="0" lang="el-GR" sz="2800" u="none" cap="none" strike="noStrike">
                <a:solidFill>
                  <a:srgbClr val="FF0000"/>
                </a:solidFill>
                <a:latin typeface="Cantarell"/>
                <a:ea typeface="Cantarell"/>
                <a:cs typeface="Cantarell"/>
                <a:sym typeface="Cantarell"/>
                <a:rtl val="0"/>
              </a:rPr>
              <a:t>ΠΡΟΒΛΗΜΑ!</a:t>
            </a:r>
          </a:p>
          <a:p>
            <a:pPr indent="-182880" lvl="0" marL="182880" marR="0" rtl="0" algn="l">
              <a:lnSpc>
                <a:spcPct val="90000"/>
              </a:lnSpc>
              <a:spcBef>
                <a:spcPts val="140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Πολύ μεγάλη καθυστέρηση λόγω χρήσης δίσκου! </a:t>
            </a:r>
          </a:p>
          <a:p>
            <a:pPr indent="-182880" lvl="0" marL="182880" marR="0" rtl="0" algn="l">
              <a:lnSpc>
                <a:spcPct val="90000"/>
              </a:lnSpc>
              <a:spcBef>
                <a:spcPts val="1400"/>
              </a:spcBef>
              <a:spcAft>
                <a:spcPts val="20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Λύση:</a:t>
            </a:r>
          </a:p>
        </p:txBody>
      </p:sp>
      <p:pic>
        <p:nvPicPr>
          <p:cNvPr id="260" name="Shape 260"/>
          <p:cNvPicPr preferRelativeResize="0"/>
          <p:nvPr/>
        </p:nvPicPr>
        <p:blipFill rotWithShape="1">
          <a:blip r:embed="rId3">
            <a:alphaModFix/>
          </a:blip>
          <a:srcRect b="0" l="0" r="0" t="0"/>
          <a:stretch/>
        </p:blipFill>
        <p:spPr>
          <a:xfrm>
            <a:off x="1981200" y="4181475"/>
            <a:ext cx="7981950" cy="2143125"/>
          </a:xfrm>
          <a:prstGeom prst="rect">
            <a:avLst/>
          </a:prstGeom>
          <a:noFill/>
          <a:ln>
            <a:noFill/>
          </a:ln>
        </p:spPr>
      </p:pic>
      <p:pic>
        <p:nvPicPr>
          <p:cNvPr id="261" name="Shape 261"/>
          <p:cNvPicPr preferRelativeResize="0"/>
          <p:nvPr/>
        </p:nvPicPr>
        <p:blipFill rotWithShape="1">
          <a:blip r:embed="rId4">
            <a:alphaModFix/>
          </a:blip>
          <a:srcRect b="0" l="0" r="0" t="0"/>
          <a:stretch/>
        </p:blipFill>
        <p:spPr>
          <a:xfrm>
            <a:off x="1957250" y="4343400"/>
            <a:ext cx="1609725" cy="390523"/>
          </a:xfrm>
          <a:prstGeom prst="rect">
            <a:avLst/>
          </a:prstGeom>
          <a:noFill/>
          <a:ln>
            <a:noFill/>
          </a:ln>
        </p:spPr>
      </p:pic>
      <p:sp>
        <p:nvSpPr>
          <p:cNvPr id="262" name="Shape 262"/>
          <p:cNvSpPr/>
          <p:nvPr/>
        </p:nvSpPr>
        <p:spPr>
          <a:xfrm>
            <a:off x="3124200" y="4953000"/>
            <a:ext cx="990598" cy="381000"/>
          </a:xfrm>
          <a:prstGeom prst="rect">
            <a:avLst/>
          </a:prstGeom>
          <a:noFill/>
          <a:ln cap="flat" w="12700">
            <a:solidFill>
              <a:srgbClr val="607E85"/>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baseline="0" i="0" sz="1800" u="none" cap="none" strike="noStrike">
              <a:solidFill>
                <a:schemeClr val="lt1"/>
              </a:solidFill>
              <a:latin typeface="Cantarell"/>
              <a:ea typeface="Cantarell"/>
              <a:cs typeface="Cantarell"/>
              <a:sym typeface="Cantarell"/>
              <a:rtl val="0"/>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1202919" y="284176"/>
            <a:ext cx="9784079" cy="1508759"/>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FFFFF"/>
              </a:buClr>
              <a:buSzPct val="25000"/>
              <a:buFont typeface="Cantarell"/>
              <a:buNone/>
            </a:pPr>
            <a:r>
              <a:rPr b="0" baseline="0" i="0" lang="el-GR" sz="4000" u="none" cap="none" strike="noStrike">
                <a:solidFill>
                  <a:srgbClr val="FFFFFF"/>
                </a:solidFill>
                <a:latin typeface="Cantarell"/>
                <a:ea typeface="Cantarell"/>
                <a:cs typeface="Cantarell"/>
                <a:sym typeface="Cantarell"/>
                <a:rtl val="0"/>
              </a:rPr>
              <a:t>ΌΛΕΣ ΟΙ ΛΕΙΤΟΥΡΓΙΕΣ ΤΟΥ ΓΙΝΟΝΤΑΙ ΣΤΗΝ ΜΝΗΜΗ. ΔΥΟ ΕΙΔΗ ΛΕΙΤΟΥΡΓΙΩΝ.</a:t>
            </a:r>
          </a:p>
        </p:txBody>
      </p:sp>
      <p:sp>
        <p:nvSpPr>
          <p:cNvPr id="269" name="Shape 269"/>
          <p:cNvSpPr txBox="1"/>
          <p:nvPr>
            <p:ph idx="1" type="body"/>
          </p:nvPr>
        </p:nvSpPr>
        <p:spPr>
          <a:xfrm>
            <a:off x="1207008" y="1913468"/>
            <a:ext cx="4754878" cy="74309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200"/>
              </a:spcAft>
              <a:buClr>
                <a:schemeClr val="lt1"/>
              </a:buClr>
              <a:buSzPct val="25000"/>
              <a:buFont typeface="Noto Symbol"/>
              <a:buNone/>
            </a:pPr>
            <a:r>
              <a:rPr b="1" baseline="0" i="0" lang="el-GR" sz="2100" u="none" cap="none" strike="noStrike">
                <a:solidFill>
                  <a:schemeClr val="lt1"/>
                </a:solidFill>
                <a:latin typeface="Cantarell"/>
                <a:ea typeface="Cantarell"/>
                <a:cs typeface="Cantarell"/>
                <a:sym typeface="Cantarell"/>
                <a:rtl val="0"/>
              </a:rPr>
              <a:t>Transformations που επιστρέφουν ένα RDD(Resilient Distributed Datasets)</a:t>
            </a:r>
          </a:p>
        </p:txBody>
      </p:sp>
      <p:sp>
        <p:nvSpPr>
          <p:cNvPr id="270" name="Shape 270"/>
          <p:cNvSpPr txBox="1"/>
          <p:nvPr>
            <p:ph idx="2" type="body"/>
          </p:nvPr>
        </p:nvSpPr>
        <p:spPr>
          <a:xfrm>
            <a:off x="1207008" y="2656566"/>
            <a:ext cx="4754878" cy="3566158"/>
          </a:xfrm>
          <a:prstGeom prst="rect">
            <a:avLst/>
          </a:prstGeom>
          <a:noFill/>
          <a:ln>
            <a:noFill/>
          </a:ln>
        </p:spPr>
        <p:txBody>
          <a:bodyPr anchorCtr="0" anchor="t" bIns="45700" lIns="91425" rIns="91425" tIns="45700">
            <a:noAutofit/>
          </a:bodyPr>
          <a:lstStyle/>
          <a:p>
            <a:pPr indent="-182880" lvl="0" marL="182880" marR="0" rtl="0" algn="l">
              <a:lnSpc>
                <a:spcPct val="80000"/>
              </a:lnSpc>
              <a:spcBef>
                <a:spcPts val="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Map</a:t>
            </a:r>
          </a:p>
          <a:p>
            <a:pPr indent="-182880" lvl="0" marL="182880" marR="0" rtl="0" algn="l">
              <a:lnSpc>
                <a:spcPct val="80000"/>
              </a:lnSpc>
              <a:spcBef>
                <a:spcPts val="140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Filter</a:t>
            </a:r>
          </a:p>
          <a:p>
            <a:pPr indent="-182880" lvl="0" marL="182880" marR="0" rtl="0" algn="l">
              <a:lnSpc>
                <a:spcPct val="80000"/>
              </a:lnSpc>
              <a:spcBef>
                <a:spcPts val="140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 flatMap</a:t>
            </a:r>
          </a:p>
          <a:p>
            <a:pPr indent="-182880" lvl="0" marL="182880" marR="0" rtl="0" algn="l">
              <a:lnSpc>
                <a:spcPct val="80000"/>
              </a:lnSpc>
              <a:spcBef>
                <a:spcPts val="140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 groupByKey</a:t>
            </a:r>
          </a:p>
          <a:p>
            <a:pPr indent="-182880" lvl="0" marL="182880" marR="0" rtl="0" algn="l">
              <a:lnSpc>
                <a:spcPct val="80000"/>
              </a:lnSpc>
              <a:spcBef>
                <a:spcPts val="140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 reduceByKey</a:t>
            </a:r>
          </a:p>
          <a:p>
            <a:pPr indent="-182880" lvl="0" marL="182880" marR="0" rtl="0" algn="l">
              <a:lnSpc>
                <a:spcPct val="80000"/>
              </a:lnSpc>
              <a:spcBef>
                <a:spcPts val="140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 aggregateByKey</a:t>
            </a:r>
          </a:p>
          <a:p>
            <a:pPr indent="-182880" lvl="0" marL="182880" marR="0" rtl="0" algn="l">
              <a:lnSpc>
                <a:spcPct val="80000"/>
              </a:lnSpc>
              <a:spcBef>
                <a:spcPts val="140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pipe</a:t>
            </a:r>
          </a:p>
          <a:p>
            <a:pPr indent="-182880" lvl="0" marL="182880" marR="0" rtl="0" algn="l">
              <a:lnSpc>
                <a:spcPct val="80000"/>
              </a:lnSpc>
              <a:spcBef>
                <a:spcPts val="1400"/>
              </a:spcBef>
              <a:spcAft>
                <a:spcPts val="20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 coalesce</a:t>
            </a:r>
          </a:p>
        </p:txBody>
      </p:sp>
      <p:sp>
        <p:nvSpPr>
          <p:cNvPr id="271" name="Shape 271"/>
          <p:cNvSpPr txBox="1"/>
          <p:nvPr>
            <p:ph idx="3" type="body"/>
          </p:nvPr>
        </p:nvSpPr>
        <p:spPr>
          <a:xfrm>
            <a:off x="6231230" y="1913468"/>
            <a:ext cx="4754878" cy="74309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200"/>
              </a:spcAft>
              <a:buClr>
                <a:schemeClr val="lt1"/>
              </a:buClr>
              <a:buSzPct val="25000"/>
              <a:buFont typeface="Noto Symbol"/>
              <a:buNone/>
            </a:pPr>
            <a:r>
              <a:rPr b="1" baseline="0" i="0" lang="el-GR" sz="2100" u="none" cap="none" strike="noStrike">
                <a:solidFill>
                  <a:schemeClr val="lt1"/>
                </a:solidFill>
                <a:latin typeface="Cantarell"/>
                <a:ea typeface="Cantarell"/>
                <a:cs typeface="Cantarell"/>
                <a:sym typeface="Cantarell"/>
                <a:rtl val="0"/>
              </a:rPr>
              <a:t>Action που επιστρέφουν μια τιμή</a:t>
            </a:r>
          </a:p>
        </p:txBody>
      </p:sp>
      <p:sp>
        <p:nvSpPr>
          <p:cNvPr id="272" name="Shape 272"/>
          <p:cNvSpPr txBox="1"/>
          <p:nvPr>
            <p:ph idx="4" type="body"/>
          </p:nvPr>
        </p:nvSpPr>
        <p:spPr>
          <a:xfrm>
            <a:off x="6231230" y="2656564"/>
            <a:ext cx="4754878" cy="3566158"/>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 reduce</a:t>
            </a:r>
          </a:p>
          <a:p>
            <a:pPr indent="-182880" lvl="0" marL="182880" marR="0" rtl="0" algn="l">
              <a:lnSpc>
                <a:spcPct val="90000"/>
              </a:lnSpc>
              <a:spcBef>
                <a:spcPts val="140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 collect</a:t>
            </a:r>
          </a:p>
          <a:p>
            <a:pPr indent="-182880" lvl="0" marL="182880" marR="0" rtl="0" algn="l">
              <a:lnSpc>
                <a:spcPct val="90000"/>
              </a:lnSpc>
              <a:spcBef>
                <a:spcPts val="140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 count</a:t>
            </a:r>
          </a:p>
          <a:p>
            <a:pPr indent="-182880" lvl="0" marL="182880" marR="0" rtl="0" algn="l">
              <a:lnSpc>
                <a:spcPct val="90000"/>
              </a:lnSpc>
              <a:spcBef>
                <a:spcPts val="140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 first</a:t>
            </a:r>
          </a:p>
          <a:p>
            <a:pPr indent="-182880" lvl="0" marL="182880" marR="0" rtl="0" algn="l">
              <a:lnSpc>
                <a:spcPct val="90000"/>
              </a:lnSpc>
              <a:spcBef>
                <a:spcPts val="140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 take</a:t>
            </a:r>
          </a:p>
          <a:p>
            <a:pPr indent="-182880" lvl="0" marL="182880" marR="0" rtl="0" algn="l">
              <a:lnSpc>
                <a:spcPct val="90000"/>
              </a:lnSpc>
              <a:spcBef>
                <a:spcPts val="1400"/>
              </a:spcBef>
              <a:spcAft>
                <a:spcPts val="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countByKey</a:t>
            </a:r>
          </a:p>
          <a:p>
            <a:pPr indent="-182880" lvl="0" marL="182880" marR="0" rtl="0" algn="l">
              <a:lnSpc>
                <a:spcPct val="90000"/>
              </a:lnSpc>
              <a:spcBef>
                <a:spcPts val="1400"/>
              </a:spcBef>
              <a:spcAft>
                <a:spcPts val="200"/>
              </a:spcAft>
              <a:buClr>
                <a:schemeClr val="lt1"/>
              </a:buClr>
              <a:buSzPct val="100000"/>
              <a:buFont typeface="Noto Symbol"/>
              <a:buChar char="▪"/>
            </a:pPr>
            <a:r>
              <a:rPr b="0" baseline="0" i="0" lang="el-GR" sz="2200" u="none" cap="none" strike="noStrike">
                <a:solidFill>
                  <a:schemeClr val="lt1"/>
                </a:solidFill>
                <a:latin typeface="Cantarell"/>
                <a:ea typeface="Cantarell"/>
                <a:cs typeface="Cantarell"/>
                <a:sym typeface="Cantarell"/>
                <a:rtl val="0"/>
              </a:rPr>
              <a:t>foreach.</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1202919" y="284176"/>
            <a:ext cx="9784079" cy="1508759"/>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FFFFF"/>
              </a:buClr>
              <a:buSzPct val="25000"/>
              <a:buFont typeface="Cantarell"/>
              <a:buNone/>
            </a:pPr>
            <a:r>
              <a:rPr b="0" baseline="0" i="0" lang="el-GR" sz="4000" u="none" cap="none" strike="noStrike">
                <a:solidFill>
                  <a:srgbClr val="FFFFFF"/>
                </a:solidFill>
                <a:latin typeface="Cantarell"/>
                <a:ea typeface="Cantarell"/>
                <a:cs typeface="Cantarell"/>
                <a:sym typeface="Cantarell"/>
                <a:rtl val="0"/>
              </a:rPr>
              <a:t>ΌΧΙ ΣΤΑ ΕΝΔΙΑΜΕΣΑ ΑΠΟΤΕΛΕΣΜΑΤΑ ΣΤΟΝ ΔΙΣΚΟ, ΝΑΙ ΣΤΑ RDDS</a:t>
            </a:r>
          </a:p>
        </p:txBody>
      </p:sp>
      <p:pic>
        <p:nvPicPr>
          <p:cNvPr id="279" name="Shape 279"/>
          <p:cNvPicPr preferRelativeResize="0"/>
          <p:nvPr/>
        </p:nvPicPr>
        <p:blipFill rotWithShape="1">
          <a:blip r:embed="rId3">
            <a:alphaModFix/>
          </a:blip>
          <a:srcRect b="0" l="0" r="0" t="0"/>
          <a:stretch/>
        </p:blipFill>
        <p:spPr>
          <a:xfrm>
            <a:off x="1766931" y="1905000"/>
            <a:ext cx="8658137" cy="3914773"/>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1752600" y="2514600"/>
            <a:ext cx="9144000" cy="11430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FFFFF"/>
              </a:buClr>
              <a:buSzPct val="25000"/>
              <a:buFont typeface="Cantarell"/>
              <a:buNone/>
            </a:pPr>
            <a:r>
              <a:rPr b="0" baseline="0" i="0" lang="el-GR" sz="4000" u="none" cap="none" strike="noStrike">
                <a:solidFill>
                  <a:srgbClr val="FFFFFF"/>
                </a:solidFill>
                <a:latin typeface="Cantarell"/>
                <a:ea typeface="Cantarell"/>
                <a:cs typeface="Cantarell"/>
                <a:sym typeface="Cantarell"/>
                <a:rtl val="0"/>
              </a:rPr>
              <a:t>ΑΣ ΔΟΎΜΕ ΤΏΡΑ ΠΩΣ ΞΕΚΙΝΆ ΈΝΑ SPARK-MASTER ΚΑΙ ΤΑ SLAVES.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nvSpPr>
        <p:spPr>
          <a:xfrm>
            <a:off x="1295400" y="432900"/>
            <a:ext cx="9071640" cy="1262160"/>
          </a:xfrm>
          <a:prstGeom prst="rect">
            <a:avLst/>
          </a:prstGeom>
          <a:noFill/>
          <a:ln>
            <a:noFill/>
          </a:ln>
        </p:spPr>
        <p:txBody>
          <a:bodyPr anchorCtr="0" anchor="ctr" bIns="0" lIns="0" rIns="0" tIns="0">
            <a:noAutofit/>
          </a:bodyPr>
          <a:lstStyle/>
          <a:p>
            <a:pPr indent="0" lvl="0" marL="0" marR="0" rtl="0" algn="ctr">
              <a:lnSpc>
                <a:spcPct val="100000"/>
              </a:lnSpc>
              <a:spcBef>
                <a:spcPts val="0"/>
              </a:spcBef>
              <a:spcAft>
                <a:spcPts val="0"/>
              </a:spcAft>
              <a:buClr>
                <a:schemeClr val="lt1"/>
              </a:buClr>
              <a:buSzPct val="25000"/>
              <a:buFont typeface="Arial"/>
              <a:buNone/>
            </a:pPr>
            <a:r>
              <a:rPr b="0" baseline="0" i="0" lang="el-GR" sz="4400" u="none" cap="none" strike="noStrike">
                <a:solidFill>
                  <a:schemeClr val="lt1"/>
                </a:solidFill>
                <a:latin typeface="Arial"/>
                <a:ea typeface="Arial"/>
                <a:cs typeface="Arial"/>
                <a:sym typeface="Arial"/>
                <a:rtl val="0"/>
              </a:rPr>
              <a:t>Scala</a:t>
            </a:r>
          </a:p>
        </p:txBody>
      </p:sp>
      <p:sp>
        <p:nvSpPr>
          <p:cNvPr id="291" name="Shape 291"/>
          <p:cNvSpPr txBox="1"/>
          <p:nvPr/>
        </p:nvSpPr>
        <p:spPr>
          <a:xfrm>
            <a:off x="1083486" y="1981200"/>
            <a:ext cx="9200830" cy="2091240"/>
          </a:xfrm>
          <a:prstGeom prst="rect">
            <a:avLst/>
          </a:prstGeom>
          <a:noFill/>
          <a:ln>
            <a:noFill/>
          </a:ln>
        </p:spPr>
        <p:txBody>
          <a:bodyPr anchorCtr="0" anchor="t" bIns="0" lIns="0" rIns="0" tIns="0">
            <a:noAutofit/>
          </a:bodyPr>
          <a:lstStyle/>
          <a:p>
            <a:pPr indent="-457200" lvl="0" marL="457200" marR="0" rtl="0" algn="l">
              <a:lnSpc>
                <a:spcPct val="100000"/>
              </a:lnSpc>
              <a:spcBef>
                <a:spcPts val="0"/>
              </a:spcBef>
              <a:spcAft>
                <a:spcPts val="0"/>
              </a:spcAft>
              <a:buClr>
                <a:schemeClr val="lt1"/>
              </a:buClr>
              <a:buSzPct val="45000"/>
              <a:buFont typeface="Arial"/>
              <a:buChar char="•"/>
            </a:pPr>
            <a:r>
              <a:rPr b="0" baseline="0" i="0" lang="el-GR" sz="3200" u="none" cap="none" strike="noStrike">
                <a:solidFill>
                  <a:schemeClr val="lt1"/>
                </a:solidFill>
                <a:latin typeface="Cantarell"/>
                <a:ea typeface="Cantarell"/>
                <a:cs typeface="Cantarell"/>
                <a:sym typeface="Cantarell"/>
                <a:rtl val="0"/>
              </a:rPr>
              <a:t>Compiles to java byte code, runs on JVM</a:t>
            </a:r>
          </a:p>
          <a:p>
            <a:pPr indent="-457200" lvl="0" marL="457200" marR="0" rtl="0" algn="l">
              <a:lnSpc>
                <a:spcPct val="100000"/>
              </a:lnSpc>
              <a:spcBef>
                <a:spcPts val="0"/>
              </a:spcBef>
              <a:spcAft>
                <a:spcPts val="0"/>
              </a:spcAft>
              <a:buClr>
                <a:schemeClr val="lt1"/>
              </a:buClr>
              <a:buSzPct val="45000"/>
              <a:buFont typeface="Arial"/>
              <a:buChar char="•"/>
            </a:pPr>
            <a:r>
              <a:rPr b="0" baseline="0" i="0" lang="el-GR" sz="3200" u="none" cap="none" strike="noStrike">
                <a:solidFill>
                  <a:schemeClr val="lt1"/>
                </a:solidFill>
                <a:latin typeface="Cantarell"/>
                <a:ea typeface="Cantarell"/>
                <a:cs typeface="Cantarell"/>
                <a:sym typeface="Cantarell"/>
                <a:rtl val="0"/>
              </a:rPr>
              <a:t>Multi-Paradigm (Object-functional programming)</a:t>
            </a:r>
          </a:p>
          <a:p>
            <a:pPr lvl="0" marR="0" rtl="0" algn="l">
              <a:lnSpc>
                <a:spcPct val="100000"/>
              </a:lnSpc>
              <a:spcBef>
                <a:spcPts val="0"/>
              </a:spcBef>
              <a:spcAft>
                <a:spcPts val="0"/>
              </a:spcAft>
              <a:buNone/>
            </a:pPr>
            <a:r>
              <a:t/>
            </a:r>
            <a:endParaRPr/>
          </a:p>
        </p:txBody>
      </p:sp>
      <p:sp>
        <p:nvSpPr>
          <p:cNvPr id="292" name="Shape 292"/>
          <p:cNvSpPr txBox="1"/>
          <p:nvPr/>
        </p:nvSpPr>
        <p:spPr>
          <a:xfrm>
            <a:off x="1250298" y="3878841"/>
            <a:ext cx="4357403" cy="260368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chemeClr val="lt1"/>
              </a:buClr>
              <a:buSzPct val="25000"/>
              <a:buFont typeface="Arial"/>
              <a:buNone/>
            </a:pPr>
            <a:r>
              <a:rPr b="0" baseline="0" i="0" lang="el-GR" sz="2400" u="none" cap="none" strike="noStrike">
                <a:solidFill>
                  <a:schemeClr val="lt1"/>
                </a:solidFill>
                <a:latin typeface="Arial"/>
                <a:ea typeface="Arial"/>
                <a:cs typeface="Arial"/>
                <a:sym typeface="Arial"/>
                <a:rtl val="0"/>
              </a:rPr>
              <a:t>object HelloWorld {</a:t>
            </a:r>
          </a:p>
          <a:p>
            <a:pPr indent="0" lvl="0" marL="0" marR="0" rtl="0" algn="l">
              <a:lnSpc>
                <a:spcPct val="100000"/>
              </a:lnSpc>
              <a:spcBef>
                <a:spcPts val="0"/>
              </a:spcBef>
              <a:spcAft>
                <a:spcPts val="0"/>
              </a:spcAft>
              <a:buClr>
                <a:schemeClr val="lt1"/>
              </a:buClr>
              <a:buSzPct val="25000"/>
              <a:buFont typeface="Arial"/>
              <a:buNone/>
            </a:pPr>
            <a:r>
              <a:rPr b="0" baseline="0" i="0" lang="el-GR" sz="2400" u="none" cap="none" strike="noStrike">
                <a:solidFill>
                  <a:schemeClr val="lt1"/>
                </a:solidFill>
                <a:latin typeface="Arial"/>
                <a:ea typeface="Arial"/>
                <a:cs typeface="Arial"/>
                <a:sym typeface="Arial"/>
                <a:rtl val="0"/>
              </a:rPr>
              <a:t>   def main(args: Array[String]) {</a:t>
            </a:r>
          </a:p>
          <a:p>
            <a:pPr indent="0" lvl="0" marL="0" marR="0" rtl="0" algn="l">
              <a:lnSpc>
                <a:spcPct val="100000"/>
              </a:lnSpc>
              <a:spcBef>
                <a:spcPts val="0"/>
              </a:spcBef>
              <a:spcAft>
                <a:spcPts val="0"/>
              </a:spcAft>
              <a:buClr>
                <a:schemeClr val="lt1"/>
              </a:buClr>
              <a:buSzPct val="25000"/>
              <a:buFont typeface="Arial"/>
              <a:buNone/>
            </a:pPr>
            <a:r>
              <a:rPr b="0" baseline="0" i="0" lang="el-GR" sz="2400" u="none" cap="none" strike="noStrike">
                <a:solidFill>
                  <a:schemeClr val="lt1"/>
                </a:solidFill>
                <a:latin typeface="Arial"/>
                <a:ea typeface="Arial"/>
                <a:cs typeface="Arial"/>
                <a:sym typeface="Arial"/>
                <a:rtl val="0"/>
              </a:rPr>
              <a:t>      println("Hello</a:t>
            </a:r>
            <a:r>
              <a:rPr b="0" baseline="0" i="0" lang="el-GR" sz="2400" u="none" cap="none" strike="noStrike">
                <a:solidFill>
                  <a:schemeClr val="lt1"/>
                </a:solidFill>
                <a:latin typeface="Cantarell"/>
                <a:ea typeface="Cantarell"/>
                <a:cs typeface="Cantarell"/>
                <a:sym typeface="Cantarell"/>
                <a:rtl val="0"/>
              </a:rPr>
              <a:t>, world!") </a:t>
            </a:r>
          </a:p>
          <a:p>
            <a:pPr indent="0" lvl="0" marL="0" marR="0" rtl="0" algn="l">
              <a:lnSpc>
                <a:spcPct val="100000"/>
              </a:lnSpc>
              <a:spcBef>
                <a:spcPts val="0"/>
              </a:spcBef>
              <a:spcAft>
                <a:spcPts val="0"/>
              </a:spcAft>
              <a:buClr>
                <a:schemeClr val="lt1"/>
              </a:buClr>
              <a:buSzPct val="25000"/>
              <a:buFont typeface="Cantarell"/>
              <a:buNone/>
            </a:pPr>
            <a:r>
              <a:rPr b="0" baseline="0" i="0" lang="el-GR" sz="2400" u="none" cap="none" strike="noStrike">
                <a:solidFill>
                  <a:schemeClr val="lt1"/>
                </a:solidFill>
                <a:latin typeface="Cantarell"/>
                <a:ea typeface="Cantarell"/>
                <a:cs typeface="Cantarell"/>
                <a:sym typeface="Cantarell"/>
                <a:rtl val="0"/>
              </a:rPr>
              <a:t>   }</a:t>
            </a:r>
          </a:p>
          <a:p>
            <a:pPr indent="0" lvl="0" marL="0" marR="0" rtl="0" algn="l">
              <a:lnSpc>
                <a:spcPct val="100000"/>
              </a:lnSpc>
              <a:spcBef>
                <a:spcPts val="0"/>
              </a:spcBef>
              <a:spcAft>
                <a:spcPts val="0"/>
              </a:spcAft>
              <a:buClr>
                <a:schemeClr val="lt1"/>
              </a:buClr>
              <a:buSzPct val="25000"/>
              <a:buFont typeface="Cantarell"/>
              <a:buNone/>
            </a:pPr>
            <a:r>
              <a:rPr b="0" baseline="0" i="0" lang="el-GR" sz="2400" u="none" cap="none" strike="noStrike">
                <a:solidFill>
                  <a:schemeClr val="lt1"/>
                </a:solidFill>
                <a:latin typeface="Cantarell"/>
                <a:ea typeface="Cantarell"/>
                <a:cs typeface="Cantarell"/>
                <a:sym typeface="Cantarell"/>
                <a:rtl val="0"/>
              </a:rPr>
              <a:t>}</a:t>
            </a:r>
          </a:p>
          <a:p>
            <a:pPr indent="0" lvl="0" marL="0" marR="0" rtl="0" algn="l">
              <a:lnSpc>
                <a:spcPct val="100000"/>
              </a:lnSpc>
              <a:spcBef>
                <a:spcPts val="0"/>
              </a:spcBef>
              <a:spcAft>
                <a:spcPts val="0"/>
              </a:spcAft>
              <a:buClr>
                <a:schemeClr val="lt1"/>
              </a:buClr>
              <a:buSzPct val="25000"/>
              <a:buFont typeface="Arial"/>
              <a:buNone/>
            </a:pPr>
            <a:r>
              <a:rPr b="0" baseline="0" i="0" lang="el-GR" sz="3200" u="none" cap="none" strike="noStrike">
                <a:solidFill>
                  <a:schemeClr val="lt1"/>
                </a:solidFill>
                <a:latin typeface="Arial"/>
                <a:ea typeface="Arial"/>
                <a:cs typeface="Arial"/>
                <a:sym typeface="Arial"/>
                <a:rtl val="0"/>
              </a:rPr>
              <a:t> </a:t>
            </a:r>
          </a:p>
        </p:txBody>
      </p:sp>
      <p:sp>
        <p:nvSpPr>
          <p:cNvPr id="293" name="Shape 293"/>
          <p:cNvSpPr txBox="1"/>
          <p:nvPr/>
        </p:nvSpPr>
        <p:spPr>
          <a:xfrm>
            <a:off x="6096000" y="3574526"/>
            <a:ext cx="5486399" cy="2926079"/>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chemeClr val="lt1"/>
              </a:buClr>
              <a:buSzPct val="25000"/>
              <a:buFont typeface="Arial"/>
              <a:buNone/>
            </a:pPr>
            <a:r>
              <a:rPr b="0" baseline="0" i="0" lang="el-GR" sz="1800" u="none" cap="none" strike="noStrike">
                <a:solidFill>
                  <a:schemeClr val="lt1"/>
                </a:solidFill>
                <a:latin typeface="Arial"/>
                <a:ea typeface="Arial"/>
                <a:cs typeface="Arial"/>
                <a:sym typeface="Arial"/>
                <a:rtl val="0"/>
              </a:rPr>
              <a:t>object Test {</a:t>
            </a:r>
          </a:p>
          <a:p>
            <a:pPr indent="0" lvl="0" marL="0" marR="0" rtl="0" algn="l">
              <a:lnSpc>
                <a:spcPct val="100000"/>
              </a:lnSpc>
              <a:spcBef>
                <a:spcPts val="0"/>
              </a:spcBef>
              <a:spcAft>
                <a:spcPts val="0"/>
              </a:spcAft>
              <a:buClr>
                <a:schemeClr val="lt1"/>
              </a:buClr>
              <a:buSzPct val="25000"/>
              <a:buFont typeface="Arial"/>
              <a:buNone/>
            </a:pPr>
            <a:r>
              <a:rPr b="0" baseline="0" i="0" lang="el-GR" sz="1800" u="none" cap="none" strike="noStrike">
                <a:solidFill>
                  <a:schemeClr val="lt1"/>
                </a:solidFill>
                <a:latin typeface="Arial"/>
                <a:ea typeface="Arial"/>
                <a:cs typeface="Arial"/>
                <a:sym typeface="Arial"/>
                <a:rtl val="0"/>
              </a:rPr>
              <a:t>   def main(args: Array[String]) {</a:t>
            </a:r>
          </a:p>
          <a:p>
            <a:pPr indent="0" lvl="0" marL="0" marR="0" rtl="0" algn="l">
              <a:lnSpc>
                <a:spcPct val="100000"/>
              </a:lnSpc>
              <a:spcBef>
                <a:spcPts val="0"/>
              </a:spcBef>
              <a:spcAft>
                <a:spcPts val="0"/>
              </a:spcAft>
              <a:buClr>
                <a:schemeClr val="lt1"/>
              </a:buClr>
              <a:buSzPct val="25000"/>
              <a:buFont typeface="Arial"/>
              <a:buNone/>
            </a:pPr>
            <a:r>
              <a:rPr b="0" baseline="0" i="0" lang="el-GR" sz="1800" u="none" cap="none" strike="noStrike">
                <a:solidFill>
                  <a:schemeClr val="lt1"/>
                </a:solidFill>
                <a:latin typeface="Arial"/>
                <a:ea typeface="Arial"/>
                <a:cs typeface="Arial"/>
                <a:sym typeface="Arial"/>
                <a:rtl val="0"/>
              </a:rPr>
              <a:t>      println( "muliplier(1) value = " +  multiplier(1) )</a:t>
            </a:r>
          </a:p>
          <a:p>
            <a:pPr indent="0" lvl="0" marL="0" marR="0" rtl="0" algn="l">
              <a:lnSpc>
                <a:spcPct val="100000"/>
              </a:lnSpc>
              <a:spcBef>
                <a:spcPts val="0"/>
              </a:spcBef>
              <a:spcAft>
                <a:spcPts val="0"/>
              </a:spcAft>
              <a:buClr>
                <a:schemeClr val="lt1"/>
              </a:buClr>
              <a:buSzPct val="25000"/>
              <a:buFont typeface="Arial"/>
              <a:buNone/>
            </a:pPr>
            <a:r>
              <a:rPr b="0" baseline="0" i="0" lang="el-GR" sz="1800" u="none" cap="none" strike="noStrike">
                <a:solidFill>
                  <a:schemeClr val="lt1"/>
                </a:solidFill>
                <a:latin typeface="Arial"/>
                <a:ea typeface="Arial"/>
                <a:cs typeface="Arial"/>
                <a:sym typeface="Arial"/>
                <a:rtl val="0"/>
              </a:rPr>
              <a:t>      println( "muliplier(2) value = " +  multiplier(2) )</a:t>
            </a:r>
          </a:p>
          <a:p>
            <a:pPr indent="0" lvl="0" marL="0" marR="0" rtl="0" algn="l">
              <a:lnSpc>
                <a:spcPct val="100000"/>
              </a:lnSpc>
              <a:spcBef>
                <a:spcPts val="0"/>
              </a:spcBef>
              <a:spcAft>
                <a:spcPts val="0"/>
              </a:spcAft>
              <a:buClr>
                <a:schemeClr val="lt1"/>
              </a:buClr>
              <a:buSzPct val="25000"/>
              <a:buFont typeface="Arial"/>
              <a:buNone/>
            </a:pPr>
            <a:r>
              <a:rPr b="0" baseline="0" i="0" lang="el-GR" sz="1800" u="none" cap="none" strike="noStrike">
                <a:solidFill>
                  <a:schemeClr val="lt1"/>
                </a:solidFill>
                <a:latin typeface="Arial"/>
                <a:ea typeface="Arial"/>
                <a:cs typeface="Arial"/>
                <a:sym typeface="Arial"/>
                <a:rtl val="0"/>
              </a:rPr>
              <a:t>   }</a:t>
            </a:r>
          </a:p>
          <a:p>
            <a:pPr indent="0" lvl="0" marL="0" marR="0" rtl="0" algn="l">
              <a:lnSpc>
                <a:spcPct val="100000"/>
              </a:lnSpc>
              <a:spcBef>
                <a:spcPts val="0"/>
              </a:spcBef>
              <a:spcAft>
                <a:spcPts val="0"/>
              </a:spcAft>
              <a:buClr>
                <a:schemeClr val="lt1"/>
              </a:buClr>
              <a:buSzPct val="25000"/>
              <a:buFont typeface="Arial"/>
              <a:buNone/>
            </a:pPr>
            <a:r>
              <a:rPr b="0" baseline="0" i="0" lang="el-GR" sz="1800" u="none" cap="none" strike="noStrike">
                <a:solidFill>
                  <a:schemeClr val="lt1"/>
                </a:solidFill>
                <a:latin typeface="Arial"/>
                <a:ea typeface="Arial"/>
                <a:cs typeface="Arial"/>
                <a:sym typeface="Arial"/>
                <a:rtl val="0"/>
              </a:rPr>
              <a:t>   var factor = 3</a:t>
            </a:r>
          </a:p>
          <a:p>
            <a:pPr indent="0" lvl="0" marL="0" marR="0" rtl="0" algn="l">
              <a:lnSpc>
                <a:spcPct val="100000"/>
              </a:lnSpc>
              <a:spcBef>
                <a:spcPts val="0"/>
              </a:spcBef>
              <a:spcAft>
                <a:spcPts val="0"/>
              </a:spcAft>
              <a:buClr>
                <a:schemeClr val="lt1"/>
              </a:buClr>
              <a:buSzPct val="25000"/>
              <a:buFont typeface="Arial"/>
              <a:buNone/>
            </a:pPr>
            <a:r>
              <a:rPr b="0" baseline="0" i="0" lang="el-GR" sz="1800" u="none" cap="none" strike="noStrike">
                <a:solidFill>
                  <a:schemeClr val="lt1"/>
                </a:solidFill>
                <a:latin typeface="Arial"/>
                <a:ea typeface="Arial"/>
                <a:cs typeface="Arial"/>
                <a:sym typeface="Arial"/>
                <a:rtl val="0"/>
              </a:rPr>
              <a:t>   val multiplier = (i:Int) =&gt; i * factor</a:t>
            </a:r>
          </a:p>
          <a:p>
            <a:pPr indent="0" lvl="0" marL="0" marR="0" rtl="0" algn="l">
              <a:lnSpc>
                <a:spcPct val="100000"/>
              </a:lnSpc>
              <a:spcBef>
                <a:spcPts val="0"/>
              </a:spcBef>
              <a:spcAft>
                <a:spcPts val="0"/>
              </a:spcAft>
              <a:buClr>
                <a:schemeClr val="lt1"/>
              </a:buClr>
              <a:buSzPct val="25000"/>
              <a:buFont typeface="Arial"/>
              <a:buNone/>
            </a:pPr>
            <a:r>
              <a:rPr b="0" baseline="0" i="0" lang="el-GR" sz="1800" u="none" cap="none" strike="noStrike">
                <a:solidFill>
                  <a:schemeClr val="lt1"/>
                </a:solidFill>
                <a:latin typeface="Arial"/>
                <a:ea typeface="Arial"/>
                <a:cs typeface="Arial"/>
                <a:sym typeface="Arial"/>
                <a:rtl val="0"/>
              </a:rPr>
              <a:t>}</a:t>
            </a:r>
          </a:p>
        </p:txBody>
      </p:sp>
      <p:pic>
        <p:nvPicPr>
          <p:cNvPr id="294" name="Shape 294"/>
          <p:cNvPicPr preferRelativeResize="0"/>
          <p:nvPr/>
        </p:nvPicPr>
        <p:blipFill rotWithShape="1">
          <a:blip r:embed="rId3">
            <a:alphaModFix/>
          </a:blip>
          <a:srcRect b="0" l="0" r="0" t="0"/>
          <a:stretch/>
        </p:blipFill>
        <p:spPr>
          <a:xfrm>
            <a:off x="3429000" y="432900"/>
            <a:ext cx="1005840" cy="117900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nvSpPr>
        <p:spPr>
          <a:xfrm>
            <a:off x="1219200" y="228600"/>
            <a:ext cx="9071640" cy="1262160"/>
          </a:xfrm>
          <a:prstGeom prst="rect">
            <a:avLst/>
          </a:prstGeom>
          <a:noFill/>
          <a:ln>
            <a:noFill/>
          </a:ln>
        </p:spPr>
        <p:txBody>
          <a:bodyPr anchorCtr="0" anchor="ctr" bIns="0" lIns="0" rIns="0" tIns="0">
            <a:noAutofit/>
          </a:bodyPr>
          <a:lstStyle/>
          <a:p>
            <a:pPr indent="0" lvl="0" marL="0" marR="0" rtl="0" algn="l">
              <a:lnSpc>
                <a:spcPct val="100000"/>
              </a:lnSpc>
              <a:spcBef>
                <a:spcPts val="0"/>
              </a:spcBef>
              <a:spcAft>
                <a:spcPts val="0"/>
              </a:spcAft>
              <a:buClr>
                <a:schemeClr val="lt1"/>
              </a:buClr>
              <a:buSzPct val="25000"/>
              <a:buFont typeface="Arial"/>
              <a:buNone/>
            </a:pPr>
            <a:r>
              <a:rPr b="0" baseline="0" i="0" lang="el-GR" sz="4400" u="none" cap="none" strike="noStrike">
                <a:solidFill>
                  <a:schemeClr val="lt1"/>
                </a:solidFill>
                <a:latin typeface="Arial"/>
                <a:ea typeface="Arial"/>
                <a:cs typeface="Arial"/>
                <a:sym typeface="Arial"/>
                <a:rtl val="0"/>
              </a:rPr>
              <a:t>Why Scala ?</a:t>
            </a:r>
          </a:p>
        </p:txBody>
      </p:sp>
      <p:sp>
        <p:nvSpPr>
          <p:cNvPr id="301" name="Shape 301"/>
          <p:cNvSpPr txBox="1"/>
          <p:nvPr/>
        </p:nvSpPr>
        <p:spPr>
          <a:xfrm>
            <a:off x="1066800" y="2133600"/>
            <a:ext cx="4426920" cy="4384440"/>
          </a:xfrm>
          <a:prstGeom prst="rect">
            <a:avLst/>
          </a:prstGeom>
          <a:noFill/>
          <a:ln>
            <a:noFill/>
          </a:ln>
        </p:spPr>
        <p:txBody>
          <a:bodyPr anchorCtr="0" anchor="t" bIns="0" lIns="0" rIns="0" tIns="0">
            <a:noAutofit/>
          </a:bodyPr>
          <a:lstStyle/>
          <a:p>
            <a:pPr indent="-457200" lvl="0" marL="457200" marR="0" rtl="0" algn="l">
              <a:lnSpc>
                <a:spcPct val="90000"/>
              </a:lnSpc>
              <a:spcBef>
                <a:spcPts val="0"/>
              </a:spcBef>
              <a:spcAft>
                <a:spcPts val="0"/>
              </a:spcAft>
              <a:buClr>
                <a:schemeClr val="lt1"/>
              </a:buClr>
              <a:buSzPct val="45000"/>
              <a:buFont typeface="Arial"/>
              <a:buChar char="•"/>
            </a:pPr>
            <a:r>
              <a:rPr b="0" baseline="0" i="0" lang="el-GR" sz="3200" u="none" cap="none" strike="noStrike">
                <a:solidFill>
                  <a:schemeClr val="lt1"/>
                </a:solidFill>
                <a:latin typeface="Arial"/>
                <a:ea typeface="Arial"/>
                <a:cs typeface="Arial"/>
                <a:sym typeface="Arial"/>
                <a:rtl val="0"/>
              </a:rPr>
              <a:t>Functional</a:t>
            </a:r>
          </a:p>
          <a:p>
            <a:pPr indent="-457200" lvl="0" marL="457200" marR="0" rtl="0" algn="l">
              <a:lnSpc>
                <a:spcPct val="90000"/>
              </a:lnSpc>
              <a:spcBef>
                <a:spcPts val="1400"/>
              </a:spcBef>
              <a:spcAft>
                <a:spcPts val="0"/>
              </a:spcAft>
              <a:buClr>
                <a:schemeClr val="lt1"/>
              </a:buClr>
              <a:buSzPct val="45000"/>
              <a:buFont typeface="Arial"/>
              <a:buChar char="•"/>
            </a:pPr>
            <a:r>
              <a:rPr b="0" baseline="0" i="0" lang="el-GR" sz="3200" u="none" cap="none" strike="noStrike">
                <a:solidFill>
                  <a:schemeClr val="lt1"/>
                </a:solidFill>
                <a:latin typeface="Arial"/>
                <a:ea typeface="Arial"/>
                <a:cs typeface="Arial"/>
                <a:sym typeface="Arial"/>
                <a:rtl val="0"/>
              </a:rPr>
              <a:t>Immutable structures</a:t>
            </a:r>
          </a:p>
          <a:p>
            <a:pPr indent="-457200" lvl="0" marL="457200" marR="0" rtl="0" algn="l">
              <a:lnSpc>
                <a:spcPct val="90000"/>
              </a:lnSpc>
              <a:spcBef>
                <a:spcPts val="1400"/>
              </a:spcBef>
              <a:spcAft>
                <a:spcPts val="0"/>
              </a:spcAft>
              <a:buClr>
                <a:schemeClr val="lt1"/>
              </a:buClr>
              <a:buSzPct val="45000"/>
              <a:buFont typeface="Arial"/>
              <a:buChar char="•"/>
            </a:pPr>
            <a:r>
              <a:rPr b="0" baseline="0" i="0" lang="el-GR" sz="3200" u="none" cap="none" strike="noStrike">
                <a:solidFill>
                  <a:schemeClr val="lt1"/>
                </a:solidFill>
                <a:latin typeface="Arial"/>
                <a:ea typeface="Arial"/>
                <a:cs typeface="Arial"/>
                <a:sym typeface="Arial"/>
                <a:rtl val="0"/>
              </a:rPr>
              <a:t>Cleaner code</a:t>
            </a:r>
          </a:p>
          <a:p>
            <a:pPr indent="-457200" lvl="0" marL="457200" marR="0" rtl="0" algn="l">
              <a:lnSpc>
                <a:spcPct val="90000"/>
              </a:lnSpc>
              <a:spcBef>
                <a:spcPts val="1400"/>
              </a:spcBef>
              <a:spcAft>
                <a:spcPts val="0"/>
              </a:spcAft>
              <a:buClr>
                <a:schemeClr val="lt1"/>
              </a:buClr>
              <a:buSzPct val="45000"/>
              <a:buFont typeface="Arial"/>
              <a:buChar char="•"/>
            </a:pPr>
            <a:r>
              <a:rPr b="0" baseline="0" i="0" lang="el-GR" sz="3200" u="none" cap="none" strike="noStrike">
                <a:solidFill>
                  <a:schemeClr val="lt1"/>
                </a:solidFill>
                <a:latin typeface="Arial"/>
                <a:ea typeface="Arial"/>
                <a:cs typeface="Arial"/>
                <a:sym typeface="Arial"/>
                <a:rtl val="0"/>
              </a:rPr>
              <a:t>As fast as java</a:t>
            </a:r>
          </a:p>
          <a:p>
            <a:pPr indent="-368300" lvl="0" marL="457200" marR="0" rtl="0" algn="l">
              <a:lnSpc>
                <a:spcPct val="100000"/>
              </a:lnSpc>
              <a:spcBef>
                <a:spcPts val="200"/>
              </a:spcBef>
              <a:spcAft>
                <a:spcPts val="0"/>
              </a:spcAft>
              <a:buClr>
                <a:schemeClr val="lt1"/>
              </a:buClr>
              <a:buFont typeface="Arial"/>
              <a:buNone/>
            </a:pPr>
            <a:r>
              <a:t/>
            </a:r>
            <a:endParaRPr b="0" baseline="0" i="0" sz="3200" u="none" cap="none" strike="noStrike">
              <a:solidFill>
                <a:schemeClr val="lt1"/>
              </a:solidFill>
              <a:latin typeface="Arial"/>
              <a:ea typeface="Arial"/>
              <a:cs typeface="Arial"/>
              <a:sym typeface="Arial"/>
              <a:rtl val="0"/>
            </a:endParaRPr>
          </a:p>
        </p:txBody>
      </p:sp>
      <p:sp>
        <p:nvSpPr>
          <p:cNvPr id="302" name="Shape 302"/>
          <p:cNvSpPr txBox="1"/>
          <p:nvPr/>
        </p:nvSpPr>
        <p:spPr>
          <a:xfrm>
            <a:off x="6118412" y="2019317"/>
            <a:ext cx="6248399" cy="317009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Cantarell"/>
              <a:buNone/>
            </a:pPr>
            <a:r>
              <a:rPr b="1" baseline="0" i="0" lang="el-GR" sz="2000" u="none" cap="none" strike="noStrike">
                <a:solidFill>
                  <a:schemeClr val="lt1"/>
                </a:solidFill>
                <a:latin typeface="Cantarell"/>
                <a:ea typeface="Cantarell"/>
                <a:cs typeface="Cantarell"/>
                <a:sym typeface="Cantarell"/>
                <a:rtl val="0"/>
              </a:rPr>
              <a:t>Java 7</a:t>
            </a:r>
          </a:p>
          <a:p>
            <a:pPr indent="0" lvl="0" marL="0" marR="0" rtl="0" algn="l">
              <a:lnSpc>
                <a:spcPct val="100000"/>
              </a:lnSpc>
              <a:spcBef>
                <a:spcPts val="0"/>
              </a:spcBef>
              <a:spcAft>
                <a:spcPts val="0"/>
              </a:spcAft>
              <a:buClr>
                <a:schemeClr val="lt1"/>
              </a:buClr>
              <a:buSzPct val="25000"/>
              <a:buFont typeface="Cantarell"/>
              <a:buNone/>
            </a:pPr>
            <a:r>
              <a:rPr b="0" baseline="0" i="0" lang="el-GR" sz="1800" u="none" cap="none" strike="noStrike">
                <a:solidFill>
                  <a:schemeClr val="lt1"/>
                </a:solidFill>
                <a:latin typeface="Cantarell"/>
                <a:ea typeface="Cantarell"/>
                <a:cs typeface="Cantarell"/>
                <a:sym typeface="Cantarell"/>
                <a:rtl val="0"/>
              </a:rPr>
              <a:t>Collections.sort(people, new Comparator&lt;Person&gt;() {</a:t>
            </a:r>
          </a:p>
          <a:p>
            <a:pPr indent="0" lvl="0" marL="0" marR="0" rtl="0" algn="l">
              <a:lnSpc>
                <a:spcPct val="100000"/>
              </a:lnSpc>
              <a:spcBef>
                <a:spcPts val="0"/>
              </a:spcBef>
              <a:spcAft>
                <a:spcPts val="0"/>
              </a:spcAft>
              <a:buClr>
                <a:schemeClr val="lt1"/>
              </a:buClr>
              <a:buSzPct val="25000"/>
              <a:buFont typeface="Cantarell"/>
              <a:buNone/>
            </a:pPr>
            <a:r>
              <a:rPr b="0" baseline="0" i="0" lang="el-GR" sz="1800" u="none" cap="none" strike="noStrike">
                <a:solidFill>
                  <a:schemeClr val="lt1"/>
                </a:solidFill>
                <a:latin typeface="Cantarell"/>
                <a:ea typeface="Cantarell"/>
                <a:cs typeface="Cantarell"/>
                <a:sym typeface="Cantarell"/>
                <a:rtl val="0"/>
              </a:rPr>
              <a:t>  public int compare(Person a, Person b) {</a:t>
            </a:r>
          </a:p>
          <a:p>
            <a:pPr indent="0" lvl="0" marL="0" marR="0" rtl="0" algn="l">
              <a:lnSpc>
                <a:spcPct val="100000"/>
              </a:lnSpc>
              <a:spcBef>
                <a:spcPts val="0"/>
              </a:spcBef>
              <a:spcAft>
                <a:spcPts val="0"/>
              </a:spcAft>
              <a:buClr>
                <a:schemeClr val="lt1"/>
              </a:buClr>
              <a:buSzPct val="25000"/>
              <a:buFont typeface="Cantarell"/>
              <a:buNone/>
            </a:pPr>
            <a:r>
              <a:rPr b="0" baseline="0" i="0" lang="el-GR" sz="1800" u="none" cap="none" strike="noStrike">
                <a:solidFill>
                  <a:schemeClr val="lt1"/>
                </a:solidFill>
                <a:latin typeface="Cantarell"/>
                <a:ea typeface="Cantarell"/>
                <a:cs typeface="Cantarell"/>
                <a:sym typeface="Cantarell"/>
                <a:rtl val="0"/>
              </a:rPr>
              <a:t>    return a.getName().compare(b.getName());</a:t>
            </a:r>
          </a:p>
          <a:p>
            <a:pPr indent="0" lvl="0" marL="0" marR="0" rtl="0" algn="l">
              <a:lnSpc>
                <a:spcPct val="100000"/>
              </a:lnSpc>
              <a:spcBef>
                <a:spcPts val="0"/>
              </a:spcBef>
              <a:spcAft>
                <a:spcPts val="0"/>
              </a:spcAft>
              <a:buClr>
                <a:schemeClr val="lt1"/>
              </a:buClr>
              <a:buSzPct val="25000"/>
              <a:buFont typeface="Cantarell"/>
              <a:buNone/>
            </a:pPr>
            <a:r>
              <a:rPr b="0" baseline="0" i="0" lang="el-GR" sz="1800" u="none" cap="none" strike="noStrike">
                <a:solidFill>
                  <a:schemeClr val="lt1"/>
                </a:solidFill>
                <a:latin typeface="Cantarell"/>
                <a:ea typeface="Cantarell"/>
                <a:cs typeface="Cantarell"/>
                <a:sym typeface="Cantarell"/>
                <a:rtl val="0"/>
              </a:rPr>
              <a:t>  }</a:t>
            </a:r>
          </a:p>
          <a:p>
            <a:pPr indent="0" lvl="0" marL="0" marR="0" rtl="0" algn="l">
              <a:lnSpc>
                <a:spcPct val="100000"/>
              </a:lnSpc>
              <a:spcBef>
                <a:spcPts val="0"/>
              </a:spcBef>
              <a:spcAft>
                <a:spcPts val="0"/>
              </a:spcAft>
              <a:buClr>
                <a:schemeClr val="lt1"/>
              </a:buClr>
              <a:buSzPct val="25000"/>
              <a:buFont typeface="Cantarell"/>
              <a:buNone/>
            </a:pPr>
            <a:r>
              <a:rPr b="0" baseline="0" i="0" lang="el-GR" sz="1800" u="none" cap="none" strike="noStrike">
                <a:solidFill>
                  <a:schemeClr val="lt1"/>
                </a:solidFill>
                <a:latin typeface="Cantarell"/>
                <a:ea typeface="Cantarell"/>
                <a:cs typeface="Cantarell"/>
                <a:sym typeface="Cantarell"/>
                <a:rtl val="0"/>
              </a:rPr>
              <a:t>});</a:t>
            </a:r>
          </a:p>
          <a:p>
            <a:pPr indent="0" lvl="0" marL="0" marR="0" rtl="0" algn="l">
              <a:lnSpc>
                <a:spcPct val="100000"/>
              </a:lnSpc>
              <a:spcBef>
                <a:spcPts val="0"/>
              </a:spcBef>
              <a:spcAft>
                <a:spcPts val="0"/>
              </a:spcAft>
              <a:buClr>
                <a:schemeClr val="lt1"/>
              </a:buClr>
              <a:buSzPct val="25000"/>
              <a:buFont typeface="Cantarell"/>
              <a:buNone/>
            </a:pPr>
            <a:r>
              <a:rPr b="0" baseline="0" i="0" lang="el-GR" sz="1800" u="none" cap="none" strike="noStrike">
                <a:solidFill>
                  <a:schemeClr val="lt1"/>
                </a:solidFill>
                <a:latin typeface="Cantarell"/>
                <a:ea typeface="Cantarell"/>
                <a:cs typeface="Cantarell"/>
                <a:sym typeface="Cantarell"/>
                <a:rtl val="0"/>
              </a:rPr>
              <a:t>Collections.sort(people, new Comparator&lt;Person&gt;() {</a:t>
            </a:r>
          </a:p>
          <a:p>
            <a:pPr indent="0" lvl="0" marL="0" marR="0" rtl="0" algn="l">
              <a:lnSpc>
                <a:spcPct val="100000"/>
              </a:lnSpc>
              <a:spcBef>
                <a:spcPts val="0"/>
              </a:spcBef>
              <a:spcAft>
                <a:spcPts val="0"/>
              </a:spcAft>
              <a:buClr>
                <a:schemeClr val="lt1"/>
              </a:buClr>
              <a:buSzPct val="25000"/>
              <a:buFont typeface="Cantarell"/>
              <a:buNone/>
            </a:pPr>
            <a:r>
              <a:rPr b="0" baseline="0" i="0" lang="el-GR" sz="1800" u="none" cap="none" strike="noStrike">
                <a:solidFill>
                  <a:schemeClr val="lt1"/>
                </a:solidFill>
                <a:latin typeface="Cantarell"/>
                <a:ea typeface="Cantarell"/>
                <a:cs typeface="Cantarell"/>
                <a:sym typeface="Cantarell"/>
                <a:rtl val="0"/>
              </a:rPr>
              <a:t>  public int compare(Person a, Person b) {</a:t>
            </a:r>
          </a:p>
          <a:p>
            <a:pPr indent="0" lvl="0" marL="0" marR="0" rtl="0" algn="l">
              <a:lnSpc>
                <a:spcPct val="100000"/>
              </a:lnSpc>
              <a:spcBef>
                <a:spcPts val="0"/>
              </a:spcBef>
              <a:spcAft>
                <a:spcPts val="0"/>
              </a:spcAft>
              <a:buClr>
                <a:schemeClr val="lt1"/>
              </a:buClr>
              <a:buSzPct val="25000"/>
              <a:buFont typeface="Cantarell"/>
              <a:buNone/>
            </a:pPr>
            <a:r>
              <a:rPr b="0" baseline="0" i="0" lang="el-GR" sz="1800" u="none" cap="none" strike="noStrike">
                <a:solidFill>
                  <a:schemeClr val="lt1"/>
                </a:solidFill>
                <a:latin typeface="Cantarell"/>
                <a:ea typeface="Cantarell"/>
                <a:cs typeface="Cantarell"/>
                <a:sym typeface="Cantarell"/>
                <a:rtl val="0"/>
              </a:rPr>
              <a:t>    return Integer.valueOf(a.getAge()).compare(b.getAge());</a:t>
            </a:r>
          </a:p>
          <a:p>
            <a:pPr indent="0" lvl="0" marL="0" marR="0" rtl="0" algn="l">
              <a:lnSpc>
                <a:spcPct val="100000"/>
              </a:lnSpc>
              <a:spcBef>
                <a:spcPts val="0"/>
              </a:spcBef>
              <a:spcAft>
                <a:spcPts val="0"/>
              </a:spcAft>
              <a:buClr>
                <a:schemeClr val="lt1"/>
              </a:buClr>
              <a:buSzPct val="25000"/>
              <a:buFont typeface="Cantarell"/>
              <a:buNone/>
            </a:pPr>
            <a:r>
              <a:rPr b="0" baseline="0" i="0" lang="el-GR" sz="1800" u="none" cap="none" strike="noStrike">
                <a:solidFill>
                  <a:schemeClr val="lt1"/>
                </a:solidFill>
                <a:latin typeface="Cantarell"/>
                <a:ea typeface="Cantarell"/>
                <a:cs typeface="Cantarell"/>
                <a:sym typeface="Cantarell"/>
                <a:rtl val="0"/>
              </a:rPr>
              <a:t>  }</a:t>
            </a:r>
          </a:p>
          <a:p>
            <a:pPr indent="0" lvl="0" marL="0" marR="0" rtl="0" algn="l">
              <a:lnSpc>
                <a:spcPct val="100000"/>
              </a:lnSpc>
              <a:spcBef>
                <a:spcPts val="0"/>
              </a:spcBef>
              <a:spcAft>
                <a:spcPts val="0"/>
              </a:spcAft>
              <a:buClr>
                <a:schemeClr val="lt1"/>
              </a:buClr>
              <a:buSzPct val="25000"/>
              <a:buFont typeface="Cantarell"/>
              <a:buNone/>
            </a:pPr>
            <a:r>
              <a:rPr b="0" baseline="0" i="0" lang="el-GR" sz="1800" u="none" cap="none" strike="noStrike">
                <a:solidFill>
                  <a:schemeClr val="lt1"/>
                </a:solidFill>
                <a:latin typeface="Cantarell"/>
                <a:ea typeface="Cantarell"/>
                <a:cs typeface="Cantarell"/>
                <a:sym typeface="Cantarell"/>
                <a:rtl val="0"/>
              </a:rPr>
              <a:t>});</a:t>
            </a:r>
          </a:p>
        </p:txBody>
      </p:sp>
      <p:sp>
        <p:nvSpPr>
          <p:cNvPr id="303" name="Shape 303"/>
          <p:cNvSpPr txBox="1"/>
          <p:nvPr/>
        </p:nvSpPr>
        <p:spPr>
          <a:xfrm>
            <a:off x="6149787" y="5455023"/>
            <a:ext cx="5400646" cy="67710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Cantarell"/>
              <a:buNone/>
            </a:pPr>
            <a:r>
              <a:rPr b="1" baseline="0" i="0" lang="el-GR" sz="2000" u="none" cap="none" strike="noStrike">
                <a:solidFill>
                  <a:schemeClr val="lt1"/>
                </a:solidFill>
                <a:latin typeface="Cantarell"/>
                <a:ea typeface="Cantarell"/>
                <a:cs typeface="Cantarell"/>
                <a:sym typeface="Cantarell"/>
                <a:rtl val="0"/>
              </a:rPr>
              <a:t>Scala</a:t>
            </a:r>
          </a:p>
          <a:p>
            <a:pPr indent="0" lvl="0" marL="0" marR="0" rtl="0" algn="l">
              <a:lnSpc>
                <a:spcPct val="100000"/>
              </a:lnSpc>
              <a:spcBef>
                <a:spcPts val="0"/>
              </a:spcBef>
              <a:spcAft>
                <a:spcPts val="0"/>
              </a:spcAft>
              <a:buClr>
                <a:schemeClr val="lt1"/>
              </a:buClr>
              <a:buSzPct val="25000"/>
              <a:buFont typeface="Cantarell"/>
              <a:buNone/>
            </a:pPr>
            <a:r>
              <a:rPr b="0" baseline="0" i="0" lang="el-GR" sz="1800" u="none" cap="none" strike="noStrike">
                <a:solidFill>
                  <a:schemeClr val="lt1"/>
                </a:solidFill>
                <a:latin typeface="Cantarell"/>
                <a:ea typeface="Cantarell"/>
                <a:cs typeface="Cantarell"/>
                <a:sym typeface="Cantarell"/>
                <a:rtl val="0"/>
              </a:rPr>
              <a:t>val sortedPeople = people.sortBy(p =&gt; (p.name, p.age))</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1202919" y="284176"/>
            <a:ext cx="9784079" cy="1508759"/>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FFFFF"/>
              </a:buClr>
              <a:buSzPct val="25000"/>
              <a:buFont typeface="Cantarell"/>
              <a:buNone/>
            </a:pPr>
            <a:r>
              <a:rPr b="0" baseline="0" i="0" lang="el-GR" sz="4000" u="none" cap="none" strike="noStrike">
                <a:solidFill>
                  <a:srgbClr val="FFFFFF"/>
                </a:solidFill>
                <a:latin typeface="Cantarell"/>
                <a:ea typeface="Cantarell"/>
                <a:cs typeface="Cantarell"/>
                <a:sym typeface="Cantarell"/>
                <a:rtl val="0"/>
              </a:rPr>
              <a:t>DISADVANTAGES</a:t>
            </a:r>
          </a:p>
        </p:txBody>
      </p:sp>
      <p:sp>
        <p:nvSpPr>
          <p:cNvPr id="310" name="Shape 310"/>
          <p:cNvSpPr txBox="1"/>
          <p:nvPr>
            <p:ph idx="1" type="body"/>
          </p:nvPr>
        </p:nvSpPr>
        <p:spPr>
          <a:xfrm>
            <a:off x="1202919" y="2011680"/>
            <a:ext cx="9784079" cy="4206240"/>
          </a:xfrm>
          <a:prstGeom prst="rect">
            <a:avLst/>
          </a:prstGeom>
          <a:noFill/>
          <a:ln>
            <a:noFill/>
          </a:ln>
        </p:spPr>
        <p:txBody>
          <a:bodyPr anchorCtr="0" anchor="t" bIns="0" lIns="0" rIns="0" tIns="0">
            <a:noAutofit/>
          </a:bodyPr>
          <a:lstStyle/>
          <a:p>
            <a:pPr indent="-457200" lvl="0" marL="457200" marR="0" rtl="0" algn="l">
              <a:lnSpc>
                <a:spcPct val="90000"/>
              </a:lnSpc>
              <a:spcBef>
                <a:spcPts val="0"/>
              </a:spcBef>
              <a:spcAft>
                <a:spcPts val="0"/>
              </a:spcAft>
              <a:buClr>
                <a:schemeClr val="lt1"/>
              </a:buClr>
              <a:buSzPct val="45000"/>
              <a:buFont typeface="Arial"/>
              <a:buChar char="•"/>
            </a:pPr>
            <a:r>
              <a:rPr b="0" baseline="0" i="0" lang="el-GR" sz="3200" u="none" cap="none" strike="noStrike">
                <a:solidFill>
                  <a:schemeClr val="lt1"/>
                </a:solidFill>
                <a:latin typeface="Arial"/>
                <a:ea typeface="Arial"/>
                <a:cs typeface="Arial"/>
                <a:sym typeface="Arial"/>
                <a:rtl val="0"/>
              </a:rPr>
              <a:t>Learning curve</a:t>
            </a:r>
          </a:p>
          <a:p>
            <a:pPr indent="-457200" lvl="0" marL="457200" marR="0" rtl="0" algn="l">
              <a:lnSpc>
                <a:spcPct val="90000"/>
              </a:lnSpc>
              <a:spcBef>
                <a:spcPts val="1400"/>
              </a:spcBef>
              <a:spcAft>
                <a:spcPts val="0"/>
              </a:spcAft>
              <a:buClr>
                <a:schemeClr val="lt1"/>
              </a:buClr>
              <a:buSzPct val="45000"/>
              <a:buFont typeface="Arial"/>
              <a:buChar char="•"/>
            </a:pPr>
            <a:r>
              <a:rPr b="0" baseline="0" i="0" lang="el-GR" sz="3200" u="none" cap="none" strike="noStrike">
                <a:solidFill>
                  <a:schemeClr val="lt1"/>
                </a:solidFill>
                <a:latin typeface="Arial"/>
                <a:ea typeface="Arial"/>
                <a:cs typeface="Arial"/>
                <a:sym typeface="Arial"/>
                <a:rtl val="0"/>
              </a:rPr>
              <a:t>Small community</a:t>
            </a:r>
          </a:p>
          <a:p>
            <a:pPr indent="-457200" lvl="0" marL="457200" marR="0" rtl="0" algn="l">
              <a:lnSpc>
                <a:spcPct val="90000"/>
              </a:lnSpc>
              <a:spcBef>
                <a:spcPts val="1400"/>
              </a:spcBef>
              <a:spcAft>
                <a:spcPts val="0"/>
              </a:spcAft>
              <a:buClr>
                <a:schemeClr val="lt1"/>
              </a:buClr>
              <a:buSzPct val="45000"/>
              <a:buFont typeface="Arial"/>
              <a:buChar char="•"/>
            </a:pPr>
            <a:r>
              <a:rPr b="0" baseline="0" i="0" lang="el-GR" sz="3200" u="none" cap="none" strike="noStrike">
                <a:solidFill>
                  <a:schemeClr val="lt1"/>
                </a:solidFill>
                <a:latin typeface="Arial"/>
                <a:ea typeface="Arial"/>
                <a:cs typeface="Arial"/>
                <a:sym typeface="Arial"/>
                <a:rtl val="0"/>
              </a:rPr>
              <a:t>Documentation, tutorials</a:t>
            </a:r>
          </a:p>
          <a:p>
            <a:pPr indent="-457200" lvl="0" marL="457200" marR="0" rtl="0" algn="l">
              <a:lnSpc>
                <a:spcPct val="90000"/>
              </a:lnSpc>
              <a:spcBef>
                <a:spcPts val="1400"/>
              </a:spcBef>
              <a:spcAft>
                <a:spcPts val="200"/>
              </a:spcAft>
              <a:buClr>
                <a:schemeClr val="lt1"/>
              </a:buClr>
              <a:buSzPct val="45000"/>
              <a:buFont typeface="Arial"/>
              <a:buChar char="•"/>
            </a:pPr>
            <a:r>
              <a:rPr b="0" baseline="0" i="0" lang="el-GR" sz="3200" u="none" cap="none" strike="noStrike">
                <a:solidFill>
                  <a:schemeClr val="lt1"/>
                </a:solidFill>
                <a:latin typeface="Arial"/>
                <a:ea typeface="Arial"/>
                <a:cs typeface="Arial"/>
                <a:sym typeface="Arial"/>
                <a:rtl val="0"/>
              </a:rPr>
              <a:t>Java catching up</a:t>
            </a:r>
          </a:p>
        </p:txBody>
      </p:sp>
      <p:sp>
        <p:nvSpPr>
          <p:cNvPr id="311" name="Shape 311"/>
          <p:cNvSpPr txBox="1"/>
          <p:nvPr/>
        </p:nvSpPr>
        <p:spPr>
          <a:xfrm>
            <a:off x="1371600" y="5894753"/>
            <a:ext cx="8663590" cy="67710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Cantarell"/>
              <a:buNone/>
            </a:pPr>
            <a:r>
              <a:rPr b="1" baseline="0" i="0" lang="el-GR" sz="2000" u="none" cap="none" strike="noStrike">
                <a:solidFill>
                  <a:schemeClr val="lt1"/>
                </a:solidFill>
                <a:latin typeface="Cantarell"/>
                <a:ea typeface="Cantarell"/>
                <a:cs typeface="Cantarell"/>
                <a:sym typeface="Cantarell"/>
                <a:rtl val="0"/>
              </a:rPr>
              <a:t>Java 8</a:t>
            </a:r>
          </a:p>
          <a:p>
            <a:pPr indent="0" lvl="0" marL="0" marR="0" rtl="0" algn="l">
              <a:lnSpc>
                <a:spcPct val="100000"/>
              </a:lnSpc>
              <a:spcBef>
                <a:spcPts val="0"/>
              </a:spcBef>
              <a:spcAft>
                <a:spcPts val="0"/>
              </a:spcAft>
              <a:buClr>
                <a:schemeClr val="lt1"/>
              </a:buClr>
              <a:buSzPct val="25000"/>
              <a:buFont typeface="Cantarell"/>
              <a:buNone/>
            </a:pPr>
            <a:r>
              <a:rPr b="0" baseline="0" i="0" lang="el-GR" sz="1800" u="none" cap="none" strike="noStrike">
                <a:solidFill>
                  <a:schemeClr val="lt1"/>
                </a:solidFill>
                <a:latin typeface="Cantarell"/>
                <a:ea typeface="Cantarell"/>
                <a:cs typeface="Cantarell"/>
                <a:sym typeface="Cantarell"/>
                <a:rtl val="0"/>
              </a:rPr>
              <a:t>people.sort(Comparator.comparing(Person::getName).thenComparing(Person::getAge));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1202919" y="284176"/>
            <a:ext cx="9784199" cy="15087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FFFFF"/>
              </a:buClr>
              <a:buSzPct val="25000"/>
              <a:buFont typeface="Cantarell"/>
              <a:buNone/>
            </a:pPr>
            <a:r>
              <a:rPr b="1" baseline="0" i="0" lang="el-GR" sz="4100" u="none" cap="none" strike="noStrike">
                <a:solidFill>
                  <a:srgbClr val="DBEEF4"/>
                </a:solidFill>
                <a:latin typeface="Arial"/>
                <a:ea typeface="Arial"/>
                <a:cs typeface="Arial"/>
                <a:sym typeface="Arial"/>
                <a:rtl val="0"/>
              </a:rPr>
              <a:t>Oρισμός των Big Data</a:t>
            </a:r>
          </a:p>
        </p:txBody>
      </p:sp>
      <p:sp>
        <p:nvSpPr>
          <p:cNvPr id="113" name="Shape 113"/>
          <p:cNvSpPr txBox="1"/>
          <p:nvPr>
            <p:ph idx="1" type="body"/>
          </p:nvPr>
        </p:nvSpPr>
        <p:spPr>
          <a:xfrm>
            <a:off x="1202919" y="2011680"/>
            <a:ext cx="9784199" cy="4206298"/>
          </a:xfrm>
          <a:prstGeom prst="rect">
            <a:avLst/>
          </a:prstGeom>
          <a:noFill/>
          <a:ln>
            <a:noFill/>
          </a:ln>
        </p:spPr>
        <p:txBody>
          <a:bodyPr anchorCtr="0" anchor="t" bIns="45700" lIns="91425" rIns="91425" tIns="45700">
            <a:noAutofit/>
          </a:bodyPr>
          <a:lstStyle/>
          <a:p>
            <a:pPr indent="-406400" lvl="0" marL="457200" marR="0" rtl="0" algn="l">
              <a:lnSpc>
                <a:spcPct val="115000"/>
              </a:lnSpc>
              <a:spcBef>
                <a:spcPts val="0"/>
              </a:spcBef>
              <a:spcAft>
                <a:spcPts val="0"/>
              </a:spcAft>
              <a:buClr>
                <a:srgbClr val="FFFFFF"/>
              </a:buClr>
              <a:buSzPct val="100000"/>
              <a:buFont typeface="Noto Symbol"/>
              <a:buChar char="▪"/>
            </a:pPr>
            <a:r>
              <a:rPr b="0" baseline="0" i="0" lang="el-GR" sz="2800" u="none" cap="none" strike="noStrike">
                <a:solidFill>
                  <a:srgbClr val="FFFFFF"/>
                </a:solidFill>
                <a:latin typeface="Times New Roman"/>
                <a:ea typeface="Times New Roman"/>
                <a:cs typeface="Times New Roman"/>
                <a:sym typeface="Times New Roman"/>
                <a:rtl val="0"/>
              </a:rPr>
              <a:t>Τα </a:t>
            </a:r>
            <a:r>
              <a:rPr b="0" baseline="0" i="0" lang="el-GR" sz="2800" u="none" cap="none" strike="noStrike">
                <a:solidFill>
                  <a:srgbClr val="FFFFFF"/>
                </a:solidFill>
                <a:latin typeface="Arial"/>
                <a:ea typeface="Arial"/>
                <a:cs typeface="Arial"/>
                <a:sym typeface="Arial"/>
                <a:rtl val="0"/>
              </a:rPr>
              <a:t>Big Data </a:t>
            </a:r>
            <a:r>
              <a:rPr b="0" baseline="0" i="0" lang="el-GR" sz="2800" u="none" cap="none" strike="noStrike">
                <a:solidFill>
                  <a:srgbClr val="FFFFFF"/>
                </a:solidFill>
                <a:latin typeface="Times New Roman"/>
                <a:ea typeface="Times New Roman"/>
                <a:cs typeface="Times New Roman"/>
                <a:sym typeface="Times New Roman"/>
                <a:rtl val="0"/>
              </a:rPr>
              <a:t>είναι ένας όρος που χρησιμοποιείται για να περιγράψει την εκπληκτικά γρήγορη αύξηση του όγκου των δεδομένων, σε δομημένη και αδόμητη μορφή. Προήλθε από τη ραγδαία αύξηση πληροφοριών και τις παράλληλες εξελίξεις στην τεχνολογία που εστιάζουν στην συλλογή και επεξεργασία τους.</a:t>
            </a:r>
          </a:p>
          <a:p>
            <a:pPr indent="-43179" lvl="0" marL="182880" marR="0" rtl="0" algn="l">
              <a:lnSpc>
                <a:spcPct val="90000"/>
              </a:lnSpc>
              <a:spcBef>
                <a:spcPts val="0"/>
              </a:spcBef>
              <a:spcAft>
                <a:spcPts val="200"/>
              </a:spcAft>
              <a:buClr>
                <a:schemeClr val="lt1"/>
              </a:buClr>
              <a:buFont typeface="Noto Symbol"/>
              <a:buNone/>
            </a:pPr>
            <a:r>
              <a:t/>
            </a:r>
            <a:endParaRPr b="0" baseline="0" i="0" sz="2200" u="none" cap="none" strike="noStrike">
              <a:solidFill>
                <a:schemeClr val="lt1"/>
              </a:solidFill>
              <a:latin typeface="Cantarell"/>
              <a:ea typeface="Cantarell"/>
              <a:cs typeface="Cantarell"/>
              <a:sym typeface="Cantarell"/>
              <a:rtl val="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1202919" y="284176"/>
            <a:ext cx="9784199" cy="15087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FFFFF"/>
              </a:buClr>
              <a:buSzPct val="25000"/>
              <a:buFont typeface="Cantarell"/>
              <a:buNone/>
            </a:pPr>
            <a:r>
              <a:rPr b="1" baseline="0" i="0" lang="el-GR" sz="4100" u="none" cap="none" strike="noStrike">
                <a:solidFill>
                  <a:srgbClr val="DBEEF4"/>
                </a:solidFill>
                <a:latin typeface="Arial"/>
                <a:ea typeface="Arial"/>
                <a:cs typeface="Arial"/>
                <a:sym typeface="Arial"/>
                <a:rtl val="0"/>
              </a:rPr>
              <a:t>Τα 3 V των Big Data:</a:t>
            </a:r>
          </a:p>
        </p:txBody>
      </p:sp>
      <p:sp>
        <p:nvSpPr>
          <p:cNvPr id="119" name="Shape 119"/>
          <p:cNvSpPr txBox="1"/>
          <p:nvPr>
            <p:ph idx="1" type="body"/>
          </p:nvPr>
        </p:nvSpPr>
        <p:spPr>
          <a:xfrm>
            <a:off x="1202919" y="2011680"/>
            <a:ext cx="9784199" cy="4206298"/>
          </a:xfrm>
          <a:prstGeom prst="rect">
            <a:avLst/>
          </a:prstGeom>
          <a:noFill/>
          <a:ln>
            <a:noFill/>
          </a:ln>
        </p:spPr>
        <p:txBody>
          <a:bodyPr anchorCtr="0" anchor="t" bIns="45700" lIns="91425" rIns="91425" tIns="45700">
            <a:noAutofit/>
          </a:bodyPr>
          <a:lstStyle/>
          <a:p>
            <a:pPr indent="-406400" lvl="0" marL="457200" marR="0" rtl="0" algn="l">
              <a:lnSpc>
                <a:spcPct val="115000"/>
              </a:lnSpc>
              <a:spcBef>
                <a:spcPts val="0"/>
              </a:spcBef>
              <a:spcAft>
                <a:spcPts val="0"/>
              </a:spcAft>
              <a:buClr>
                <a:srgbClr val="FFFFFF"/>
              </a:buClr>
              <a:buSzPct val="100000"/>
              <a:buFont typeface="Noto Symbol"/>
              <a:buChar char="▪"/>
            </a:pPr>
            <a:r>
              <a:rPr b="1" baseline="0" i="0" lang="el-GR" sz="2800" u="none" cap="none" strike="noStrike">
                <a:solidFill>
                  <a:srgbClr val="FFFFFF"/>
                </a:solidFill>
                <a:latin typeface="Arial"/>
                <a:ea typeface="Arial"/>
                <a:cs typeface="Arial"/>
                <a:sym typeface="Arial"/>
                <a:rtl val="0"/>
              </a:rPr>
              <a:t>Volume</a:t>
            </a:r>
            <a:r>
              <a:rPr b="1" baseline="0" i="0" lang="el-GR" sz="2800" u="none" cap="none" strike="noStrike">
                <a:solidFill>
                  <a:srgbClr val="FFFFFF"/>
                </a:solidFill>
                <a:latin typeface="Times New Roman"/>
                <a:ea typeface="Times New Roman"/>
                <a:cs typeface="Times New Roman"/>
                <a:sym typeface="Times New Roman"/>
                <a:rtl val="0"/>
              </a:rPr>
              <a:t> – Όγκος</a:t>
            </a:r>
          </a:p>
          <a:p>
            <a:pPr indent="-228600" lvl="0" marL="457200" marR="0" rtl="0" algn="l">
              <a:lnSpc>
                <a:spcPct val="115000"/>
              </a:lnSpc>
              <a:spcBef>
                <a:spcPts val="700"/>
              </a:spcBef>
              <a:spcAft>
                <a:spcPts val="0"/>
              </a:spcAft>
              <a:buClr>
                <a:srgbClr val="FFFFFF"/>
              </a:buClr>
              <a:buFont typeface="Noto Symbol"/>
              <a:buNone/>
            </a:pPr>
            <a:r>
              <a:t/>
            </a:r>
            <a:endParaRPr b="0" baseline="0" i="0" sz="1800" u="none" cap="none" strike="noStrike">
              <a:solidFill>
                <a:srgbClr val="F9F9F9"/>
              </a:solidFill>
              <a:latin typeface="Arial"/>
              <a:ea typeface="Arial"/>
              <a:cs typeface="Arial"/>
              <a:sym typeface="Arial"/>
              <a:rtl val="0"/>
            </a:endParaRPr>
          </a:p>
          <a:p>
            <a:pPr indent="-228600" lvl="0" marL="457200" marR="0" rtl="0" algn="l">
              <a:lnSpc>
                <a:spcPct val="115000"/>
              </a:lnSpc>
              <a:spcBef>
                <a:spcPts val="700"/>
              </a:spcBef>
              <a:spcAft>
                <a:spcPts val="0"/>
              </a:spcAft>
              <a:buClr>
                <a:srgbClr val="FFFFFF"/>
              </a:buClr>
              <a:buFont typeface="Noto Symbol"/>
              <a:buNone/>
            </a:pPr>
            <a:r>
              <a:t/>
            </a:r>
            <a:endParaRPr b="0" baseline="0" i="0" sz="1800" u="none" cap="none" strike="noStrike">
              <a:solidFill>
                <a:srgbClr val="F9F9F9"/>
              </a:solidFill>
              <a:latin typeface="Arial"/>
              <a:ea typeface="Arial"/>
              <a:cs typeface="Arial"/>
              <a:sym typeface="Arial"/>
              <a:rtl val="0"/>
            </a:endParaRPr>
          </a:p>
          <a:p>
            <a:pPr indent="-406400" lvl="0" marL="457200" marR="0" rtl="0" algn="l">
              <a:lnSpc>
                <a:spcPct val="115000"/>
              </a:lnSpc>
              <a:spcBef>
                <a:spcPts val="700"/>
              </a:spcBef>
              <a:spcAft>
                <a:spcPts val="0"/>
              </a:spcAft>
              <a:buClr>
                <a:srgbClr val="FFFFFF"/>
              </a:buClr>
              <a:buSzPct val="100000"/>
              <a:buFont typeface="Noto Symbol"/>
              <a:buChar char="▪"/>
            </a:pPr>
            <a:r>
              <a:rPr b="1" baseline="0" i="0" lang="el-GR" sz="2800" u="none" cap="none" strike="noStrike">
                <a:solidFill>
                  <a:srgbClr val="FFFFFF"/>
                </a:solidFill>
                <a:latin typeface="Arial"/>
                <a:ea typeface="Arial"/>
                <a:cs typeface="Arial"/>
                <a:sym typeface="Arial"/>
                <a:rtl val="0"/>
              </a:rPr>
              <a:t>Velocity</a:t>
            </a:r>
            <a:r>
              <a:rPr b="1" baseline="0" i="0" lang="el-GR" sz="2800" u="none" cap="none" strike="noStrike">
                <a:solidFill>
                  <a:srgbClr val="FFFFFF"/>
                </a:solidFill>
                <a:latin typeface="Times New Roman"/>
                <a:ea typeface="Times New Roman"/>
                <a:cs typeface="Times New Roman"/>
                <a:sym typeface="Times New Roman"/>
                <a:rtl val="0"/>
              </a:rPr>
              <a:t> – Ταχύτητα</a:t>
            </a:r>
          </a:p>
          <a:p>
            <a:pPr indent="-228600" lvl="0" marL="457200" marR="0" rtl="0" algn="l">
              <a:lnSpc>
                <a:spcPct val="115000"/>
              </a:lnSpc>
              <a:spcBef>
                <a:spcPts val="700"/>
              </a:spcBef>
              <a:spcAft>
                <a:spcPts val="0"/>
              </a:spcAft>
              <a:buClr>
                <a:srgbClr val="FFFFFF"/>
              </a:buClr>
              <a:buFont typeface="Noto Symbol"/>
              <a:buNone/>
            </a:pPr>
            <a:r>
              <a:t/>
            </a:r>
            <a:endParaRPr b="0" baseline="0" i="0" sz="1800" u="none" cap="none" strike="noStrike">
              <a:solidFill>
                <a:srgbClr val="F9F9F9"/>
              </a:solidFill>
              <a:latin typeface="Arial"/>
              <a:ea typeface="Arial"/>
              <a:cs typeface="Arial"/>
              <a:sym typeface="Arial"/>
              <a:rtl val="0"/>
            </a:endParaRPr>
          </a:p>
          <a:p>
            <a:pPr indent="-228600" lvl="0" marL="457200" marR="0" rtl="0" algn="l">
              <a:lnSpc>
                <a:spcPct val="115000"/>
              </a:lnSpc>
              <a:spcBef>
                <a:spcPts val="700"/>
              </a:spcBef>
              <a:spcAft>
                <a:spcPts val="0"/>
              </a:spcAft>
              <a:buClr>
                <a:srgbClr val="FFFFFF"/>
              </a:buClr>
              <a:buFont typeface="Noto Symbol"/>
              <a:buNone/>
            </a:pPr>
            <a:r>
              <a:t/>
            </a:r>
            <a:endParaRPr b="0" baseline="0" i="0" sz="1800" u="none" cap="none" strike="noStrike">
              <a:solidFill>
                <a:srgbClr val="F9F9F9"/>
              </a:solidFill>
              <a:latin typeface="Arial"/>
              <a:ea typeface="Arial"/>
              <a:cs typeface="Arial"/>
              <a:sym typeface="Arial"/>
              <a:rtl val="0"/>
            </a:endParaRPr>
          </a:p>
          <a:p>
            <a:pPr indent="-406400" lvl="0" marL="457200" marR="0" rtl="0" algn="l">
              <a:lnSpc>
                <a:spcPct val="115000"/>
              </a:lnSpc>
              <a:spcBef>
                <a:spcPts val="700"/>
              </a:spcBef>
              <a:spcAft>
                <a:spcPts val="0"/>
              </a:spcAft>
              <a:buClr>
                <a:srgbClr val="FFFFFF"/>
              </a:buClr>
              <a:buSzPct val="100000"/>
              <a:buFont typeface="Noto Symbol"/>
              <a:buChar char="▪"/>
            </a:pPr>
            <a:r>
              <a:rPr b="1" baseline="0" i="0" lang="el-GR" sz="2800" u="none" cap="none" strike="noStrike">
                <a:solidFill>
                  <a:srgbClr val="FFFFFF"/>
                </a:solidFill>
                <a:latin typeface="Arial"/>
                <a:ea typeface="Arial"/>
                <a:cs typeface="Arial"/>
                <a:sym typeface="Arial"/>
                <a:rtl val="0"/>
              </a:rPr>
              <a:t>Variety</a:t>
            </a:r>
            <a:r>
              <a:rPr b="1" baseline="0" i="0" lang="el-GR" sz="2800" u="none" cap="none" strike="noStrike">
                <a:solidFill>
                  <a:srgbClr val="FFFFFF"/>
                </a:solidFill>
                <a:latin typeface="Times New Roman"/>
                <a:ea typeface="Times New Roman"/>
                <a:cs typeface="Times New Roman"/>
                <a:sym typeface="Times New Roman"/>
                <a:rtl val="0"/>
              </a:rPr>
              <a:t> – Ποικιλία</a:t>
            </a:r>
          </a:p>
          <a:p>
            <a:pPr indent="-228600" lvl="0" marL="457200" marR="0" rtl="0" algn="l">
              <a:lnSpc>
                <a:spcPct val="115000"/>
              </a:lnSpc>
              <a:spcBef>
                <a:spcPts val="700"/>
              </a:spcBef>
              <a:spcAft>
                <a:spcPts val="0"/>
              </a:spcAft>
              <a:buClr>
                <a:srgbClr val="FFFFFF"/>
              </a:buClr>
              <a:buFont typeface="Noto Symbol"/>
              <a:buNone/>
            </a:pPr>
            <a:r>
              <a:t/>
            </a:r>
            <a:endParaRPr b="0" baseline="0" i="0" sz="1800" u="none" cap="none" strike="noStrike">
              <a:solidFill>
                <a:srgbClr val="F9F9F9"/>
              </a:solidFill>
              <a:latin typeface="Arial"/>
              <a:ea typeface="Arial"/>
              <a:cs typeface="Arial"/>
              <a:sym typeface="Arial"/>
              <a:rtl val="0"/>
            </a:endParaRPr>
          </a:p>
          <a:p>
            <a:pPr indent="-228600" lvl="0" marL="457200" marR="0" rtl="0" algn="l">
              <a:lnSpc>
                <a:spcPct val="115000"/>
              </a:lnSpc>
              <a:spcBef>
                <a:spcPts val="700"/>
              </a:spcBef>
              <a:spcAft>
                <a:spcPts val="0"/>
              </a:spcAft>
              <a:buClr>
                <a:srgbClr val="FFFFFF"/>
              </a:buClr>
              <a:buFont typeface="Noto Symbol"/>
              <a:buNone/>
            </a:pPr>
            <a:r>
              <a:t/>
            </a:r>
            <a:endParaRPr b="0" baseline="0" i="0" sz="1800" u="none" cap="none" strike="noStrike">
              <a:solidFill>
                <a:srgbClr val="F9F9F9"/>
              </a:solidFill>
              <a:latin typeface="Arial"/>
              <a:ea typeface="Arial"/>
              <a:cs typeface="Arial"/>
              <a:sym typeface="Arial"/>
              <a:rtl val="0"/>
            </a:endParaRPr>
          </a:p>
          <a:p>
            <a:pPr indent="-228600" lvl="0" marL="457200" marR="0" rtl="0" algn="l">
              <a:lnSpc>
                <a:spcPct val="115000"/>
              </a:lnSpc>
              <a:spcBef>
                <a:spcPts val="700"/>
              </a:spcBef>
              <a:spcAft>
                <a:spcPts val="0"/>
              </a:spcAft>
              <a:buClr>
                <a:srgbClr val="FFFFFF"/>
              </a:buClr>
              <a:buFont typeface="Noto Symbol"/>
              <a:buNone/>
            </a:pPr>
            <a:r>
              <a:t/>
            </a:r>
            <a:endParaRPr b="0" baseline="0" i="0" sz="1800" u="none" cap="none" strike="noStrike">
              <a:solidFill>
                <a:srgbClr val="F9F9F9"/>
              </a:solidFill>
              <a:latin typeface="Arial"/>
              <a:ea typeface="Arial"/>
              <a:cs typeface="Arial"/>
              <a:sym typeface="Arial"/>
              <a:rtl val="0"/>
            </a:endParaRPr>
          </a:p>
          <a:p>
            <a:pPr indent="0" lvl="0" marL="228600" marR="0" rtl="0" algn="l">
              <a:lnSpc>
                <a:spcPct val="115000"/>
              </a:lnSpc>
              <a:spcBef>
                <a:spcPts val="700"/>
              </a:spcBef>
              <a:spcAft>
                <a:spcPts val="0"/>
              </a:spcAft>
              <a:buClr>
                <a:srgbClr val="FFFFFF"/>
              </a:buClr>
              <a:buFont typeface="Noto Symbol"/>
              <a:buNone/>
            </a:pPr>
            <a:r>
              <a:t/>
            </a:r>
            <a:endParaRPr b="0" baseline="0" i="0" sz="1800" u="none" cap="none" strike="noStrike">
              <a:solidFill>
                <a:srgbClr val="F9F9F9"/>
              </a:solidFill>
              <a:latin typeface="Arial"/>
              <a:ea typeface="Arial"/>
              <a:cs typeface="Arial"/>
              <a:sym typeface="Arial"/>
              <a:rtl val="0"/>
            </a:endParaRPr>
          </a:p>
          <a:p>
            <a:pPr indent="-228600" lvl="0" marL="457200" marR="0" rtl="0" algn="l">
              <a:lnSpc>
                <a:spcPct val="115000"/>
              </a:lnSpc>
              <a:spcBef>
                <a:spcPts val="700"/>
              </a:spcBef>
              <a:spcAft>
                <a:spcPts val="0"/>
              </a:spcAft>
              <a:buClr>
                <a:srgbClr val="FFFFFF"/>
              </a:buClr>
              <a:buFont typeface="Times New Roman"/>
              <a:buNone/>
            </a:pPr>
            <a:r>
              <a:t/>
            </a:r>
            <a:endParaRPr b="0" baseline="0" i="0" sz="2800" u="none" cap="none" strike="noStrike">
              <a:solidFill>
                <a:srgbClr val="FFFFFF"/>
              </a:solidFill>
              <a:latin typeface="Times New Roman"/>
              <a:ea typeface="Times New Roman"/>
              <a:cs typeface="Times New Roman"/>
              <a:sym typeface="Times New Roman"/>
              <a:rtl val="0"/>
            </a:endParaRPr>
          </a:p>
          <a:p>
            <a:pPr indent="-43179" lvl="0" marL="182880" marR="0" rtl="0" algn="l">
              <a:lnSpc>
                <a:spcPct val="90000"/>
              </a:lnSpc>
              <a:spcBef>
                <a:spcPts val="0"/>
              </a:spcBef>
              <a:spcAft>
                <a:spcPts val="200"/>
              </a:spcAft>
              <a:buClr>
                <a:schemeClr val="lt1"/>
              </a:buClr>
              <a:buFont typeface="Noto Symbol"/>
              <a:buNone/>
            </a:pPr>
            <a:r>
              <a:t/>
            </a:r>
            <a:endParaRPr b="0" baseline="0" i="0" sz="2200" u="none" cap="none" strike="noStrike">
              <a:solidFill>
                <a:schemeClr val="lt1"/>
              </a:solidFill>
              <a:latin typeface="Cantarell"/>
              <a:ea typeface="Cantarell"/>
              <a:cs typeface="Cantarell"/>
              <a:sym typeface="Cantarell"/>
              <a:rtl val="0"/>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1202919" y="284176"/>
            <a:ext cx="9784199" cy="15087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FFFFF"/>
              </a:buClr>
              <a:buSzPct val="25000"/>
              <a:buFont typeface="Cantarell"/>
              <a:buNone/>
            </a:pPr>
            <a:r>
              <a:rPr b="1" baseline="0" i="0" lang="el-GR" sz="4100" u="none" cap="none" strike="noStrike">
                <a:solidFill>
                  <a:srgbClr val="DBEEF4"/>
                </a:solidFill>
                <a:latin typeface="Arial"/>
                <a:ea typeface="Arial"/>
                <a:cs typeface="Arial"/>
                <a:sym typeface="Arial"/>
                <a:rtl val="0"/>
              </a:rPr>
              <a:t>Σημαντικότητα των Big Data</a:t>
            </a:r>
          </a:p>
        </p:txBody>
      </p:sp>
      <p:sp>
        <p:nvSpPr>
          <p:cNvPr id="125" name="Shape 125"/>
          <p:cNvSpPr txBox="1"/>
          <p:nvPr>
            <p:ph idx="1" type="body"/>
          </p:nvPr>
        </p:nvSpPr>
        <p:spPr>
          <a:xfrm>
            <a:off x="1202919" y="2011680"/>
            <a:ext cx="9784199" cy="4206298"/>
          </a:xfrm>
          <a:prstGeom prst="rect">
            <a:avLst/>
          </a:prstGeom>
          <a:noFill/>
          <a:ln>
            <a:noFill/>
          </a:ln>
        </p:spPr>
        <p:txBody>
          <a:bodyPr anchorCtr="0" anchor="t" bIns="45700" lIns="91425" rIns="91425" tIns="45700">
            <a:noAutofit/>
          </a:bodyPr>
          <a:lstStyle/>
          <a:p>
            <a:pPr indent="0" lvl="0" marL="0" marR="0" rtl="0" algn="r">
              <a:lnSpc>
                <a:spcPct val="115000"/>
              </a:lnSpc>
              <a:spcBef>
                <a:spcPts val="0"/>
              </a:spcBef>
              <a:spcAft>
                <a:spcPts val="0"/>
              </a:spcAft>
              <a:buClr>
                <a:schemeClr val="dk1"/>
              </a:buClr>
              <a:buFont typeface="Arial"/>
              <a:buNone/>
            </a:pPr>
            <a:r>
              <a:t/>
            </a:r>
            <a:endParaRPr b="0" baseline="0" i="0" sz="2800" u="none" cap="none" strike="noStrike">
              <a:solidFill>
                <a:srgbClr val="FFFFFF"/>
              </a:solidFill>
              <a:latin typeface="Times New Roman"/>
              <a:ea typeface="Times New Roman"/>
              <a:cs typeface="Times New Roman"/>
              <a:sym typeface="Times New Roman"/>
              <a:rtl val="0"/>
            </a:endParaRPr>
          </a:p>
          <a:p>
            <a:pPr indent="0" lvl="0" marL="0" marR="0" rtl="0" algn="r">
              <a:lnSpc>
                <a:spcPct val="115000"/>
              </a:lnSpc>
              <a:spcBef>
                <a:spcPts val="700"/>
              </a:spcBef>
              <a:spcAft>
                <a:spcPts val="0"/>
              </a:spcAft>
              <a:buClr>
                <a:schemeClr val="dk1"/>
              </a:buClr>
              <a:buSzPct val="25000"/>
              <a:buFont typeface="Arial"/>
              <a:buNone/>
            </a:pPr>
            <a:r>
              <a:rPr b="0" baseline="0" i="0" lang="el-GR" sz="2800" u="none" cap="none" strike="noStrike">
                <a:solidFill>
                  <a:srgbClr val="FFFFFF"/>
                </a:solidFill>
                <a:latin typeface="Times New Roman"/>
                <a:ea typeface="Times New Roman"/>
                <a:cs typeface="Times New Roman"/>
                <a:sym typeface="Times New Roman"/>
                <a:rtl val="0"/>
              </a:rPr>
              <a:t>“Κάθε δύο μέρες παράγουμε δεδομένα και πληροφορίες ίσες με αυτές που είχαν παραχθεί από την αρχή της ανθρωπότητας ως το 2003”</a:t>
            </a:r>
          </a:p>
          <a:p>
            <a:pPr indent="0" lvl="0" marL="0" marR="0" rtl="0" algn="r">
              <a:lnSpc>
                <a:spcPct val="115000"/>
              </a:lnSpc>
              <a:spcBef>
                <a:spcPts val="700"/>
              </a:spcBef>
              <a:spcAft>
                <a:spcPts val="0"/>
              </a:spcAft>
              <a:buClr>
                <a:schemeClr val="dk1"/>
              </a:buClr>
              <a:buSzPct val="25000"/>
              <a:buFont typeface="Arial"/>
              <a:buNone/>
            </a:pPr>
            <a:r>
              <a:rPr b="0" baseline="0" i="0" lang="el-GR" sz="2800" u="none" cap="none" strike="noStrike">
                <a:solidFill>
                  <a:srgbClr val="FFFFFF"/>
                </a:solidFill>
                <a:latin typeface="Arial"/>
                <a:ea typeface="Arial"/>
                <a:cs typeface="Arial"/>
                <a:sym typeface="Arial"/>
                <a:rtl val="0"/>
              </a:rPr>
              <a:t>  </a:t>
            </a:r>
          </a:p>
          <a:p>
            <a:pPr indent="0" lvl="0" marL="0" marR="0" rtl="0" algn="r">
              <a:lnSpc>
                <a:spcPct val="115000"/>
              </a:lnSpc>
              <a:spcBef>
                <a:spcPts val="700"/>
              </a:spcBef>
              <a:spcAft>
                <a:spcPts val="0"/>
              </a:spcAft>
              <a:buClr>
                <a:schemeClr val="dk1"/>
              </a:buClr>
              <a:buSzPct val="25000"/>
              <a:buFont typeface="Arial"/>
              <a:buNone/>
            </a:pPr>
            <a:r>
              <a:rPr b="0" baseline="0" i="0" lang="el-GR" sz="2800" u="none" cap="none" strike="noStrike">
                <a:solidFill>
                  <a:srgbClr val="FFFFFF"/>
                </a:solidFill>
                <a:latin typeface="Arial"/>
                <a:ea typeface="Arial"/>
                <a:cs typeface="Arial"/>
                <a:sym typeface="Arial"/>
                <a:rtl val="0"/>
              </a:rPr>
              <a:t>Eric Smidt  - Google</a:t>
            </a:r>
          </a:p>
          <a:p>
            <a:pPr indent="-43179" lvl="0" marL="182880" marR="0" rtl="0" algn="l">
              <a:lnSpc>
                <a:spcPct val="90000"/>
              </a:lnSpc>
              <a:spcBef>
                <a:spcPts val="0"/>
              </a:spcBef>
              <a:spcAft>
                <a:spcPts val="200"/>
              </a:spcAft>
              <a:buClr>
                <a:schemeClr val="lt1"/>
              </a:buClr>
              <a:buFont typeface="Noto Symbol"/>
              <a:buNone/>
            </a:pPr>
            <a:r>
              <a:t/>
            </a:r>
            <a:endParaRPr b="0" baseline="0" i="0" sz="2800" u="none" cap="none" strike="noStrike">
              <a:solidFill>
                <a:srgbClr val="FFFFFF"/>
              </a:solidFill>
              <a:latin typeface="Times New Roman"/>
              <a:ea typeface="Times New Roman"/>
              <a:cs typeface="Times New Roman"/>
              <a:sym typeface="Times New Roman"/>
              <a:rtl val="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1202919" y="284176"/>
            <a:ext cx="9784199" cy="15087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rgbClr val="FFFFFF"/>
              </a:buClr>
              <a:buSzPct val="25000"/>
              <a:buFont typeface="Cantarell"/>
              <a:buNone/>
            </a:pPr>
            <a:r>
              <a:rPr b="1" baseline="0" i="0" lang="el-GR" sz="4100" u="none" cap="none" strike="noStrike">
                <a:solidFill>
                  <a:srgbClr val="DBEEF4"/>
                </a:solidFill>
                <a:latin typeface="Arial"/>
                <a:ea typeface="Arial"/>
                <a:cs typeface="Arial"/>
                <a:sym typeface="Arial"/>
                <a:rtl val="0"/>
              </a:rPr>
              <a:t>Spark</a:t>
            </a:r>
          </a:p>
        </p:txBody>
      </p:sp>
      <p:sp>
        <p:nvSpPr>
          <p:cNvPr id="131" name="Shape 131"/>
          <p:cNvSpPr txBox="1"/>
          <p:nvPr>
            <p:ph idx="1" type="body"/>
          </p:nvPr>
        </p:nvSpPr>
        <p:spPr>
          <a:xfrm>
            <a:off x="1202919" y="2011680"/>
            <a:ext cx="9784199" cy="4206298"/>
          </a:xfrm>
          <a:prstGeom prst="rect">
            <a:avLst/>
          </a:prstGeom>
          <a:noFill/>
          <a:ln>
            <a:noFill/>
          </a:ln>
        </p:spPr>
        <p:txBody>
          <a:bodyPr anchorCtr="0" anchor="t" bIns="45700" lIns="91425" rIns="91425" tIns="45700">
            <a:noAutofit/>
          </a:bodyPr>
          <a:lstStyle/>
          <a:p>
            <a:pPr indent="-406400" lvl="0" marL="457200" marR="0" rtl="0" algn="l">
              <a:lnSpc>
                <a:spcPct val="115000"/>
              </a:lnSpc>
              <a:spcBef>
                <a:spcPts val="0"/>
              </a:spcBef>
              <a:spcAft>
                <a:spcPts val="0"/>
              </a:spcAft>
              <a:buClr>
                <a:srgbClr val="FFFFFF"/>
              </a:buClr>
              <a:buSzPct val="100000"/>
              <a:buFont typeface="Noto Symbol"/>
              <a:buChar char="▪"/>
            </a:pPr>
            <a:r>
              <a:rPr b="0" baseline="0" i="0" lang="el-GR" sz="2800" u="none" cap="none" strike="noStrike">
                <a:solidFill>
                  <a:srgbClr val="FFFFFF"/>
                </a:solidFill>
                <a:latin typeface="Arial"/>
                <a:ea typeface="Arial"/>
                <a:cs typeface="Arial"/>
                <a:sym typeface="Arial"/>
                <a:rtl val="0"/>
              </a:rPr>
              <a:t>To Spark </a:t>
            </a:r>
            <a:r>
              <a:rPr b="0" baseline="0" i="0" lang="el-GR" sz="2800" u="none" cap="none" strike="noStrike">
                <a:solidFill>
                  <a:srgbClr val="FFFFFF"/>
                </a:solidFill>
                <a:latin typeface="Times New Roman"/>
                <a:ea typeface="Times New Roman"/>
                <a:cs typeface="Times New Roman"/>
                <a:sym typeface="Times New Roman"/>
                <a:rtl val="0"/>
              </a:rPr>
              <a:t>είναι ένα </a:t>
            </a:r>
            <a:r>
              <a:rPr b="0" baseline="0" i="0" lang="el-GR" sz="2800" u="none" cap="none" strike="noStrike">
                <a:solidFill>
                  <a:srgbClr val="FFFFFF"/>
                </a:solidFill>
                <a:latin typeface="Arial"/>
                <a:ea typeface="Arial"/>
                <a:cs typeface="Arial"/>
                <a:sym typeface="Arial"/>
                <a:rtl val="0"/>
              </a:rPr>
              <a:t>open source cluster computing framework.</a:t>
            </a:r>
          </a:p>
          <a:p>
            <a:pPr indent="0" lvl="0" marL="0" marR="0" rtl="0" algn="l">
              <a:lnSpc>
                <a:spcPct val="115000"/>
              </a:lnSpc>
              <a:spcBef>
                <a:spcPts val="700"/>
              </a:spcBef>
              <a:spcAft>
                <a:spcPts val="0"/>
              </a:spcAft>
              <a:buClr>
                <a:schemeClr val="lt1"/>
              </a:buClr>
              <a:buFont typeface="Noto Symbol"/>
              <a:buNone/>
            </a:pPr>
            <a:r>
              <a:t/>
            </a:r>
            <a:endParaRPr b="0" baseline="0" i="0" sz="2800" u="none" cap="none" strike="noStrike">
              <a:solidFill>
                <a:srgbClr val="FFFFFF"/>
              </a:solidFill>
              <a:latin typeface="Arial"/>
              <a:ea typeface="Arial"/>
              <a:cs typeface="Arial"/>
              <a:sym typeface="Arial"/>
              <a:rtl val="0"/>
            </a:endParaRPr>
          </a:p>
          <a:p>
            <a:pPr indent="-406400" lvl="0" marL="457200" marR="0" rtl="0" algn="l">
              <a:lnSpc>
                <a:spcPct val="115000"/>
              </a:lnSpc>
              <a:spcBef>
                <a:spcPts val="700"/>
              </a:spcBef>
              <a:spcAft>
                <a:spcPts val="0"/>
              </a:spcAft>
              <a:buClr>
                <a:srgbClr val="FFFFFF"/>
              </a:buClr>
              <a:buSzPct val="100000"/>
              <a:buFont typeface="Noto Symbol"/>
              <a:buChar char="▪"/>
            </a:pPr>
            <a:r>
              <a:rPr b="0" baseline="0" i="0" lang="el-GR" sz="2800" u="none" cap="none" strike="noStrike">
                <a:solidFill>
                  <a:srgbClr val="FFFFFF"/>
                </a:solidFill>
                <a:latin typeface="Times New Roman"/>
                <a:ea typeface="Times New Roman"/>
                <a:cs typeface="Times New Roman"/>
                <a:sym typeface="Times New Roman"/>
                <a:rtl val="0"/>
              </a:rPr>
              <a:t>Αναπτύχθηκε αρχικά το 2009 από τον </a:t>
            </a:r>
            <a:r>
              <a:rPr b="0" baseline="0" i="0" lang="el-GR" sz="2800" u="none" cap="none" strike="noStrike">
                <a:solidFill>
                  <a:srgbClr val="FFFFFF"/>
                </a:solidFill>
                <a:latin typeface="Arial"/>
                <a:ea typeface="Arial"/>
                <a:cs typeface="Arial"/>
                <a:sym typeface="Arial"/>
                <a:rtl val="0"/>
              </a:rPr>
              <a:t>Matei Zaharia </a:t>
            </a:r>
            <a:r>
              <a:rPr b="0" baseline="0" i="0" lang="el-GR" sz="2800" u="none" cap="none" strike="noStrike">
                <a:solidFill>
                  <a:srgbClr val="FFFFFF"/>
                </a:solidFill>
                <a:latin typeface="Times New Roman"/>
                <a:ea typeface="Times New Roman"/>
                <a:cs typeface="Times New Roman"/>
                <a:sym typeface="Times New Roman"/>
                <a:rtl val="0"/>
              </a:rPr>
              <a:t>στο</a:t>
            </a:r>
            <a:r>
              <a:rPr b="0" baseline="0" i="0" lang="el-GR" sz="2800" u="none" cap="none" strike="noStrike">
                <a:solidFill>
                  <a:srgbClr val="FFFFFF"/>
                </a:solidFill>
                <a:latin typeface="Arial"/>
                <a:ea typeface="Arial"/>
                <a:cs typeface="Arial"/>
                <a:sym typeface="Arial"/>
                <a:rtl val="0"/>
              </a:rPr>
              <a:t> AMPLab</a:t>
            </a:r>
            <a:r>
              <a:rPr b="0" baseline="0" i="0" lang="el-GR" sz="2800" u="none" cap="none" strike="noStrike">
                <a:solidFill>
                  <a:srgbClr val="FFFFFF"/>
                </a:solidFill>
                <a:latin typeface="Times New Roman"/>
                <a:ea typeface="Times New Roman"/>
                <a:cs typeface="Times New Roman"/>
                <a:sym typeface="Times New Roman"/>
                <a:rtl val="0"/>
              </a:rPr>
              <a:t> του </a:t>
            </a:r>
            <a:r>
              <a:rPr b="0" baseline="0" i="0" lang="el-GR" sz="2800" u="none" cap="none" strike="noStrike">
                <a:solidFill>
                  <a:srgbClr val="FFFFFF"/>
                </a:solidFill>
                <a:latin typeface="Arial"/>
                <a:ea typeface="Arial"/>
                <a:cs typeface="Arial"/>
                <a:sym typeface="Arial"/>
                <a:rtl val="0"/>
              </a:rPr>
              <a:t>UC Berkeley</a:t>
            </a:r>
            <a:r>
              <a:rPr b="0" baseline="0" i="0" lang="el-GR" sz="2800" u="none" cap="none" strike="noStrike">
                <a:solidFill>
                  <a:srgbClr val="FFFFFF"/>
                </a:solidFill>
                <a:latin typeface="Times New Roman"/>
                <a:ea typeface="Times New Roman"/>
                <a:cs typeface="Times New Roman"/>
                <a:sym typeface="Times New Roman"/>
                <a:rtl val="0"/>
              </a:rPr>
              <a:t> και έγινε </a:t>
            </a:r>
            <a:r>
              <a:rPr b="0" baseline="0" i="0" lang="el-GR" sz="2800" u="none" cap="none" strike="noStrike">
                <a:solidFill>
                  <a:srgbClr val="FFFFFF"/>
                </a:solidFill>
                <a:latin typeface="Arial"/>
                <a:ea typeface="Arial"/>
                <a:cs typeface="Arial"/>
                <a:sym typeface="Arial"/>
                <a:rtl val="0"/>
              </a:rPr>
              <a:t>open-source </a:t>
            </a:r>
            <a:r>
              <a:rPr b="0" baseline="0" i="0" lang="el-GR" sz="2800" u="none" cap="none" strike="noStrike">
                <a:solidFill>
                  <a:srgbClr val="FFFFFF"/>
                </a:solidFill>
                <a:latin typeface="Times New Roman"/>
                <a:ea typeface="Times New Roman"/>
                <a:cs typeface="Times New Roman"/>
                <a:sym typeface="Times New Roman"/>
                <a:rtl val="0"/>
              </a:rPr>
              <a:t>το 2010. Το 2013 δίνεται στο </a:t>
            </a:r>
            <a:r>
              <a:rPr b="0" baseline="0" i="0" lang="el-GR" sz="2800" u="none" cap="none" strike="noStrike">
                <a:solidFill>
                  <a:srgbClr val="FFFFFF"/>
                </a:solidFill>
                <a:latin typeface="Arial"/>
                <a:ea typeface="Arial"/>
                <a:cs typeface="Arial"/>
                <a:sym typeface="Arial"/>
                <a:rtl val="0"/>
              </a:rPr>
              <a:t>Apache Software Foundation</a:t>
            </a:r>
            <a:r>
              <a:rPr b="0" baseline="0" i="0" lang="el-GR" sz="2800" u="none" cap="none" strike="noStrike">
                <a:solidFill>
                  <a:srgbClr val="FFFFFF"/>
                </a:solidFill>
                <a:latin typeface="Times New Roman"/>
                <a:ea typeface="Times New Roman"/>
                <a:cs typeface="Times New Roman"/>
                <a:sym typeface="Times New Roman"/>
                <a:rtl val="0"/>
              </a:rPr>
              <a:t>.</a:t>
            </a:r>
          </a:p>
          <a:p>
            <a:pPr indent="-43179" lvl="0" marL="182880" marR="0" rtl="0" algn="l">
              <a:lnSpc>
                <a:spcPct val="90000"/>
              </a:lnSpc>
              <a:spcBef>
                <a:spcPts val="0"/>
              </a:spcBef>
              <a:spcAft>
                <a:spcPts val="200"/>
              </a:spcAft>
              <a:buClr>
                <a:schemeClr val="lt1"/>
              </a:buClr>
              <a:buFont typeface="Noto Symbol"/>
              <a:buNone/>
            </a:pPr>
            <a:r>
              <a:t/>
            </a:r>
            <a:endParaRPr b="0" baseline="0" i="0" sz="2800" u="none" cap="none" strike="noStrike">
              <a:solidFill>
                <a:srgbClr val="FFFFFF"/>
              </a:solidFill>
              <a:latin typeface="Times New Roman"/>
              <a:ea typeface="Times New Roman"/>
              <a:cs typeface="Times New Roman"/>
              <a:sym typeface="Times New Roman"/>
              <a:rtl val="0"/>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1202919" y="284176"/>
            <a:ext cx="9784199" cy="15087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chemeClr val="lt1"/>
              </a:buClr>
              <a:buSzPct val="25000"/>
              <a:buFont typeface="Cantarell"/>
              <a:buNone/>
            </a:pPr>
            <a:r>
              <a:rPr b="1" baseline="0" i="0" lang="el-GR" sz="4100" u="none" cap="none" strike="noStrike">
                <a:solidFill>
                  <a:srgbClr val="DBEEF4"/>
                </a:solidFill>
                <a:latin typeface="Arial"/>
                <a:ea typeface="Arial"/>
                <a:cs typeface="Arial"/>
                <a:sym typeface="Arial"/>
                <a:rtl val="0"/>
              </a:rPr>
              <a:t>Spark</a:t>
            </a:r>
          </a:p>
        </p:txBody>
      </p:sp>
      <p:sp>
        <p:nvSpPr>
          <p:cNvPr id="137" name="Shape 137"/>
          <p:cNvSpPr txBox="1"/>
          <p:nvPr>
            <p:ph idx="1" type="body"/>
          </p:nvPr>
        </p:nvSpPr>
        <p:spPr>
          <a:xfrm>
            <a:off x="1202919" y="2011680"/>
            <a:ext cx="9784199" cy="4206298"/>
          </a:xfrm>
          <a:prstGeom prst="rect">
            <a:avLst/>
          </a:prstGeom>
          <a:noFill/>
          <a:ln>
            <a:noFill/>
          </a:ln>
        </p:spPr>
        <p:txBody>
          <a:bodyPr anchorCtr="0" anchor="t" bIns="45700" lIns="91425" rIns="91425" tIns="45700">
            <a:noAutofit/>
          </a:bodyPr>
          <a:lstStyle/>
          <a:p>
            <a:pPr indent="-406400" lvl="0" marL="457200" marR="0" rtl="0" algn="l">
              <a:lnSpc>
                <a:spcPct val="115000"/>
              </a:lnSpc>
              <a:spcBef>
                <a:spcPts val="0"/>
              </a:spcBef>
              <a:spcAft>
                <a:spcPts val="0"/>
              </a:spcAft>
              <a:buClr>
                <a:srgbClr val="FFFFFF"/>
              </a:buClr>
              <a:buSzPct val="100000"/>
              <a:buFont typeface="Noto Symbol"/>
              <a:buChar char="▪"/>
            </a:pPr>
            <a:r>
              <a:rPr b="0" baseline="0" i="0" lang="el-GR" sz="2800" u="none" cap="none" strike="noStrike">
                <a:solidFill>
                  <a:srgbClr val="FFFFFF"/>
                </a:solidFill>
                <a:latin typeface="Arial"/>
                <a:ea typeface="Arial"/>
                <a:cs typeface="Arial"/>
                <a:sym typeface="Arial"/>
                <a:rtl val="0"/>
              </a:rPr>
              <a:t>Η διαφορά του με αντίστοιχα εργαλεία (όπως το Hadoop) είναι ότι επεξεργάζεται τα δεδομένα στη RAM  και όχι στο δίσκο.</a:t>
            </a:r>
          </a:p>
          <a:p>
            <a:pPr indent="0" lvl="0" marL="0" marR="0" rtl="0" algn="l">
              <a:lnSpc>
                <a:spcPct val="115000"/>
              </a:lnSpc>
              <a:spcBef>
                <a:spcPts val="700"/>
              </a:spcBef>
              <a:spcAft>
                <a:spcPts val="0"/>
              </a:spcAft>
              <a:buClr>
                <a:schemeClr val="lt1"/>
              </a:buClr>
              <a:buFont typeface="Noto Symbol"/>
              <a:buNone/>
            </a:pPr>
            <a:r>
              <a:t/>
            </a:r>
            <a:endParaRPr b="0" baseline="0" i="0" sz="2800" u="none" cap="none" strike="noStrike">
              <a:solidFill>
                <a:srgbClr val="FFFFFF"/>
              </a:solidFill>
              <a:latin typeface="Arial"/>
              <a:ea typeface="Arial"/>
              <a:cs typeface="Arial"/>
              <a:sym typeface="Arial"/>
              <a:rtl val="0"/>
            </a:endParaRPr>
          </a:p>
          <a:p>
            <a:pPr indent="-406400" lvl="0" marL="457200" marR="0" rtl="0" algn="l">
              <a:lnSpc>
                <a:spcPct val="115000"/>
              </a:lnSpc>
              <a:spcBef>
                <a:spcPts val="700"/>
              </a:spcBef>
              <a:spcAft>
                <a:spcPts val="0"/>
              </a:spcAft>
              <a:buClr>
                <a:srgbClr val="FFFFFF"/>
              </a:buClr>
              <a:buSzPct val="100000"/>
              <a:buFont typeface="Noto Symbol"/>
              <a:buChar char="▪"/>
            </a:pPr>
            <a:r>
              <a:rPr b="0" baseline="0" i="0" lang="el-GR" sz="2800" u="none" cap="none" strike="noStrike">
                <a:solidFill>
                  <a:srgbClr val="FFFFFF"/>
                </a:solidFill>
                <a:latin typeface="Arial"/>
                <a:ea typeface="Arial"/>
                <a:cs typeface="Arial"/>
                <a:sym typeface="Arial"/>
                <a:rtl val="0"/>
              </a:rPr>
              <a:t>Κατάλληλο για machine learning algorithms  </a:t>
            </a:r>
          </a:p>
          <a:p>
            <a:pPr indent="-43179" lvl="0" marL="182880" marR="0" rtl="0" algn="l">
              <a:lnSpc>
                <a:spcPct val="90000"/>
              </a:lnSpc>
              <a:spcBef>
                <a:spcPts val="0"/>
              </a:spcBef>
              <a:spcAft>
                <a:spcPts val="200"/>
              </a:spcAft>
              <a:buClr>
                <a:schemeClr val="lt1"/>
              </a:buClr>
              <a:buFont typeface="Noto Symbol"/>
              <a:buNone/>
            </a:pPr>
            <a:r>
              <a:t/>
            </a:r>
            <a:endParaRPr b="0" baseline="0" i="0" sz="2800" u="none" cap="none" strike="noStrike">
              <a:solidFill>
                <a:srgbClr val="FFFFFF"/>
              </a:solidFill>
              <a:latin typeface="Times New Roman"/>
              <a:ea typeface="Times New Roman"/>
              <a:cs typeface="Times New Roman"/>
              <a:sym typeface="Times New Roman"/>
              <a:rtl val="0"/>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1202919" y="284176"/>
            <a:ext cx="9784199" cy="1508700"/>
          </a:xfrm>
          <a:prstGeom prst="rect">
            <a:avLst/>
          </a:prstGeom>
          <a:noFill/>
          <a:ln>
            <a:noFill/>
          </a:ln>
        </p:spPr>
        <p:txBody>
          <a:bodyPr anchorCtr="0" anchor="ctr" bIns="45700" lIns="91425" rIns="91425" tIns="45700">
            <a:noAutofit/>
          </a:bodyPr>
          <a:lstStyle/>
          <a:p>
            <a:pPr indent="0" lvl="0" marL="0" marR="0" rtl="0" algn="l">
              <a:lnSpc>
                <a:spcPct val="85000"/>
              </a:lnSpc>
              <a:spcBef>
                <a:spcPts val="0"/>
              </a:spcBef>
              <a:spcAft>
                <a:spcPts val="0"/>
              </a:spcAft>
              <a:buClr>
                <a:schemeClr val="lt1"/>
              </a:buClr>
              <a:buSzPct val="25000"/>
              <a:buFont typeface="Cantarell"/>
              <a:buNone/>
            </a:pPr>
            <a:r>
              <a:rPr b="1" baseline="0" i="0" lang="el-GR" sz="4100" u="none" cap="none" strike="noStrike">
                <a:solidFill>
                  <a:srgbClr val="DBEEF4"/>
                </a:solidFill>
                <a:latin typeface="Arial"/>
                <a:ea typeface="Arial"/>
                <a:cs typeface="Arial"/>
                <a:sym typeface="Arial"/>
                <a:rtl val="0"/>
              </a:rPr>
              <a:t>Χρησιμοποιείται από:</a:t>
            </a:r>
          </a:p>
        </p:txBody>
      </p:sp>
      <p:pic>
        <p:nvPicPr>
          <p:cNvPr id="143" name="Shape 143"/>
          <p:cNvPicPr preferRelativeResize="0"/>
          <p:nvPr/>
        </p:nvPicPr>
        <p:blipFill rotWithShape="1">
          <a:blip r:embed="rId3">
            <a:alphaModFix/>
          </a:blip>
          <a:srcRect b="0" l="0" r="0" t="0"/>
          <a:stretch/>
        </p:blipFill>
        <p:spPr>
          <a:xfrm>
            <a:off x="1765800" y="2395461"/>
            <a:ext cx="2381249" cy="1314449"/>
          </a:xfrm>
          <a:prstGeom prst="rect">
            <a:avLst/>
          </a:prstGeom>
          <a:noFill/>
          <a:ln>
            <a:noFill/>
          </a:ln>
        </p:spPr>
      </p:pic>
      <p:pic>
        <p:nvPicPr>
          <p:cNvPr id="144" name="Shape 144"/>
          <p:cNvPicPr preferRelativeResize="0"/>
          <p:nvPr/>
        </p:nvPicPr>
        <p:blipFill rotWithShape="1">
          <a:blip r:embed="rId4">
            <a:alphaModFix/>
          </a:blip>
          <a:srcRect b="0" l="0" r="0" t="0"/>
          <a:stretch/>
        </p:blipFill>
        <p:spPr>
          <a:xfrm>
            <a:off x="5753400" y="2284536"/>
            <a:ext cx="2114550" cy="1819274"/>
          </a:xfrm>
          <a:prstGeom prst="rect">
            <a:avLst/>
          </a:prstGeom>
          <a:noFill/>
          <a:ln>
            <a:noFill/>
          </a:ln>
        </p:spPr>
      </p:pic>
      <p:pic>
        <p:nvPicPr>
          <p:cNvPr id="145" name="Shape 145"/>
          <p:cNvPicPr preferRelativeResize="0"/>
          <p:nvPr/>
        </p:nvPicPr>
        <p:blipFill rotWithShape="1">
          <a:blip r:embed="rId5">
            <a:alphaModFix/>
          </a:blip>
          <a:srcRect b="0" l="0" r="0" t="0"/>
          <a:stretch/>
        </p:blipFill>
        <p:spPr>
          <a:xfrm>
            <a:off x="963925" y="4090675"/>
            <a:ext cx="3552825" cy="1314449"/>
          </a:xfrm>
          <a:prstGeom prst="rect">
            <a:avLst/>
          </a:prstGeom>
          <a:noFill/>
          <a:ln>
            <a:noFill/>
          </a:ln>
        </p:spPr>
      </p:pic>
      <p:pic>
        <p:nvPicPr>
          <p:cNvPr id="146" name="Shape 146"/>
          <p:cNvPicPr preferRelativeResize="0"/>
          <p:nvPr/>
        </p:nvPicPr>
        <p:blipFill rotWithShape="1">
          <a:blip r:embed="rId6">
            <a:alphaModFix/>
          </a:blip>
          <a:srcRect b="0" l="0" r="0" t="0"/>
          <a:stretch/>
        </p:blipFill>
        <p:spPr>
          <a:xfrm>
            <a:off x="8551650" y="2966700"/>
            <a:ext cx="2028825" cy="2028825"/>
          </a:xfrm>
          <a:prstGeom prst="rect">
            <a:avLst/>
          </a:prstGeom>
          <a:noFill/>
          <a:ln>
            <a:noFill/>
          </a:ln>
        </p:spPr>
      </p:pic>
      <p:pic>
        <p:nvPicPr>
          <p:cNvPr id="147" name="Shape 147"/>
          <p:cNvPicPr preferRelativeResize="0"/>
          <p:nvPr/>
        </p:nvPicPr>
        <p:blipFill rotWithShape="1">
          <a:blip r:embed="rId7">
            <a:alphaModFix/>
          </a:blip>
          <a:srcRect b="0" l="0" r="0" t="0"/>
          <a:stretch/>
        </p:blipFill>
        <p:spPr>
          <a:xfrm>
            <a:off x="4147050" y="5625225"/>
            <a:ext cx="4848225" cy="96202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1202919" y="284176"/>
            <a:ext cx="9784079" cy="1508759"/>
          </a:xfrm>
          <a:prstGeom prst="rect">
            <a:avLst/>
          </a:prstGeom>
          <a:noFill/>
          <a:ln>
            <a:noFill/>
          </a:ln>
        </p:spPr>
        <p:txBody>
          <a:bodyPr anchorCtr="0" anchor="ctr" bIns="91425" lIns="91425" rIns="91425" tIns="91425">
            <a:noAutofit/>
          </a:bodyPr>
          <a:lstStyle/>
          <a:p>
            <a:pPr indent="0" lvl="0" marL="0" marR="0" rtl="0" algn="l">
              <a:lnSpc>
                <a:spcPct val="85000"/>
              </a:lnSpc>
              <a:spcBef>
                <a:spcPts val="0"/>
              </a:spcBef>
              <a:spcAft>
                <a:spcPts val="0"/>
              </a:spcAft>
              <a:buClr>
                <a:schemeClr val="lt1"/>
              </a:buClr>
              <a:buSzPct val="25000"/>
              <a:buFont typeface="Cantarell"/>
              <a:buNone/>
            </a:pPr>
            <a:r>
              <a:rPr b="1" baseline="0" i="0" lang="el-GR" sz="4100" u="none" cap="none" strike="noStrike">
                <a:solidFill>
                  <a:srgbClr val="DBEEF4"/>
                </a:solidFill>
                <a:latin typeface="Arial"/>
                <a:ea typeface="Arial"/>
                <a:cs typeface="Arial"/>
                <a:sym typeface="Arial"/>
                <a:rtl val="0"/>
              </a:rPr>
              <a:t>Spark</a:t>
            </a:r>
          </a:p>
        </p:txBody>
      </p:sp>
      <p:sp>
        <p:nvSpPr>
          <p:cNvPr id="153" name="Shape 153"/>
          <p:cNvSpPr txBox="1"/>
          <p:nvPr>
            <p:ph idx="1" type="body"/>
          </p:nvPr>
        </p:nvSpPr>
        <p:spPr>
          <a:xfrm>
            <a:off x="1202919" y="2011680"/>
            <a:ext cx="9784079" cy="4206240"/>
          </a:xfrm>
          <a:prstGeom prst="rect">
            <a:avLst/>
          </a:prstGeom>
          <a:noFill/>
          <a:ln>
            <a:noFill/>
          </a:ln>
        </p:spPr>
        <p:txBody>
          <a:bodyPr anchorCtr="0" anchor="t" bIns="91425" lIns="91425" rIns="91425" tIns="91425">
            <a:noAutofit/>
          </a:bodyPr>
          <a:lstStyle/>
          <a:p>
            <a:pPr indent="-43179" lvl="0" marL="182880" marR="0" rtl="0" algn="l">
              <a:lnSpc>
                <a:spcPct val="90000"/>
              </a:lnSpc>
              <a:spcBef>
                <a:spcPts val="0"/>
              </a:spcBef>
              <a:spcAft>
                <a:spcPts val="0"/>
              </a:spcAft>
              <a:buClr>
                <a:schemeClr val="lt1"/>
              </a:buClr>
              <a:buSzPct val="100000"/>
              <a:buFont typeface="Noto Symbol"/>
              <a:buChar char="▪"/>
            </a:pPr>
            <a:r>
              <a:rPr b="0" baseline="0" i="0" lang="el-GR" sz="2800" u="none" cap="none" strike="noStrike">
                <a:solidFill>
                  <a:srgbClr val="FFFFFF"/>
                </a:solidFill>
                <a:latin typeface="Arial"/>
                <a:ea typeface="Arial"/>
                <a:cs typeface="Arial"/>
                <a:sym typeface="Arial"/>
                <a:rtl val="0"/>
              </a:rPr>
              <a:t> Είναι γραμμένο σε Scala Programming Language και τρέχει πάνω σε JVM environment.</a:t>
            </a:r>
          </a:p>
          <a:p>
            <a:pPr indent="-43179" lvl="0" marL="182880" marR="0" rtl="0" algn="l">
              <a:lnSpc>
                <a:spcPct val="90000"/>
              </a:lnSpc>
              <a:spcBef>
                <a:spcPts val="1400"/>
              </a:spcBef>
              <a:spcAft>
                <a:spcPts val="0"/>
              </a:spcAft>
              <a:buClr>
                <a:schemeClr val="lt1"/>
              </a:buClr>
              <a:buSzPct val="100000"/>
              <a:buFont typeface="Noto Symbol"/>
              <a:buChar char="▪"/>
            </a:pPr>
            <a:r>
              <a:rPr b="0" baseline="0" i="0" lang="el-GR" sz="2800" u="none" cap="none" strike="noStrike">
                <a:solidFill>
                  <a:srgbClr val="FFFFFF"/>
                </a:solidFill>
                <a:latin typeface="Arial"/>
                <a:ea typeface="Arial"/>
                <a:cs typeface="Arial"/>
                <a:sym typeface="Arial"/>
                <a:rtl val="0"/>
              </a:rPr>
              <a:t> Υποστηρίζει τις ακόλουθες γλώσσες: Scala, Java, Python, R.</a:t>
            </a:r>
          </a:p>
          <a:p>
            <a:pPr indent="-43179" lvl="0" marL="182880" marR="0" rtl="0" algn="l">
              <a:lnSpc>
                <a:spcPct val="90000"/>
              </a:lnSpc>
              <a:spcBef>
                <a:spcPts val="1400"/>
              </a:spcBef>
              <a:spcAft>
                <a:spcPts val="0"/>
              </a:spcAft>
              <a:buClr>
                <a:schemeClr val="lt1"/>
              </a:buClr>
              <a:buSzPct val="100000"/>
              <a:buFont typeface="Noto Symbol"/>
              <a:buChar char="▪"/>
            </a:pPr>
            <a:r>
              <a:rPr b="0" baseline="0" i="0" lang="el-GR" sz="2800" u="none" cap="none" strike="noStrike">
                <a:solidFill>
                  <a:srgbClr val="FFFFFF"/>
                </a:solidFill>
                <a:latin typeface="Arial"/>
                <a:ea typeface="Arial"/>
                <a:cs typeface="Arial"/>
                <a:sym typeface="Arial"/>
                <a:rtl val="0"/>
              </a:rPr>
              <a:t> Μέσα σε ένα πολύ μικρό χρονικό διάστημα το Spark έχει  έχει υιοθετηθεί από πολλές βιομηχανίες, και εξαπλώνετε γρηγορότερα από ποτέ.</a:t>
            </a:r>
          </a:p>
          <a:p>
            <a:pPr indent="134620" lvl="0" marL="182880" marR="0" rtl="0" algn="l">
              <a:lnSpc>
                <a:spcPct val="90000"/>
              </a:lnSpc>
              <a:spcBef>
                <a:spcPts val="1400"/>
              </a:spcBef>
              <a:spcAft>
                <a:spcPts val="0"/>
              </a:spcAft>
              <a:buClr>
                <a:schemeClr val="lt1"/>
              </a:buClr>
              <a:buFont typeface="Noto Symbol"/>
              <a:buNone/>
            </a:pPr>
            <a:r>
              <a:t/>
            </a:r>
            <a:endParaRPr b="0" baseline="0" i="0" sz="2800" u="none" cap="none" strike="noStrike">
              <a:solidFill>
                <a:srgbClr val="FFFFFF"/>
              </a:solidFill>
              <a:latin typeface="Arial"/>
              <a:ea typeface="Arial"/>
              <a:cs typeface="Arial"/>
              <a:sym typeface="Arial"/>
              <a:rtl val="0"/>
            </a:endParaRPr>
          </a:p>
          <a:p>
            <a:pPr indent="134620" lvl="0" marL="182880" marR="0" rtl="0" algn="l">
              <a:lnSpc>
                <a:spcPct val="90000"/>
              </a:lnSpc>
              <a:spcBef>
                <a:spcPts val="1400"/>
              </a:spcBef>
              <a:spcAft>
                <a:spcPts val="200"/>
              </a:spcAft>
              <a:buClr>
                <a:schemeClr val="lt1"/>
              </a:buClr>
              <a:buFont typeface="Noto Symbol"/>
              <a:buNone/>
            </a:pPr>
            <a:r>
              <a:t/>
            </a:r>
            <a:endParaRPr b="0" baseline="0" i="0" sz="2800" u="none" cap="none" strike="noStrike">
              <a:solidFill>
                <a:srgbClr val="FFFFFF"/>
              </a:solidFill>
              <a:latin typeface="Arial"/>
              <a:ea typeface="Arial"/>
              <a:cs typeface="Arial"/>
              <a:sym typeface="Arial"/>
              <a:rtl val="0"/>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Banded">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