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9" r:id="rId2"/>
    <p:sldId id="301" r:id="rId3"/>
    <p:sldId id="300" r:id="rId4"/>
    <p:sldId id="302" r:id="rId5"/>
    <p:sldId id="303" r:id="rId6"/>
    <p:sldId id="304" r:id="rId7"/>
    <p:sldId id="305" r:id="rId8"/>
    <p:sldId id="306" r:id="rId9"/>
    <p:sldId id="328" r:id="rId10"/>
    <p:sldId id="329" r:id="rId11"/>
    <p:sldId id="330" r:id="rId12"/>
    <p:sldId id="331" r:id="rId13"/>
    <p:sldId id="332" r:id="rId14"/>
    <p:sldId id="333" r:id="rId15"/>
    <p:sldId id="311" r:id="rId16"/>
    <p:sldId id="310" r:id="rId17"/>
    <p:sldId id="313" r:id="rId18"/>
    <p:sldId id="325" r:id="rId19"/>
    <p:sldId id="312" r:id="rId20"/>
    <p:sldId id="326" r:id="rId21"/>
    <p:sldId id="316" r:id="rId22"/>
    <p:sldId id="317" r:id="rId23"/>
    <p:sldId id="319" r:id="rId24"/>
    <p:sldId id="327" r:id="rId25"/>
    <p:sldId id="321" r:id="rId26"/>
    <p:sldId id="334" r:id="rId27"/>
    <p:sldId id="335" r:id="rId28"/>
    <p:sldId id="336" r:id="rId29"/>
    <p:sldId id="337" r:id="rId30"/>
    <p:sldId id="338" r:id="rId31"/>
    <p:sldId id="343" r:id="rId32"/>
    <p:sldId id="344" r:id="rId33"/>
    <p:sldId id="341" r:id="rId34"/>
    <p:sldId id="342" r:id="rId35"/>
    <p:sldId id="339" r:id="rId36"/>
    <p:sldId id="322" r:id="rId37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0000FF"/>
    <a:srgbClr val="73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2" autoAdjust="0"/>
    <p:restoredTop sz="79195" autoAdjust="0"/>
  </p:normalViewPr>
  <p:slideViewPr>
    <p:cSldViewPr>
      <p:cViewPr varScale="1">
        <p:scale>
          <a:sx n="77" d="100"/>
          <a:sy n="77" d="100"/>
        </p:scale>
        <p:origin x="760" y="18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48" y="74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7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0B6A7-E1E1-4332-8155-8679CC9DD31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D8A7E9-2E28-4C44-A0B3-02E93CF3DBA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Iaas</a:t>
          </a:r>
        </a:p>
      </dgm:t>
    </dgm:pt>
    <dgm:pt modelId="{E73831FB-6AAA-48EF-B74C-85B5DD940BCE}" type="parTrans" cxnId="{592E0CD6-2051-4200-A522-5707B918C1E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1B6920A-2BF6-4D95-850F-CD57889E30B8}" type="sibTrans" cxnId="{592E0CD6-2051-4200-A522-5707B918C1E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4CD9651-FB34-4BC3-9203-59C6E88EC91B}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Data </a:t>
          </a:r>
        </a:p>
      </dgm:t>
    </dgm:pt>
    <dgm:pt modelId="{6E91D484-CDD6-4178-A26A-4970C3C0E1EA}" type="sibTrans" cxnId="{BDF0D61C-3F25-49F0-B70F-2F5D4390755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3AF42F4-504F-4AEC-8FA8-9E5B16153870}" type="parTrans" cxnId="{BDF0D61C-3F25-49F0-B70F-2F5D4390755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D3D567D-4A0C-4CDF-A071-55EAC008E70B}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Application</a:t>
          </a:r>
        </a:p>
      </dgm:t>
    </dgm:pt>
    <dgm:pt modelId="{C120B963-0253-4525-BC5A-F80CAB7D7B99}" type="parTrans" cxnId="{86D18FC7-48A9-44C3-8579-69F36A71DEBB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0A1D746-8036-4055-8F39-7E1CE8EDF167}" type="sibTrans" cxnId="{86D18FC7-48A9-44C3-8579-69F36A71DEBB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C416DC4-9D83-4E3A-9832-2BC9A06E0D44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Servers</a:t>
          </a:r>
        </a:p>
      </dgm:t>
    </dgm:pt>
    <dgm:pt modelId="{224D3A33-2791-43F6-B597-895CC1B2879F}" type="parTrans" cxnId="{487D6001-17A7-4B03-8155-3D96A8C2DDE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3F44D3D-E9CD-4CB3-B254-78E188C831A4}" type="sibTrans" cxnId="{487D6001-17A7-4B03-8155-3D96A8C2DDE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99C9A32-2699-4376-9017-7FC4CB010F60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Storage</a:t>
          </a:r>
        </a:p>
      </dgm:t>
    </dgm:pt>
    <dgm:pt modelId="{4F3FC39F-A8B8-4405-A7A3-D5288BF348B5}" type="parTrans" cxnId="{12B244A6-054B-461F-8327-42A883BB38B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CAE38EB-FA19-4F2C-AB3B-A1C48C80E185}" type="sibTrans" cxnId="{12B244A6-054B-461F-8327-42A883BB38B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EFD03C5-76B8-4B96-AFD8-A4B4A07E4D45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Networking</a:t>
          </a:r>
        </a:p>
      </dgm:t>
    </dgm:pt>
    <dgm:pt modelId="{FFED8952-320D-45F3-BB9C-DEAF62A6D807}" type="parTrans" cxnId="{67EED991-65A6-425F-B7E3-E39527E6B89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F288E56-ECEC-4CAC-A15B-18204AD7965B}" type="sibTrans" cxnId="{67EED991-65A6-425F-B7E3-E39527E6B89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7A5D81B-2EDD-4FF3-9261-B1BF7FC3E50F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Paas</a:t>
          </a:r>
        </a:p>
      </dgm:t>
    </dgm:pt>
    <dgm:pt modelId="{FBA92C6C-5168-45BC-8435-59DFC8C9B5C5}" type="parTrans" cxnId="{DB71E5C4-9F82-4FEC-945C-2D5CBEC687E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67005FF-C45D-42B9-93D5-3004174A6B61}" type="sibTrans" cxnId="{DB71E5C4-9F82-4FEC-945C-2D5CBEC687E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985E04B-C9E6-4F13-9316-BE7821F2DC09}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Databases</a:t>
          </a:r>
        </a:p>
      </dgm:t>
    </dgm:pt>
    <dgm:pt modelId="{BBBB0876-F8E9-4AC6-BE6D-6D0B5F15CB47}" type="parTrans" cxnId="{94C6A6DC-F3C7-436A-9EFC-F363B7F1877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19A2539-1176-45CE-B6BD-D3D28D673729}" type="sibTrans" cxnId="{94C6A6DC-F3C7-436A-9EFC-F363B7F1877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52F36C9-60F6-4548-874E-19AC784ABD50}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OS</a:t>
          </a:r>
        </a:p>
      </dgm:t>
    </dgm:pt>
    <dgm:pt modelId="{AFC6F393-5AF3-4F11-BE8F-3BA6EC0FADF3}" type="parTrans" cxnId="{743D9D6F-BF0C-4519-B553-669A8D59802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3AC0D1E-DA26-4E86-8972-9070EA482640}" type="sibTrans" cxnId="{743D9D6F-BF0C-4519-B553-669A8D59802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292AC32-08C4-4F96-91D1-7A3B07C8AE54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Virtualization</a:t>
          </a:r>
        </a:p>
      </dgm:t>
    </dgm:pt>
    <dgm:pt modelId="{834CAB2F-C0A8-4731-BA96-468991009B80}" type="parTrans" cxnId="{1A7A279C-B105-4D19-81CD-2E1463631BB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F623C51-DE1F-44EA-8348-82F60F5C8FD2}" type="sibTrans" cxnId="{1A7A279C-B105-4D19-81CD-2E1463631BB1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D734AAC-993A-4E11-9080-C7AA53ABCEE2}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Data </a:t>
          </a:r>
        </a:p>
      </dgm:t>
    </dgm:pt>
    <dgm:pt modelId="{A4724ED7-CEB4-4903-A765-6501438AB541}" type="parTrans" cxnId="{D960D5B1-FAD2-4C71-A194-40C23118898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4AC9980-6F77-4CC1-92D6-F12CD1F0F0AA}" type="sibTrans" cxnId="{D960D5B1-FAD2-4C71-A194-40C23118898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548140ED-7836-41A3-A300-7F33AA6AFB4B}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Application</a:t>
          </a:r>
        </a:p>
      </dgm:t>
    </dgm:pt>
    <dgm:pt modelId="{9F6AAC4D-7B56-41EE-9E6B-D160674DABB9}" type="parTrans" cxnId="{355332EA-F1AB-43DF-88F8-B002E8D90ABB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5157417-4360-4BB3-8C06-5BA5EC44955B}" type="sibTrans" cxnId="{355332EA-F1AB-43DF-88F8-B002E8D90ABB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04C3443-B7AA-4662-ABA1-06AF71079349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Databases</a:t>
          </a:r>
        </a:p>
      </dgm:t>
    </dgm:pt>
    <dgm:pt modelId="{69634CE0-4C48-4AA8-8F63-7759A7228F0F}" type="parTrans" cxnId="{7B2EF3BC-BC7A-4320-864E-B9A27A631B1F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F7B41A1-8E9A-43C6-8160-067FF0818C8B}" type="sibTrans" cxnId="{7B2EF3BC-BC7A-4320-864E-B9A27A631B1F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170FCF1-5D95-4F27-8E73-91364129ED3B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OS</a:t>
          </a:r>
        </a:p>
      </dgm:t>
    </dgm:pt>
    <dgm:pt modelId="{85FD95DA-F1B9-47BE-8FD9-2679860642F5}" type="parTrans" cxnId="{98C0B5D4-1718-4BAF-AAF4-9519E1B9442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806B95AC-18BF-4786-AA31-C3CE0F7AA109}" type="sibTrans" cxnId="{98C0B5D4-1718-4BAF-AAF4-9519E1B9442D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E3EFC25-6DFD-4041-874A-2B8766E363F4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Virtualization</a:t>
          </a:r>
        </a:p>
      </dgm:t>
    </dgm:pt>
    <dgm:pt modelId="{FC00C8CA-F702-4D72-99E0-F4FD7FD898F7}" type="parTrans" cxnId="{FB287D73-25CF-47B8-91F3-C05AF9D48FE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0CF2371D-FEF2-4C43-AF1E-65FFF48E5404}" type="sibTrans" cxnId="{FB287D73-25CF-47B8-91F3-C05AF9D48FE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F1410A5-5C85-46E7-B9B0-839447FC1191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Servers</a:t>
          </a:r>
        </a:p>
      </dgm:t>
    </dgm:pt>
    <dgm:pt modelId="{3D4A9061-3B41-427A-85F4-10A6BC26B1CB}" type="parTrans" cxnId="{8361CCD7-EBE4-4501-A368-0877819252C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3DD71FC0-F9DB-498D-B87F-8DD2004E3D4A}" type="sibTrans" cxnId="{8361CCD7-EBE4-4501-A368-0877819252C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40AF64B-9A85-4EE2-B9E9-8A3B1A8A2900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Storage</a:t>
          </a:r>
        </a:p>
      </dgm:t>
    </dgm:pt>
    <dgm:pt modelId="{3546B7CE-5CA5-4A64-B48A-C2AF9CC38B85}" type="parTrans" cxnId="{60DB57F5-5B72-49BF-ADC1-6CE1CD1D961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2751DE4-14D8-4B11-BA65-9D02D052701D}" type="sibTrans" cxnId="{60DB57F5-5B72-49BF-ADC1-6CE1CD1D9619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F3F709A-10EB-4BD5-AA9F-77D7D13E9954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Networking</a:t>
          </a:r>
        </a:p>
      </dgm:t>
    </dgm:pt>
    <dgm:pt modelId="{E4C09AFD-75A6-441F-869C-7A6E0C82AD70}" type="parTrans" cxnId="{B5166845-777F-4284-B292-1AD194A85AB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16D1A97F-55E0-41A2-A073-66C86A45027F}" type="sibTrans" cxnId="{B5166845-777F-4284-B292-1AD194A85AB7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6DF14B5-2148-4E08-8018-240DB5140474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Saas</a:t>
          </a:r>
        </a:p>
      </dgm:t>
    </dgm:pt>
    <dgm:pt modelId="{24086BE1-FF44-464A-ACA1-9316EDD290DF}" type="parTrans" cxnId="{EDFA2AB1-8AF2-4562-A212-15060B71655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773E7DDA-25AD-4513-8F0A-826DDDF2FE26}" type="sibTrans" cxnId="{EDFA2AB1-8AF2-4562-A212-15060B71655E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98CC3B5-029A-4519-A328-FEA1377BCF03}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>
              <a:solidFill>
                <a:sysClr val="windowText" lastClr="000000"/>
              </a:solidFill>
            </a:rPr>
            <a:t>Data </a:t>
          </a:r>
          <a:endParaRPr lang="en-US" dirty="0">
            <a:solidFill>
              <a:sysClr val="windowText" lastClr="000000"/>
            </a:solidFill>
          </a:endParaRPr>
        </a:p>
      </dgm:t>
    </dgm:pt>
    <dgm:pt modelId="{E65F9738-4B1C-4D4B-A691-FBEDD7D1D45C}" type="parTrans" cxnId="{D0C2FA39-5E5F-4A7A-84FC-36AD44D00D3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0E9F126-BB1C-47A8-BAB6-2BF3EC300A70}" type="sibTrans" cxnId="{D0C2FA39-5E5F-4A7A-84FC-36AD44D00D38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A478917-5560-419F-B323-41CBC1AF135E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Application</a:t>
          </a:r>
        </a:p>
      </dgm:t>
    </dgm:pt>
    <dgm:pt modelId="{010B1888-F47C-4481-A928-C8E33652DD12}" type="parTrans" cxnId="{C13D45DB-1EAE-4B85-A989-EEA8259FDA1F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E73CF7F7-B32C-43DF-B51A-CB92B3B33200}" type="sibTrans" cxnId="{C13D45DB-1EAE-4B85-A989-EEA8259FDA1F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CE5AC2D2-14EC-4510-B828-3C998F08349F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Databases</a:t>
          </a:r>
        </a:p>
      </dgm:t>
    </dgm:pt>
    <dgm:pt modelId="{08ADA6F8-C395-4CD9-BE54-009D1FA122CD}" type="parTrans" cxnId="{F7F48C17-A727-4CD5-9FDE-505650687C3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ABD3BF8-C5AE-47E7-B8AA-9722F68D85A8}" type="sibTrans" cxnId="{F7F48C17-A727-4CD5-9FDE-505650687C33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623B53C-E329-4D70-BED7-6A5DF5079D13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OS</a:t>
          </a:r>
        </a:p>
      </dgm:t>
    </dgm:pt>
    <dgm:pt modelId="{CB4F7CE2-A411-4D5A-8FD2-09B89F7E1CD8}" type="parTrans" cxnId="{71DD1666-E958-476A-8A77-CB604DBAB722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BFC015E-6C53-4209-BCB0-A7EB93F83703}" type="sibTrans" cxnId="{71DD1666-E958-476A-8A77-CB604DBAB722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BF4FC3A1-F8E1-4462-81EC-A67BAE09601B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Virtualization</a:t>
          </a:r>
        </a:p>
      </dgm:t>
    </dgm:pt>
    <dgm:pt modelId="{06FAEA6C-63E6-49BE-9E76-5F14A7D7776A}" type="parTrans" cxnId="{979C9118-A68E-42AE-9344-441B4FCB383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9E177F8-3846-4217-8348-CE5DB44FCB63}" type="sibTrans" cxnId="{979C9118-A68E-42AE-9344-441B4FCB383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FDE6D1A4-8A13-4E07-88E1-F800308484D7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Servers</a:t>
          </a:r>
        </a:p>
      </dgm:t>
    </dgm:pt>
    <dgm:pt modelId="{A3D821C9-203B-4B94-A2FD-8EACF727EAF8}" type="parTrans" cxnId="{F77D9FF6-EDE7-46A7-8591-5F6C4893903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DF98FB76-221D-4C0D-B581-7F43FD7874BC}" type="sibTrans" cxnId="{F77D9FF6-EDE7-46A7-8591-5F6C48939034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AC53F69C-78ED-4F26-9128-6C3873009F02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Storage</a:t>
          </a:r>
        </a:p>
      </dgm:t>
    </dgm:pt>
    <dgm:pt modelId="{210230FB-C94B-41D1-97DB-EBD7CB807583}" type="parTrans" cxnId="{0D89FFBA-EEC5-4647-BEAF-C62D7690BBB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96DFE284-6BAE-4507-9E44-6B562C0BFEA5}" type="sibTrans" cxnId="{0D89FFBA-EEC5-4647-BEAF-C62D7690BBB6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2D938C85-3E45-4F4E-B80B-DB5293E93C03}">
      <dgm:prSet phldrT="[Text]"/>
      <dgm:spPr>
        <a:solidFill>
          <a:schemeClr val="accent1">
            <a:lumMod val="75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Networking</a:t>
          </a:r>
        </a:p>
      </dgm:t>
    </dgm:pt>
    <dgm:pt modelId="{B81D3C73-BDA5-45B9-9BCC-37CE07A7A2AE}" type="parTrans" cxnId="{80802838-271B-4B87-B7FC-9944B2A8718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601B894E-FE3F-44B1-94BB-66C7E9CC2BD9}" type="sibTrans" cxnId="{80802838-271B-4B87-B7FC-9944B2A8718A}">
      <dgm:prSet/>
      <dgm:spPr/>
      <dgm:t>
        <a:bodyPr/>
        <a:lstStyle/>
        <a:p>
          <a:endParaRPr lang="en-US">
            <a:solidFill>
              <a:sysClr val="windowText" lastClr="000000"/>
            </a:solidFill>
          </a:endParaRPr>
        </a:p>
      </dgm:t>
    </dgm:pt>
    <dgm:pt modelId="{43053E80-52D3-414D-935B-73AC6407C9D6}" type="pres">
      <dgm:prSet presAssocID="{04C0B6A7-E1E1-4332-8155-8679CC9DD315}" presName="theList" presStyleCnt="0">
        <dgm:presLayoutVars>
          <dgm:dir/>
          <dgm:animLvl val="lvl"/>
          <dgm:resizeHandles val="exact"/>
        </dgm:presLayoutVars>
      </dgm:prSet>
      <dgm:spPr/>
    </dgm:pt>
    <dgm:pt modelId="{7A2F1E34-D149-4358-9857-FD3BBAFCDA4A}" type="pres">
      <dgm:prSet presAssocID="{D5D8A7E9-2E28-4C44-A0B3-02E93CF3DBAA}" presName="compNode" presStyleCnt="0"/>
      <dgm:spPr/>
    </dgm:pt>
    <dgm:pt modelId="{73782C69-E2CA-4DA1-91D2-540483F4C1C8}" type="pres">
      <dgm:prSet presAssocID="{D5D8A7E9-2E28-4C44-A0B3-02E93CF3DBAA}" presName="aNode" presStyleLbl="bgShp" presStyleIdx="0" presStyleCnt="3"/>
      <dgm:spPr/>
    </dgm:pt>
    <dgm:pt modelId="{0139D023-B053-4AEB-9B0F-549268FE631B}" type="pres">
      <dgm:prSet presAssocID="{D5D8A7E9-2E28-4C44-A0B3-02E93CF3DBAA}" presName="textNode" presStyleLbl="bgShp" presStyleIdx="0" presStyleCnt="3"/>
      <dgm:spPr/>
    </dgm:pt>
    <dgm:pt modelId="{3FEB3534-6F5E-4394-BE97-02DBA4FF3F78}" type="pres">
      <dgm:prSet presAssocID="{D5D8A7E9-2E28-4C44-A0B3-02E93CF3DBAA}" presName="compChildNode" presStyleCnt="0"/>
      <dgm:spPr/>
    </dgm:pt>
    <dgm:pt modelId="{912FA074-A568-4895-A86D-C118F0F43136}" type="pres">
      <dgm:prSet presAssocID="{D5D8A7E9-2E28-4C44-A0B3-02E93CF3DBAA}" presName="theInnerList" presStyleCnt="0"/>
      <dgm:spPr/>
    </dgm:pt>
    <dgm:pt modelId="{CA8ED287-5B99-48DE-9600-0090CFEB4BBF}" type="pres">
      <dgm:prSet presAssocID="{F4CD9651-FB34-4BC3-9203-59C6E88EC91B}" presName="childNode" presStyleLbl="node1" presStyleIdx="0" presStyleCnt="24">
        <dgm:presLayoutVars>
          <dgm:bulletEnabled val="1"/>
        </dgm:presLayoutVars>
      </dgm:prSet>
      <dgm:spPr/>
    </dgm:pt>
    <dgm:pt modelId="{DDA4BFEF-6097-43DA-9E06-557DDFB2A261}" type="pres">
      <dgm:prSet presAssocID="{F4CD9651-FB34-4BC3-9203-59C6E88EC91B}" presName="aSpace2" presStyleCnt="0"/>
      <dgm:spPr/>
    </dgm:pt>
    <dgm:pt modelId="{D0439324-C722-4B15-8C6D-FFE9438BC9E3}" type="pres">
      <dgm:prSet presAssocID="{6D3D567D-4A0C-4CDF-A071-55EAC008E70B}" presName="childNode" presStyleLbl="node1" presStyleIdx="1" presStyleCnt="24">
        <dgm:presLayoutVars>
          <dgm:bulletEnabled val="1"/>
        </dgm:presLayoutVars>
      </dgm:prSet>
      <dgm:spPr/>
    </dgm:pt>
    <dgm:pt modelId="{FE8791D3-6E2A-4245-96A1-0F375185063F}" type="pres">
      <dgm:prSet presAssocID="{6D3D567D-4A0C-4CDF-A071-55EAC008E70B}" presName="aSpace2" presStyleCnt="0"/>
      <dgm:spPr/>
    </dgm:pt>
    <dgm:pt modelId="{56687414-63E8-4A54-A41C-2CC0081F8884}" type="pres">
      <dgm:prSet presAssocID="{D985E04B-C9E6-4F13-9316-BE7821F2DC09}" presName="childNode" presStyleLbl="node1" presStyleIdx="2" presStyleCnt="24">
        <dgm:presLayoutVars>
          <dgm:bulletEnabled val="1"/>
        </dgm:presLayoutVars>
      </dgm:prSet>
      <dgm:spPr/>
    </dgm:pt>
    <dgm:pt modelId="{074A3E2C-A868-4598-B688-81A5376A6EBF}" type="pres">
      <dgm:prSet presAssocID="{D985E04B-C9E6-4F13-9316-BE7821F2DC09}" presName="aSpace2" presStyleCnt="0"/>
      <dgm:spPr/>
    </dgm:pt>
    <dgm:pt modelId="{809C68FB-FFAD-4A57-8BA2-2E4562505B2C}" type="pres">
      <dgm:prSet presAssocID="{B52F36C9-60F6-4548-874E-19AC784ABD50}" presName="childNode" presStyleLbl="node1" presStyleIdx="3" presStyleCnt="24">
        <dgm:presLayoutVars>
          <dgm:bulletEnabled val="1"/>
        </dgm:presLayoutVars>
      </dgm:prSet>
      <dgm:spPr/>
    </dgm:pt>
    <dgm:pt modelId="{03873FDE-BDC2-492B-8399-3429235E86ED}" type="pres">
      <dgm:prSet presAssocID="{B52F36C9-60F6-4548-874E-19AC784ABD50}" presName="aSpace2" presStyleCnt="0"/>
      <dgm:spPr/>
    </dgm:pt>
    <dgm:pt modelId="{FAF67E4C-E01F-4AEA-A505-6BA830E8CCE3}" type="pres">
      <dgm:prSet presAssocID="{0292AC32-08C4-4F96-91D1-7A3B07C8AE54}" presName="childNode" presStyleLbl="node1" presStyleIdx="4" presStyleCnt="24">
        <dgm:presLayoutVars>
          <dgm:bulletEnabled val="1"/>
        </dgm:presLayoutVars>
      </dgm:prSet>
      <dgm:spPr/>
    </dgm:pt>
    <dgm:pt modelId="{130850AF-B462-4E89-8415-13712502E5D6}" type="pres">
      <dgm:prSet presAssocID="{0292AC32-08C4-4F96-91D1-7A3B07C8AE54}" presName="aSpace2" presStyleCnt="0"/>
      <dgm:spPr/>
    </dgm:pt>
    <dgm:pt modelId="{15065504-3ED9-4462-87AE-9E9097BE0372}" type="pres">
      <dgm:prSet presAssocID="{CC416DC4-9D83-4E3A-9832-2BC9A06E0D44}" presName="childNode" presStyleLbl="node1" presStyleIdx="5" presStyleCnt="24">
        <dgm:presLayoutVars>
          <dgm:bulletEnabled val="1"/>
        </dgm:presLayoutVars>
      </dgm:prSet>
      <dgm:spPr/>
    </dgm:pt>
    <dgm:pt modelId="{B49C1DE3-64EF-4325-BDA8-995C17E9D40D}" type="pres">
      <dgm:prSet presAssocID="{CC416DC4-9D83-4E3A-9832-2BC9A06E0D44}" presName="aSpace2" presStyleCnt="0"/>
      <dgm:spPr/>
    </dgm:pt>
    <dgm:pt modelId="{D06105E0-E6AB-4ECA-A68D-BA68C24ADC3D}" type="pres">
      <dgm:prSet presAssocID="{D99C9A32-2699-4376-9017-7FC4CB010F60}" presName="childNode" presStyleLbl="node1" presStyleIdx="6" presStyleCnt="24">
        <dgm:presLayoutVars>
          <dgm:bulletEnabled val="1"/>
        </dgm:presLayoutVars>
      </dgm:prSet>
      <dgm:spPr/>
    </dgm:pt>
    <dgm:pt modelId="{E4521662-3C89-4BDD-BBA7-E7296A637EAE}" type="pres">
      <dgm:prSet presAssocID="{D99C9A32-2699-4376-9017-7FC4CB010F60}" presName="aSpace2" presStyleCnt="0"/>
      <dgm:spPr/>
    </dgm:pt>
    <dgm:pt modelId="{A85331CB-769B-4065-8E29-DE8891F79F66}" type="pres">
      <dgm:prSet presAssocID="{6EFD03C5-76B8-4B96-AFD8-A4B4A07E4D45}" presName="childNode" presStyleLbl="node1" presStyleIdx="7" presStyleCnt="24">
        <dgm:presLayoutVars>
          <dgm:bulletEnabled val="1"/>
        </dgm:presLayoutVars>
      </dgm:prSet>
      <dgm:spPr/>
    </dgm:pt>
    <dgm:pt modelId="{10D629BF-D96C-49E0-80EF-F51B5C82D8D9}" type="pres">
      <dgm:prSet presAssocID="{D5D8A7E9-2E28-4C44-A0B3-02E93CF3DBAA}" presName="aSpace" presStyleCnt="0"/>
      <dgm:spPr/>
    </dgm:pt>
    <dgm:pt modelId="{73FB8861-B869-4EAE-BD2C-E334313326AA}" type="pres">
      <dgm:prSet presAssocID="{D7A5D81B-2EDD-4FF3-9261-B1BF7FC3E50F}" presName="compNode" presStyleCnt="0"/>
      <dgm:spPr/>
    </dgm:pt>
    <dgm:pt modelId="{869A81DF-D488-422A-9FA7-075379A08458}" type="pres">
      <dgm:prSet presAssocID="{D7A5D81B-2EDD-4FF3-9261-B1BF7FC3E50F}" presName="aNode" presStyleLbl="bgShp" presStyleIdx="1" presStyleCnt="3"/>
      <dgm:spPr/>
    </dgm:pt>
    <dgm:pt modelId="{C3A81BB1-3B9C-4654-8490-43E3ABB6740E}" type="pres">
      <dgm:prSet presAssocID="{D7A5D81B-2EDD-4FF3-9261-B1BF7FC3E50F}" presName="textNode" presStyleLbl="bgShp" presStyleIdx="1" presStyleCnt="3"/>
      <dgm:spPr/>
    </dgm:pt>
    <dgm:pt modelId="{B74820C9-A4B8-479B-95C3-0D61F71A419B}" type="pres">
      <dgm:prSet presAssocID="{D7A5D81B-2EDD-4FF3-9261-B1BF7FC3E50F}" presName="compChildNode" presStyleCnt="0"/>
      <dgm:spPr/>
    </dgm:pt>
    <dgm:pt modelId="{A91A2253-D50B-4C35-AB41-A973553AB55E}" type="pres">
      <dgm:prSet presAssocID="{D7A5D81B-2EDD-4FF3-9261-B1BF7FC3E50F}" presName="theInnerList" presStyleCnt="0"/>
      <dgm:spPr/>
    </dgm:pt>
    <dgm:pt modelId="{F3653606-CE0B-4892-B114-CCECC94A8EFF}" type="pres">
      <dgm:prSet presAssocID="{7D734AAC-993A-4E11-9080-C7AA53ABCEE2}" presName="childNode" presStyleLbl="node1" presStyleIdx="8" presStyleCnt="24">
        <dgm:presLayoutVars>
          <dgm:bulletEnabled val="1"/>
        </dgm:presLayoutVars>
      </dgm:prSet>
      <dgm:spPr/>
    </dgm:pt>
    <dgm:pt modelId="{43132FF4-6F54-4701-939C-2FD43F770E1A}" type="pres">
      <dgm:prSet presAssocID="{7D734AAC-993A-4E11-9080-C7AA53ABCEE2}" presName="aSpace2" presStyleCnt="0"/>
      <dgm:spPr/>
    </dgm:pt>
    <dgm:pt modelId="{6EEF6978-CA05-41C0-835F-A4D07C6718DE}" type="pres">
      <dgm:prSet presAssocID="{548140ED-7836-41A3-A300-7F33AA6AFB4B}" presName="childNode" presStyleLbl="node1" presStyleIdx="9" presStyleCnt="24">
        <dgm:presLayoutVars>
          <dgm:bulletEnabled val="1"/>
        </dgm:presLayoutVars>
      </dgm:prSet>
      <dgm:spPr/>
    </dgm:pt>
    <dgm:pt modelId="{6DB586D4-DBFE-417A-A721-0AFE726DE8ED}" type="pres">
      <dgm:prSet presAssocID="{548140ED-7836-41A3-A300-7F33AA6AFB4B}" presName="aSpace2" presStyleCnt="0"/>
      <dgm:spPr/>
    </dgm:pt>
    <dgm:pt modelId="{3A92A625-5B45-43F9-9D3E-2EBD3FB724E3}" type="pres">
      <dgm:prSet presAssocID="{A04C3443-B7AA-4662-ABA1-06AF71079349}" presName="childNode" presStyleLbl="node1" presStyleIdx="10" presStyleCnt="24">
        <dgm:presLayoutVars>
          <dgm:bulletEnabled val="1"/>
        </dgm:presLayoutVars>
      </dgm:prSet>
      <dgm:spPr/>
    </dgm:pt>
    <dgm:pt modelId="{731F9FE5-57C0-4459-AD6E-64C2BB9074B6}" type="pres">
      <dgm:prSet presAssocID="{A04C3443-B7AA-4662-ABA1-06AF71079349}" presName="aSpace2" presStyleCnt="0"/>
      <dgm:spPr/>
    </dgm:pt>
    <dgm:pt modelId="{CBA071C0-BA56-4687-9E83-D064006C2A45}" type="pres">
      <dgm:prSet presAssocID="{E170FCF1-5D95-4F27-8E73-91364129ED3B}" presName="childNode" presStyleLbl="node1" presStyleIdx="11" presStyleCnt="24">
        <dgm:presLayoutVars>
          <dgm:bulletEnabled val="1"/>
        </dgm:presLayoutVars>
      </dgm:prSet>
      <dgm:spPr/>
    </dgm:pt>
    <dgm:pt modelId="{B9005148-48BC-4184-8E9F-1631AE76CD7B}" type="pres">
      <dgm:prSet presAssocID="{E170FCF1-5D95-4F27-8E73-91364129ED3B}" presName="aSpace2" presStyleCnt="0"/>
      <dgm:spPr/>
    </dgm:pt>
    <dgm:pt modelId="{9D433B6D-6BA1-4D51-9670-C01B101F486A}" type="pres">
      <dgm:prSet presAssocID="{BE3EFC25-6DFD-4041-874A-2B8766E363F4}" presName="childNode" presStyleLbl="node1" presStyleIdx="12" presStyleCnt="24">
        <dgm:presLayoutVars>
          <dgm:bulletEnabled val="1"/>
        </dgm:presLayoutVars>
      </dgm:prSet>
      <dgm:spPr/>
    </dgm:pt>
    <dgm:pt modelId="{53AA7299-6151-450C-A52F-041204B472FF}" type="pres">
      <dgm:prSet presAssocID="{BE3EFC25-6DFD-4041-874A-2B8766E363F4}" presName="aSpace2" presStyleCnt="0"/>
      <dgm:spPr/>
    </dgm:pt>
    <dgm:pt modelId="{E2525200-CD5E-4583-B9CB-CAC8DF54DA27}" type="pres">
      <dgm:prSet presAssocID="{FF1410A5-5C85-46E7-B9B0-839447FC1191}" presName="childNode" presStyleLbl="node1" presStyleIdx="13" presStyleCnt="24">
        <dgm:presLayoutVars>
          <dgm:bulletEnabled val="1"/>
        </dgm:presLayoutVars>
      </dgm:prSet>
      <dgm:spPr/>
    </dgm:pt>
    <dgm:pt modelId="{EB0DD55A-46ED-47C4-A4C1-B4425AB1760A}" type="pres">
      <dgm:prSet presAssocID="{FF1410A5-5C85-46E7-B9B0-839447FC1191}" presName="aSpace2" presStyleCnt="0"/>
      <dgm:spPr/>
    </dgm:pt>
    <dgm:pt modelId="{B4F79BEB-4056-4F6C-A752-8869E6AD30D8}" type="pres">
      <dgm:prSet presAssocID="{E40AF64B-9A85-4EE2-B9E9-8A3B1A8A2900}" presName="childNode" presStyleLbl="node1" presStyleIdx="14" presStyleCnt="24">
        <dgm:presLayoutVars>
          <dgm:bulletEnabled val="1"/>
        </dgm:presLayoutVars>
      </dgm:prSet>
      <dgm:spPr/>
    </dgm:pt>
    <dgm:pt modelId="{E58992AB-70F4-4118-88C3-D1076F81D21C}" type="pres">
      <dgm:prSet presAssocID="{E40AF64B-9A85-4EE2-B9E9-8A3B1A8A2900}" presName="aSpace2" presStyleCnt="0"/>
      <dgm:spPr/>
    </dgm:pt>
    <dgm:pt modelId="{DADDCEF8-3D43-4527-AA2D-DAF99D12E1EB}" type="pres">
      <dgm:prSet presAssocID="{DF3F709A-10EB-4BD5-AA9F-77D7D13E9954}" presName="childNode" presStyleLbl="node1" presStyleIdx="15" presStyleCnt="24">
        <dgm:presLayoutVars>
          <dgm:bulletEnabled val="1"/>
        </dgm:presLayoutVars>
      </dgm:prSet>
      <dgm:spPr/>
    </dgm:pt>
    <dgm:pt modelId="{1C2FF261-EAC9-40F9-948B-6E03FB4CE5DF}" type="pres">
      <dgm:prSet presAssocID="{D7A5D81B-2EDD-4FF3-9261-B1BF7FC3E50F}" presName="aSpace" presStyleCnt="0"/>
      <dgm:spPr/>
    </dgm:pt>
    <dgm:pt modelId="{41E129FE-B141-44BB-A0FF-637D6B2785CF}" type="pres">
      <dgm:prSet presAssocID="{46DF14B5-2148-4E08-8018-240DB5140474}" presName="compNode" presStyleCnt="0"/>
      <dgm:spPr/>
    </dgm:pt>
    <dgm:pt modelId="{BFC1BBAF-3CA4-40F9-8AFE-A9055FC58C98}" type="pres">
      <dgm:prSet presAssocID="{46DF14B5-2148-4E08-8018-240DB5140474}" presName="aNode" presStyleLbl="bgShp" presStyleIdx="2" presStyleCnt="3"/>
      <dgm:spPr/>
    </dgm:pt>
    <dgm:pt modelId="{1B16C6B3-9878-42BD-AC4D-C3DCBD143C5E}" type="pres">
      <dgm:prSet presAssocID="{46DF14B5-2148-4E08-8018-240DB5140474}" presName="textNode" presStyleLbl="bgShp" presStyleIdx="2" presStyleCnt="3"/>
      <dgm:spPr/>
    </dgm:pt>
    <dgm:pt modelId="{BB952307-9878-4ACA-9E63-9A05ACFA1570}" type="pres">
      <dgm:prSet presAssocID="{46DF14B5-2148-4E08-8018-240DB5140474}" presName="compChildNode" presStyleCnt="0"/>
      <dgm:spPr/>
    </dgm:pt>
    <dgm:pt modelId="{564D2EE6-F96A-4638-BE2A-57DBC8848554}" type="pres">
      <dgm:prSet presAssocID="{46DF14B5-2148-4E08-8018-240DB5140474}" presName="theInnerList" presStyleCnt="0"/>
      <dgm:spPr/>
    </dgm:pt>
    <dgm:pt modelId="{247C5E4A-86E3-4059-8623-41543C80588B}" type="pres">
      <dgm:prSet presAssocID="{698CC3B5-029A-4519-A328-FEA1377BCF03}" presName="childNode" presStyleLbl="node1" presStyleIdx="16" presStyleCnt="24">
        <dgm:presLayoutVars>
          <dgm:bulletEnabled val="1"/>
        </dgm:presLayoutVars>
      </dgm:prSet>
      <dgm:spPr/>
    </dgm:pt>
    <dgm:pt modelId="{193483DE-D8CF-41E5-94BE-0AFAC6D30C53}" type="pres">
      <dgm:prSet presAssocID="{698CC3B5-029A-4519-A328-FEA1377BCF03}" presName="aSpace2" presStyleCnt="0"/>
      <dgm:spPr/>
    </dgm:pt>
    <dgm:pt modelId="{A4E96EDF-D9B5-425F-8004-EB44AFBD6F2A}" type="pres">
      <dgm:prSet presAssocID="{AA478917-5560-419F-B323-41CBC1AF135E}" presName="childNode" presStyleLbl="node1" presStyleIdx="17" presStyleCnt="24">
        <dgm:presLayoutVars>
          <dgm:bulletEnabled val="1"/>
        </dgm:presLayoutVars>
      </dgm:prSet>
      <dgm:spPr/>
    </dgm:pt>
    <dgm:pt modelId="{A5535393-4F2D-4E30-8419-6E240A634746}" type="pres">
      <dgm:prSet presAssocID="{AA478917-5560-419F-B323-41CBC1AF135E}" presName="aSpace2" presStyleCnt="0"/>
      <dgm:spPr/>
    </dgm:pt>
    <dgm:pt modelId="{C16D9B7C-242E-44D7-8917-5D5696CF76C2}" type="pres">
      <dgm:prSet presAssocID="{CE5AC2D2-14EC-4510-B828-3C998F08349F}" presName="childNode" presStyleLbl="node1" presStyleIdx="18" presStyleCnt="24">
        <dgm:presLayoutVars>
          <dgm:bulletEnabled val="1"/>
        </dgm:presLayoutVars>
      </dgm:prSet>
      <dgm:spPr/>
    </dgm:pt>
    <dgm:pt modelId="{A5C1FBE7-CF9C-47B6-B4CE-E3FDBC5505F3}" type="pres">
      <dgm:prSet presAssocID="{CE5AC2D2-14EC-4510-B828-3C998F08349F}" presName="aSpace2" presStyleCnt="0"/>
      <dgm:spPr/>
    </dgm:pt>
    <dgm:pt modelId="{8175A6AA-3EDA-4B57-A0C9-232C4BEDD3B2}" type="pres">
      <dgm:prSet presAssocID="{6623B53C-E329-4D70-BED7-6A5DF5079D13}" presName="childNode" presStyleLbl="node1" presStyleIdx="19" presStyleCnt="24">
        <dgm:presLayoutVars>
          <dgm:bulletEnabled val="1"/>
        </dgm:presLayoutVars>
      </dgm:prSet>
      <dgm:spPr/>
    </dgm:pt>
    <dgm:pt modelId="{A2428F71-87E0-4156-B651-0C72695C71D2}" type="pres">
      <dgm:prSet presAssocID="{6623B53C-E329-4D70-BED7-6A5DF5079D13}" presName="aSpace2" presStyleCnt="0"/>
      <dgm:spPr/>
    </dgm:pt>
    <dgm:pt modelId="{3F56A62C-2445-4915-9BAC-E1416044DF29}" type="pres">
      <dgm:prSet presAssocID="{BF4FC3A1-F8E1-4462-81EC-A67BAE09601B}" presName="childNode" presStyleLbl="node1" presStyleIdx="20" presStyleCnt="24">
        <dgm:presLayoutVars>
          <dgm:bulletEnabled val="1"/>
        </dgm:presLayoutVars>
      </dgm:prSet>
      <dgm:spPr/>
    </dgm:pt>
    <dgm:pt modelId="{A4D88D8E-8A59-49C6-9199-9696DE546DDB}" type="pres">
      <dgm:prSet presAssocID="{BF4FC3A1-F8E1-4462-81EC-A67BAE09601B}" presName="aSpace2" presStyleCnt="0"/>
      <dgm:spPr/>
    </dgm:pt>
    <dgm:pt modelId="{C86DC411-0E23-4D72-85EA-08BAF313573B}" type="pres">
      <dgm:prSet presAssocID="{FDE6D1A4-8A13-4E07-88E1-F800308484D7}" presName="childNode" presStyleLbl="node1" presStyleIdx="21" presStyleCnt="24">
        <dgm:presLayoutVars>
          <dgm:bulletEnabled val="1"/>
        </dgm:presLayoutVars>
      </dgm:prSet>
      <dgm:spPr/>
    </dgm:pt>
    <dgm:pt modelId="{409F8908-300B-4D2C-BB71-AE16747D125E}" type="pres">
      <dgm:prSet presAssocID="{FDE6D1A4-8A13-4E07-88E1-F800308484D7}" presName="aSpace2" presStyleCnt="0"/>
      <dgm:spPr/>
    </dgm:pt>
    <dgm:pt modelId="{CC9A5A7E-D482-4374-9299-79A84AAA2C1F}" type="pres">
      <dgm:prSet presAssocID="{AC53F69C-78ED-4F26-9128-6C3873009F02}" presName="childNode" presStyleLbl="node1" presStyleIdx="22" presStyleCnt="24">
        <dgm:presLayoutVars>
          <dgm:bulletEnabled val="1"/>
        </dgm:presLayoutVars>
      </dgm:prSet>
      <dgm:spPr/>
    </dgm:pt>
    <dgm:pt modelId="{4681C2C0-25FC-448C-8B6F-91C31E01CB56}" type="pres">
      <dgm:prSet presAssocID="{AC53F69C-78ED-4F26-9128-6C3873009F02}" presName="aSpace2" presStyleCnt="0"/>
      <dgm:spPr/>
    </dgm:pt>
    <dgm:pt modelId="{D22EB1C2-B1F5-4C20-B802-7E3F62C2E5D9}" type="pres">
      <dgm:prSet presAssocID="{2D938C85-3E45-4F4E-B80B-DB5293E93C03}" presName="childNode" presStyleLbl="node1" presStyleIdx="23" presStyleCnt="24">
        <dgm:presLayoutVars>
          <dgm:bulletEnabled val="1"/>
        </dgm:presLayoutVars>
      </dgm:prSet>
      <dgm:spPr/>
    </dgm:pt>
  </dgm:ptLst>
  <dgm:cxnLst>
    <dgm:cxn modelId="{487D6001-17A7-4B03-8155-3D96A8C2DDE8}" srcId="{D5D8A7E9-2E28-4C44-A0B3-02E93CF3DBAA}" destId="{CC416DC4-9D83-4E3A-9832-2BC9A06E0D44}" srcOrd="5" destOrd="0" parTransId="{224D3A33-2791-43F6-B597-895CC1B2879F}" sibTransId="{93F44D3D-E9CD-4CB3-B254-78E188C831A4}"/>
    <dgm:cxn modelId="{8EC0030E-ACFA-4C1A-B512-BD90666D90EF}" type="presOf" srcId="{FF1410A5-5C85-46E7-B9B0-839447FC1191}" destId="{E2525200-CD5E-4583-B9CB-CAC8DF54DA27}" srcOrd="0" destOrd="0" presId="urn:microsoft.com/office/officeart/2005/8/layout/lProcess2"/>
    <dgm:cxn modelId="{56E93F0E-E1B7-4E48-9C5A-387C8CC89CF8}" type="presOf" srcId="{548140ED-7836-41A3-A300-7F33AA6AFB4B}" destId="{6EEF6978-CA05-41C0-835F-A4D07C6718DE}" srcOrd="0" destOrd="0" presId="urn:microsoft.com/office/officeart/2005/8/layout/lProcess2"/>
    <dgm:cxn modelId="{4DA5CA0E-6EA3-484F-BBDD-9CB9C6DAF978}" type="presOf" srcId="{04C0B6A7-E1E1-4332-8155-8679CC9DD315}" destId="{43053E80-52D3-414D-935B-73AC6407C9D6}" srcOrd="0" destOrd="0" presId="urn:microsoft.com/office/officeart/2005/8/layout/lProcess2"/>
    <dgm:cxn modelId="{4A561B10-4F74-4CB7-81AC-3E07B9DCDBD8}" type="presOf" srcId="{6623B53C-E329-4D70-BED7-6A5DF5079D13}" destId="{8175A6AA-3EDA-4B57-A0C9-232C4BEDD3B2}" srcOrd="0" destOrd="0" presId="urn:microsoft.com/office/officeart/2005/8/layout/lProcess2"/>
    <dgm:cxn modelId="{67275E10-C268-48A0-8211-0DD6200B5BD0}" type="presOf" srcId="{AA478917-5560-419F-B323-41CBC1AF135E}" destId="{A4E96EDF-D9B5-425F-8004-EB44AFBD6F2A}" srcOrd="0" destOrd="0" presId="urn:microsoft.com/office/officeart/2005/8/layout/lProcess2"/>
    <dgm:cxn modelId="{CC1B5016-DA53-457A-80A4-AC62BC56CDC6}" type="presOf" srcId="{D7A5D81B-2EDD-4FF3-9261-B1BF7FC3E50F}" destId="{869A81DF-D488-422A-9FA7-075379A08458}" srcOrd="0" destOrd="0" presId="urn:microsoft.com/office/officeart/2005/8/layout/lProcess2"/>
    <dgm:cxn modelId="{F7F48C17-A727-4CD5-9FDE-505650687C33}" srcId="{46DF14B5-2148-4E08-8018-240DB5140474}" destId="{CE5AC2D2-14EC-4510-B828-3C998F08349F}" srcOrd="2" destOrd="0" parTransId="{08ADA6F8-C395-4CD9-BE54-009D1FA122CD}" sibTransId="{BABD3BF8-C5AE-47E7-B8AA-9722F68D85A8}"/>
    <dgm:cxn modelId="{979C9118-A68E-42AE-9344-441B4FCB3834}" srcId="{46DF14B5-2148-4E08-8018-240DB5140474}" destId="{BF4FC3A1-F8E1-4462-81EC-A67BAE09601B}" srcOrd="4" destOrd="0" parTransId="{06FAEA6C-63E6-49BE-9E76-5F14A7D7776A}" sibTransId="{99E177F8-3846-4217-8348-CE5DB44FCB63}"/>
    <dgm:cxn modelId="{BDF0D61C-3F25-49F0-B70F-2F5D4390755E}" srcId="{D5D8A7E9-2E28-4C44-A0B3-02E93CF3DBAA}" destId="{F4CD9651-FB34-4BC3-9203-59C6E88EC91B}" srcOrd="0" destOrd="0" parTransId="{E3AF42F4-504F-4AEC-8FA8-9E5B16153870}" sibTransId="{6E91D484-CDD6-4178-A26A-4970C3C0E1EA}"/>
    <dgm:cxn modelId="{D420FF22-6EC0-4B95-A93B-66EC0CECF070}" type="presOf" srcId="{BE3EFC25-6DFD-4041-874A-2B8766E363F4}" destId="{9D433B6D-6BA1-4D51-9670-C01B101F486A}" srcOrd="0" destOrd="0" presId="urn:microsoft.com/office/officeart/2005/8/layout/lProcess2"/>
    <dgm:cxn modelId="{BE92AE28-7C52-40D2-80C5-EB3D43DB4E75}" type="presOf" srcId="{AC53F69C-78ED-4F26-9128-6C3873009F02}" destId="{CC9A5A7E-D482-4374-9299-79A84AAA2C1F}" srcOrd="0" destOrd="0" presId="urn:microsoft.com/office/officeart/2005/8/layout/lProcess2"/>
    <dgm:cxn modelId="{80802838-271B-4B87-B7FC-9944B2A8718A}" srcId="{46DF14B5-2148-4E08-8018-240DB5140474}" destId="{2D938C85-3E45-4F4E-B80B-DB5293E93C03}" srcOrd="7" destOrd="0" parTransId="{B81D3C73-BDA5-45B9-9BCC-37CE07A7A2AE}" sibTransId="{601B894E-FE3F-44B1-94BB-66C7E9CC2BD9}"/>
    <dgm:cxn modelId="{D0C2FA39-5E5F-4A7A-84FC-36AD44D00D38}" srcId="{46DF14B5-2148-4E08-8018-240DB5140474}" destId="{698CC3B5-029A-4519-A328-FEA1377BCF03}" srcOrd="0" destOrd="0" parTransId="{E65F9738-4B1C-4D4B-A691-FBEDD7D1D45C}" sibTransId="{40E9F126-BB1C-47A8-BAB6-2BF3EC300A70}"/>
    <dgm:cxn modelId="{76A06940-D4D5-4A3A-9926-187AA86B3109}" type="presOf" srcId="{DF3F709A-10EB-4BD5-AA9F-77D7D13E9954}" destId="{DADDCEF8-3D43-4527-AA2D-DAF99D12E1EB}" srcOrd="0" destOrd="0" presId="urn:microsoft.com/office/officeart/2005/8/layout/lProcess2"/>
    <dgm:cxn modelId="{63659340-B625-459F-A875-1FA393D48BC7}" type="presOf" srcId="{698CC3B5-029A-4519-A328-FEA1377BCF03}" destId="{247C5E4A-86E3-4059-8623-41543C80588B}" srcOrd="0" destOrd="0" presId="urn:microsoft.com/office/officeart/2005/8/layout/lProcess2"/>
    <dgm:cxn modelId="{12C81844-9057-4610-B655-2B4E5A58EB81}" type="presOf" srcId="{7D734AAC-993A-4E11-9080-C7AA53ABCEE2}" destId="{F3653606-CE0B-4892-B114-CCECC94A8EFF}" srcOrd="0" destOrd="0" presId="urn:microsoft.com/office/officeart/2005/8/layout/lProcess2"/>
    <dgm:cxn modelId="{B5166845-777F-4284-B292-1AD194A85AB7}" srcId="{D7A5D81B-2EDD-4FF3-9261-B1BF7FC3E50F}" destId="{DF3F709A-10EB-4BD5-AA9F-77D7D13E9954}" srcOrd="7" destOrd="0" parTransId="{E4C09AFD-75A6-441F-869C-7A6E0C82AD70}" sibTransId="{16D1A97F-55E0-41A2-A073-66C86A45027F}"/>
    <dgm:cxn modelId="{5856D146-EF28-4844-B984-AE8506A6C0E4}" type="presOf" srcId="{F4CD9651-FB34-4BC3-9203-59C6E88EC91B}" destId="{CA8ED287-5B99-48DE-9600-0090CFEB4BBF}" srcOrd="0" destOrd="0" presId="urn:microsoft.com/office/officeart/2005/8/layout/lProcess2"/>
    <dgm:cxn modelId="{E6867557-F433-47D3-BC53-2F4CE9FAFF54}" type="presOf" srcId="{E40AF64B-9A85-4EE2-B9E9-8A3B1A8A2900}" destId="{B4F79BEB-4056-4F6C-A752-8869E6AD30D8}" srcOrd="0" destOrd="0" presId="urn:microsoft.com/office/officeart/2005/8/layout/lProcess2"/>
    <dgm:cxn modelId="{0694405A-74D3-4570-A29C-67748A8C17EB}" type="presOf" srcId="{FDE6D1A4-8A13-4E07-88E1-F800308484D7}" destId="{C86DC411-0E23-4D72-85EA-08BAF313573B}" srcOrd="0" destOrd="0" presId="urn:microsoft.com/office/officeart/2005/8/layout/lProcess2"/>
    <dgm:cxn modelId="{16AC6C64-7E0D-4C8D-9158-42093CC728F4}" type="presOf" srcId="{D5D8A7E9-2E28-4C44-A0B3-02E93CF3DBAA}" destId="{73782C69-E2CA-4DA1-91D2-540483F4C1C8}" srcOrd="0" destOrd="0" presId="urn:microsoft.com/office/officeart/2005/8/layout/lProcess2"/>
    <dgm:cxn modelId="{71DD1666-E958-476A-8A77-CB604DBAB722}" srcId="{46DF14B5-2148-4E08-8018-240DB5140474}" destId="{6623B53C-E329-4D70-BED7-6A5DF5079D13}" srcOrd="3" destOrd="0" parTransId="{CB4F7CE2-A411-4D5A-8FD2-09B89F7E1CD8}" sibTransId="{FBFC015E-6C53-4209-BCB0-A7EB93F83703}"/>
    <dgm:cxn modelId="{D481116B-2E81-4DBA-8CA5-2BADB0E0C48E}" type="presOf" srcId="{46DF14B5-2148-4E08-8018-240DB5140474}" destId="{BFC1BBAF-3CA4-40F9-8AFE-A9055FC58C98}" srcOrd="0" destOrd="0" presId="urn:microsoft.com/office/officeart/2005/8/layout/lProcess2"/>
    <dgm:cxn modelId="{205B6F6C-4BFD-4A04-A602-35ADA7A47F4D}" type="presOf" srcId="{2D938C85-3E45-4F4E-B80B-DB5293E93C03}" destId="{D22EB1C2-B1F5-4C20-B802-7E3F62C2E5D9}" srcOrd="0" destOrd="0" presId="urn:microsoft.com/office/officeart/2005/8/layout/lProcess2"/>
    <dgm:cxn modelId="{743D9D6F-BF0C-4519-B553-669A8D598024}" srcId="{D5D8A7E9-2E28-4C44-A0B3-02E93CF3DBAA}" destId="{B52F36C9-60F6-4548-874E-19AC784ABD50}" srcOrd="3" destOrd="0" parTransId="{AFC6F393-5AF3-4F11-BE8F-3BA6EC0FADF3}" sibTransId="{C3AC0D1E-DA26-4E86-8972-9070EA482640}"/>
    <dgm:cxn modelId="{D27AF46F-83D4-41A0-BA84-51E87AAEA4CD}" type="presOf" srcId="{0292AC32-08C4-4F96-91D1-7A3B07C8AE54}" destId="{FAF67E4C-E01F-4AEA-A505-6BA830E8CCE3}" srcOrd="0" destOrd="0" presId="urn:microsoft.com/office/officeart/2005/8/layout/lProcess2"/>
    <dgm:cxn modelId="{FB287D73-25CF-47B8-91F3-C05AF9D48FE8}" srcId="{D7A5D81B-2EDD-4FF3-9261-B1BF7FC3E50F}" destId="{BE3EFC25-6DFD-4041-874A-2B8766E363F4}" srcOrd="4" destOrd="0" parTransId="{FC00C8CA-F702-4D72-99E0-F4FD7FD898F7}" sibTransId="{0CF2371D-FEF2-4C43-AF1E-65FFF48E5404}"/>
    <dgm:cxn modelId="{68450F74-B06D-48E2-B9AF-3B0A6CA4DA73}" type="presOf" srcId="{D985E04B-C9E6-4F13-9316-BE7821F2DC09}" destId="{56687414-63E8-4A54-A41C-2CC0081F8884}" srcOrd="0" destOrd="0" presId="urn:microsoft.com/office/officeart/2005/8/layout/lProcess2"/>
    <dgm:cxn modelId="{EA2E0788-0FE6-41E9-A777-66D88A8B1218}" type="presOf" srcId="{A04C3443-B7AA-4662-ABA1-06AF71079349}" destId="{3A92A625-5B45-43F9-9D3E-2EBD3FB724E3}" srcOrd="0" destOrd="0" presId="urn:microsoft.com/office/officeart/2005/8/layout/lProcess2"/>
    <dgm:cxn modelId="{BBF09188-D590-4218-BE21-FD2196B7E7D9}" type="presOf" srcId="{D7A5D81B-2EDD-4FF3-9261-B1BF7FC3E50F}" destId="{C3A81BB1-3B9C-4654-8490-43E3ABB6740E}" srcOrd="1" destOrd="0" presId="urn:microsoft.com/office/officeart/2005/8/layout/lProcess2"/>
    <dgm:cxn modelId="{67EED991-65A6-425F-B7E3-E39527E6B899}" srcId="{D5D8A7E9-2E28-4C44-A0B3-02E93CF3DBAA}" destId="{6EFD03C5-76B8-4B96-AFD8-A4B4A07E4D45}" srcOrd="7" destOrd="0" parTransId="{FFED8952-320D-45F3-BB9C-DEAF62A6D807}" sibTransId="{FF288E56-ECEC-4CAC-A15B-18204AD7965B}"/>
    <dgm:cxn modelId="{1A7A279C-B105-4D19-81CD-2E1463631BB1}" srcId="{D5D8A7E9-2E28-4C44-A0B3-02E93CF3DBAA}" destId="{0292AC32-08C4-4F96-91D1-7A3B07C8AE54}" srcOrd="4" destOrd="0" parTransId="{834CAB2F-C0A8-4731-BA96-468991009B80}" sibTransId="{DF623C51-DE1F-44EA-8348-82F60F5C8FD2}"/>
    <dgm:cxn modelId="{12B244A6-054B-461F-8327-42A883BB38BA}" srcId="{D5D8A7E9-2E28-4C44-A0B3-02E93CF3DBAA}" destId="{D99C9A32-2699-4376-9017-7FC4CB010F60}" srcOrd="6" destOrd="0" parTransId="{4F3FC39F-A8B8-4405-A7A3-D5288BF348B5}" sibTransId="{0CAE38EB-FA19-4F2C-AB3B-A1C48C80E185}"/>
    <dgm:cxn modelId="{EDFA2AB1-8AF2-4562-A212-15060B71655E}" srcId="{04C0B6A7-E1E1-4332-8155-8679CC9DD315}" destId="{46DF14B5-2148-4E08-8018-240DB5140474}" srcOrd="2" destOrd="0" parTransId="{24086BE1-FF44-464A-ACA1-9316EDD290DF}" sibTransId="{773E7DDA-25AD-4513-8F0A-826DDDF2FE26}"/>
    <dgm:cxn modelId="{D960D5B1-FAD2-4C71-A194-40C231188986}" srcId="{D7A5D81B-2EDD-4FF3-9261-B1BF7FC3E50F}" destId="{7D734AAC-993A-4E11-9080-C7AA53ABCEE2}" srcOrd="0" destOrd="0" parTransId="{A4724ED7-CEB4-4903-A765-6501438AB541}" sibTransId="{E4AC9980-6F77-4CC1-92D6-F12CD1F0F0AA}"/>
    <dgm:cxn modelId="{0D89FFBA-EEC5-4647-BEAF-C62D7690BBB6}" srcId="{46DF14B5-2148-4E08-8018-240DB5140474}" destId="{AC53F69C-78ED-4F26-9128-6C3873009F02}" srcOrd="6" destOrd="0" parTransId="{210230FB-C94B-41D1-97DB-EBD7CB807583}" sibTransId="{96DFE284-6BAE-4507-9E44-6B562C0BFEA5}"/>
    <dgm:cxn modelId="{7B2EF3BC-BC7A-4320-864E-B9A27A631B1F}" srcId="{D7A5D81B-2EDD-4FF3-9261-B1BF7FC3E50F}" destId="{A04C3443-B7AA-4662-ABA1-06AF71079349}" srcOrd="2" destOrd="0" parTransId="{69634CE0-4C48-4AA8-8F63-7759A7228F0F}" sibTransId="{1F7B41A1-8E9A-43C6-8160-067FF0818C8B}"/>
    <dgm:cxn modelId="{DB71E5C4-9F82-4FEC-945C-2D5CBEC687E6}" srcId="{04C0B6A7-E1E1-4332-8155-8679CC9DD315}" destId="{D7A5D81B-2EDD-4FF3-9261-B1BF7FC3E50F}" srcOrd="1" destOrd="0" parTransId="{FBA92C6C-5168-45BC-8435-59DFC8C9B5C5}" sibTransId="{467005FF-C45D-42B9-93D5-3004174A6B61}"/>
    <dgm:cxn modelId="{BC6232C7-7AFD-4B95-B107-F12C728AFD30}" type="presOf" srcId="{6D3D567D-4A0C-4CDF-A071-55EAC008E70B}" destId="{D0439324-C722-4B15-8C6D-FFE9438BC9E3}" srcOrd="0" destOrd="0" presId="urn:microsoft.com/office/officeart/2005/8/layout/lProcess2"/>
    <dgm:cxn modelId="{86D18FC7-48A9-44C3-8579-69F36A71DEBB}" srcId="{D5D8A7E9-2E28-4C44-A0B3-02E93CF3DBAA}" destId="{6D3D567D-4A0C-4CDF-A071-55EAC008E70B}" srcOrd="1" destOrd="0" parTransId="{C120B963-0253-4525-BC5A-F80CAB7D7B99}" sibTransId="{60A1D746-8036-4055-8F39-7E1CE8EDF167}"/>
    <dgm:cxn modelId="{98C0B5D4-1718-4BAF-AAF4-9519E1B9442D}" srcId="{D7A5D81B-2EDD-4FF3-9261-B1BF7FC3E50F}" destId="{E170FCF1-5D95-4F27-8E73-91364129ED3B}" srcOrd="3" destOrd="0" parTransId="{85FD95DA-F1B9-47BE-8FD9-2679860642F5}" sibTransId="{806B95AC-18BF-4786-AA31-C3CE0F7AA109}"/>
    <dgm:cxn modelId="{592E0CD6-2051-4200-A522-5707B918C1EA}" srcId="{04C0B6A7-E1E1-4332-8155-8679CC9DD315}" destId="{D5D8A7E9-2E28-4C44-A0B3-02E93CF3DBAA}" srcOrd="0" destOrd="0" parTransId="{E73831FB-6AAA-48EF-B74C-85B5DD940BCE}" sibTransId="{61B6920A-2BF6-4D95-850F-CD57889E30B8}"/>
    <dgm:cxn modelId="{8361CCD7-EBE4-4501-A368-0877819252C4}" srcId="{D7A5D81B-2EDD-4FF3-9261-B1BF7FC3E50F}" destId="{FF1410A5-5C85-46E7-B9B0-839447FC1191}" srcOrd="5" destOrd="0" parTransId="{3D4A9061-3B41-427A-85F4-10A6BC26B1CB}" sibTransId="{3DD71FC0-F9DB-498D-B87F-8DD2004E3D4A}"/>
    <dgm:cxn modelId="{C13D45DB-1EAE-4B85-A989-EEA8259FDA1F}" srcId="{46DF14B5-2148-4E08-8018-240DB5140474}" destId="{AA478917-5560-419F-B323-41CBC1AF135E}" srcOrd="1" destOrd="0" parTransId="{010B1888-F47C-4481-A928-C8E33652DD12}" sibTransId="{E73CF7F7-B32C-43DF-B51A-CB92B3B33200}"/>
    <dgm:cxn modelId="{94C6A6DC-F3C7-436A-9EFC-F363B7F1877E}" srcId="{D5D8A7E9-2E28-4C44-A0B3-02E93CF3DBAA}" destId="{D985E04B-C9E6-4F13-9316-BE7821F2DC09}" srcOrd="2" destOrd="0" parTransId="{BBBB0876-F8E9-4AC6-BE6D-6D0B5F15CB47}" sibTransId="{B19A2539-1176-45CE-B6BD-D3D28D673729}"/>
    <dgm:cxn modelId="{9DC67CDD-A75E-47D3-B512-B558B6B27962}" type="presOf" srcId="{B52F36C9-60F6-4548-874E-19AC784ABD50}" destId="{809C68FB-FFAD-4A57-8BA2-2E4562505B2C}" srcOrd="0" destOrd="0" presId="urn:microsoft.com/office/officeart/2005/8/layout/lProcess2"/>
    <dgm:cxn modelId="{E76C2ADF-3DF4-47C3-B573-F685FCF0CAF2}" type="presOf" srcId="{CE5AC2D2-14EC-4510-B828-3C998F08349F}" destId="{C16D9B7C-242E-44D7-8917-5D5696CF76C2}" srcOrd="0" destOrd="0" presId="urn:microsoft.com/office/officeart/2005/8/layout/lProcess2"/>
    <dgm:cxn modelId="{E30568E2-DE36-40BE-9AD9-4DB87E97C324}" type="presOf" srcId="{46DF14B5-2148-4E08-8018-240DB5140474}" destId="{1B16C6B3-9878-42BD-AC4D-C3DCBD143C5E}" srcOrd="1" destOrd="0" presId="urn:microsoft.com/office/officeart/2005/8/layout/lProcess2"/>
    <dgm:cxn modelId="{303587E3-25FE-4FF9-9191-1D3C06F70BD4}" type="presOf" srcId="{BF4FC3A1-F8E1-4462-81EC-A67BAE09601B}" destId="{3F56A62C-2445-4915-9BAC-E1416044DF29}" srcOrd="0" destOrd="0" presId="urn:microsoft.com/office/officeart/2005/8/layout/lProcess2"/>
    <dgm:cxn modelId="{B94B89E9-A8BF-4E05-B9D2-738D9466AC86}" type="presOf" srcId="{D99C9A32-2699-4376-9017-7FC4CB010F60}" destId="{D06105E0-E6AB-4ECA-A68D-BA68C24ADC3D}" srcOrd="0" destOrd="0" presId="urn:microsoft.com/office/officeart/2005/8/layout/lProcess2"/>
    <dgm:cxn modelId="{355332EA-F1AB-43DF-88F8-B002E8D90ABB}" srcId="{D7A5D81B-2EDD-4FF3-9261-B1BF7FC3E50F}" destId="{548140ED-7836-41A3-A300-7F33AA6AFB4B}" srcOrd="1" destOrd="0" parTransId="{9F6AAC4D-7B56-41EE-9E6B-D160674DABB9}" sibTransId="{75157417-4360-4BB3-8C06-5BA5EC44955B}"/>
    <dgm:cxn modelId="{968662EF-600B-4BDA-BBC8-24C2C78FE475}" type="presOf" srcId="{6EFD03C5-76B8-4B96-AFD8-A4B4A07E4D45}" destId="{A85331CB-769B-4065-8E29-DE8891F79F66}" srcOrd="0" destOrd="0" presId="urn:microsoft.com/office/officeart/2005/8/layout/lProcess2"/>
    <dgm:cxn modelId="{392CEAEF-0E12-45EB-BD37-10FCFA624721}" type="presOf" srcId="{CC416DC4-9D83-4E3A-9832-2BC9A06E0D44}" destId="{15065504-3ED9-4462-87AE-9E9097BE0372}" srcOrd="0" destOrd="0" presId="urn:microsoft.com/office/officeart/2005/8/layout/lProcess2"/>
    <dgm:cxn modelId="{60DB57F5-5B72-49BF-ADC1-6CE1CD1D9619}" srcId="{D7A5D81B-2EDD-4FF3-9261-B1BF7FC3E50F}" destId="{E40AF64B-9A85-4EE2-B9E9-8A3B1A8A2900}" srcOrd="6" destOrd="0" parTransId="{3546B7CE-5CA5-4A64-B48A-C2AF9CC38B85}" sibTransId="{22751DE4-14D8-4B11-BA65-9D02D052701D}"/>
    <dgm:cxn modelId="{F77D9FF6-EDE7-46A7-8591-5F6C48939034}" srcId="{46DF14B5-2148-4E08-8018-240DB5140474}" destId="{FDE6D1A4-8A13-4E07-88E1-F800308484D7}" srcOrd="5" destOrd="0" parTransId="{A3D821C9-203B-4B94-A2FD-8EACF727EAF8}" sibTransId="{DF98FB76-221D-4C0D-B581-7F43FD7874BC}"/>
    <dgm:cxn modelId="{2F0850FB-7BD0-4EBF-A232-B18653B77C44}" type="presOf" srcId="{E170FCF1-5D95-4F27-8E73-91364129ED3B}" destId="{CBA071C0-BA56-4687-9E83-D064006C2A45}" srcOrd="0" destOrd="0" presId="urn:microsoft.com/office/officeart/2005/8/layout/lProcess2"/>
    <dgm:cxn modelId="{1BE82DFC-9E46-44BE-B0BE-2DFEDE0899E9}" type="presOf" srcId="{D5D8A7E9-2E28-4C44-A0B3-02E93CF3DBAA}" destId="{0139D023-B053-4AEB-9B0F-549268FE631B}" srcOrd="1" destOrd="0" presId="urn:microsoft.com/office/officeart/2005/8/layout/lProcess2"/>
    <dgm:cxn modelId="{37C2A0D8-9680-4688-BC86-CA3993D17E8F}" type="presParOf" srcId="{43053E80-52D3-414D-935B-73AC6407C9D6}" destId="{7A2F1E34-D149-4358-9857-FD3BBAFCDA4A}" srcOrd="0" destOrd="0" presId="urn:microsoft.com/office/officeart/2005/8/layout/lProcess2"/>
    <dgm:cxn modelId="{F126E856-26A0-444E-934B-B4DE533E5D99}" type="presParOf" srcId="{7A2F1E34-D149-4358-9857-FD3BBAFCDA4A}" destId="{73782C69-E2CA-4DA1-91D2-540483F4C1C8}" srcOrd="0" destOrd="0" presId="urn:microsoft.com/office/officeart/2005/8/layout/lProcess2"/>
    <dgm:cxn modelId="{253C7757-D0C1-4147-955B-E35142581BA5}" type="presParOf" srcId="{7A2F1E34-D149-4358-9857-FD3BBAFCDA4A}" destId="{0139D023-B053-4AEB-9B0F-549268FE631B}" srcOrd="1" destOrd="0" presId="urn:microsoft.com/office/officeart/2005/8/layout/lProcess2"/>
    <dgm:cxn modelId="{57A5AD71-39B7-4E80-AB2D-28FCC50F40EA}" type="presParOf" srcId="{7A2F1E34-D149-4358-9857-FD3BBAFCDA4A}" destId="{3FEB3534-6F5E-4394-BE97-02DBA4FF3F78}" srcOrd="2" destOrd="0" presId="urn:microsoft.com/office/officeart/2005/8/layout/lProcess2"/>
    <dgm:cxn modelId="{4D9545A8-5CAC-49B8-96FD-9D993679DBC0}" type="presParOf" srcId="{3FEB3534-6F5E-4394-BE97-02DBA4FF3F78}" destId="{912FA074-A568-4895-A86D-C118F0F43136}" srcOrd="0" destOrd="0" presId="urn:microsoft.com/office/officeart/2005/8/layout/lProcess2"/>
    <dgm:cxn modelId="{B771EC47-52CF-4C19-B69F-9E6295CAEF42}" type="presParOf" srcId="{912FA074-A568-4895-A86D-C118F0F43136}" destId="{CA8ED287-5B99-48DE-9600-0090CFEB4BBF}" srcOrd="0" destOrd="0" presId="urn:microsoft.com/office/officeart/2005/8/layout/lProcess2"/>
    <dgm:cxn modelId="{5FAB17E3-ED6E-4036-834F-A5D6D2B7B89C}" type="presParOf" srcId="{912FA074-A568-4895-A86D-C118F0F43136}" destId="{DDA4BFEF-6097-43DA-9E06-557DDFB2A261}" srcOrd="1" destOrd="0" presId="urn:microsoft.com/office/officeart/2005/8/layout/lProcess2"/>
    <dgm:cxn modelId="{43CB79F2-60D8-4839-A9A2-FABD0EDABF62}" type="presParOf" srcId="{912FA074-A568-4895-A86D-C118F0F43136}" destId="{D0439324-C722-4B15-8C6D-FFE9438BC9E3}" srcOrd="2" destOrd="0" presId="urn:microsoft.com/office/officeart/2005/8/layout/lProcess2"/>
    <dgm:cxn modelId="{92E6E692-A471-478E-BB9E-ABF5593390E5}" type="presParOf" srcId="{912FA074-A568-4895-A86D-C118F0F43136}" destId="{FE8791D3-6E2A-4245-96A1-0F375185063F}" srcOrd="3" destOrd="0" presId="urn:microsoft.com/office/officeart/2005/8/layout/lProcess2"/>
    <dgm:cxn modelId="{0BD3723F-1F26-4CCA-8AAB-C7338E8ECFBE}" type="presParOf" srcId="{912FA074-A568-4895-A86D-C118F0F43136}" destId="{56687414-63E8-4A54-A41C-2CC0081F8884}" srcOrd="4" destOrd="0" presId="urn:microsoft.com/office/officeart/2005/8/layout/lProcess2"/>
    <dgm:cxn modelId="{9414B292-554F-47E0-9851-A4EE1F62E6E7}" type="presParOf" srcId="{912FA074-A568-4895-A86D-C118F0F43136}" destId="{074A3E2C-A868-4598-B688-81A5376A6EBF}" srcOrd="5" destOrd="0" presId="urn:microsoft.com/office/officeart/2005/8/layout/lProcess2"/>
    <dgm:cxn modelId="{1BECCEC8-028D-4D55-9D4E-8FAD62B3E18F}" type="presParOf" srcId="{912FA074-A568-4895-A86D-C118F0F43136}" destId="{809C68FB-FFAD-4A57-8BA2-2E4562505B2C}" srcOrd="6" destOrd="0" presId="urn:microsoft.com/office/officeart/2005/8/layout/lProcess2"/>
    <dgm:cxn modelId="{AA4356EF-BB42-45F4-8355-0B718CC7D323}" type="presParOf" srcId="{912FA074-A568-4895-A86D-C118F0F43136}" destId="{03873FDE-BDC2-492B-8399-3429235E86ED}" srcOrd="7" destOrd="0" presId="urn:microsoft.com/office/officeart/2005/8/layout/lProcess2"/>
    <dgm:cxn modelId="{46C62B60-06CB-4B87-9B95-E41444CE53D6}" type="presParOf" srcId="{912FA074-A568-4895-A86D-C118F0F43136}" destId="{FAF67E4C-E01F-4AEA-A505-6BA830E8CCE3}" srcOrd="8" destOrd="0" presId="urn:microsoft.com/office/officeart/2005/8/layout/lProcess2"/>
    <dgm:cxn modelId="{18A57EE7-137D-4FDD-9FBB-214B8C42D018}" type="presParOf" srcId="{912FA074-A568-4895-A86D-C118F0F43136}" destId="{130850AF-B462-4E89-8415-13712502E5D6}" srcOrd="9" destOrd="0" presId="urn:microsoft.com/office/officeart/2005/8/layout/lProcess2"/>
    <dgm:cxn modelId="{60C917DF-12E9-49AA-922F-04FAEA23430B}" type="presParOf" srcId="{912FA074-A568-4895-A86D-C118F0F43136}" destId="{15065504-3ED9-4462-87AE-9E9097BE0372}" srcOrd="10" destOrd="0" presId="urn:microsoft.com/office/officeart/2005/8/layout/lProcess2"/>
    <dgm:cxn modelId="{23C97F31-4F1F-4780-B7A9-870D55E82434}" type="presParOf" srcId="{912FA074-A568-4895-A86D-C118F0F43136}" destId="{B49C1DE3-64EF-4325-BDA8-995C17E9D40D}" srcOrd="11" destOrd="0" presId="urn:microsoft.com/office/officeart/2005/8/layout/lProcess2"/>
    <dgm:cxn modelId="{84A44399-6662-4107-9C38-5D8BD4A67D99}" type="presParOf" srcId="{912FA074-A568-4895-A86D-C118F0F43136}" destId="{D06105E0-E6AB-4ECA-A68D-BA68C24ADC3D}" srcOrd="12" destOrd="0" presId="urn:microsoft.com/office/officeart/2005/8/layout/lProcess2"/>
    <dgm:cxn modelId="{FC239E48-549F-4B70-A900-27DBDF754C09}" type="presParOf" srcId="{912FA074-A568-4895-A86D-C118F0F43136}" destId="{E4521662-3C89-4BDD-BBA7-E7296A637EAE}" srcOrd="13" destOrd="0" presId="urn:microsoft.com/office/officeart/2005/8/layout/lProcess2"/>
    <dgm:cxn modelId="{5BE19B7C-DC6B-47DF-A954-2DE20E125D3C}" type="presParOf" srcId="{912FA074-A568-4895-A86D-C118F0F43136}" destId="{A85331CB-769B-4065-8E29-DE8891F79F66}" srcOrd="14" destOrd="0" presId="urn:microsoft.com/office/officeart/2005/8/layout/lProcess2"/>
    <dgm:cxn modelId="{3F4F7602-5E92-414E-8E9F-4DF619AAB9D4}" type="presParOf" srcId="{43053E80-52D3-414D-935B-73AC6407C9D6}" destId="{10D629BF-D96C-49E0-80EF-F51B5C82D8D9}" srcOrd="1" destOrd="0" presId="urn:microsoft.com/office/officeart/2005/8/layout/lProcess2"/>
    <dgm:cxn modelId="{9D8BE758-D8E0-4849-80F4-A59AE82E4A46}" type="presParOf" srcId="{43053E80-52D3-414D-935B-73AC6407C9D6}" destId="{73FB8861-B869-4EAE-BD2C-E334313326AA}" srcOrd="2" destOrd="0" presId="urn:microsoft.com/office/officeart/2005/8/layout/lProcess2"/>
    <dgm:cxn modelId="{5C72A36C-E06B-4E5C-8521-517F396003E7}" type="presParOf" srcId="{73FB8861-B869-4EAE-BD2C-E334313326AA}" destId="{869A81DF-D488-422A-9FA7-075379A08458}" srcOrd="0" destOrd="0" presId="urn:microsoft.com/office/officeart/2005/8/layout/lProcess2"/>
    <dgm:cxn modelId="{5C15834B-2D94-41A6-A13F-AC44DFC3732C}" type="presParOf" srcId="{73FB8861-B869-4EAE-BD2C-E334313326AA}" destId="{C3A81BB1-3B9C-4654-8490-43E3ABB6740E}" srcOrd="1" destOrd="0" presId="urn:microsoft.com/office/officeart/2005/8/layout/lProcess2"/>
    <dgm:cxn modelId="{D523F664-2365-4DD7-8AEF-56930FBA0C10}" type="presParOf" srcId="{73FB8861-B869-4EAE-BD2C-E334313326AA}" destId="{B74820C9-A4B8-479B-95C3-0D61F71A419B}" srcOrd="2" destOrd="0" presId="urn:microsoft.com/office/officeart/2005/8/layout/lProcess2"/>
    <dgm:cxn modelId="{23BC18AA-7C24-4235-A013-F4AC2F347FB9}" type="presParOf" srcId="{B74820C9-A4B8-479B-95C3-0D61F71A419B}" destId="{A91A2253-D50B-4C35-AB41-A973553AB55E}" srcOrd="0" destOrd="0" presId="urn:microsoft.com/office/officeart/2005/8/layout/lProcess2"/>
    <dgm:cxn modelId="{F6E49011-6642-4F2E-9083-DB51CC6DB209}" type="presParOf" srcId="{A91A2253-D50B-4C35-AB41-A973553AB55E}" destId="{F3653606-CE0B-4892-B114-CCECC94A8EFF}" srcOrd="0" destOrd="0" presId="urn:microsoft.com/office/officeart/2005/8/layout/lProcess2"/>
    <dgm:cxn modelId="{7391CC09-14EF-468F-8C4F-585D332909E5}" type="presParOf" srcId="{A91A2253-D50B-4C35-AB41-A973553AB55E}" destId="{43132FF4-6F54-4701-939C-2FD43F770E1A}" srcOrd="1" destOrd="0" presId="urn:microsoft.com/office/officeart/2005/8/layout/lProcess2"/>
    <dgm:cxn modelId="{93BDB4FB-78E5-4565-B291-107B71100BCA}" type="presParOf" srcId="{A91A2253-D50B-4C35-AB41-A973553AB55E}" destId="{6EEF6978-CA05-41C0-835F-A4D07C6718DE}" srcOrd="2" destOrd="0" presId="urn:microsoft.com/office/officeart/2005/8/layout/lProcess2"/>
    <dgm:cxn modelId="{8771395E-77C3-4FC8-A0AC-7A9773F0BF9C}" type="presParOf" srcId="{A91A2253-D50B-4C35-AB41-A973553AB55E}" destId="{6DB586D4-DBFE-417A-A721-0AFE726DE8ED}" srcOrd="3" destOrd="0" presId="urn:microsoft.com/office/officeart/2005/8/layout/lProcess2"/>
    <dgm:cxn modelId="{9FE2DA95-AE65-444F-808D-D67503D85D88}" type="presParOf" srcId="{A91A2253-D50B-4C35-AB41-A973553AB55E}" destId="{3A92A625-5B45-43F9-9D3E-2EBD3FB724E3}" srcOrd="4" destOrd="0" presId="urn:microsoft.com/office/officeart/2005/8/layout/lProcess2"/>
    <dgm:cxn modelId="{117F15E5-CD22-4F1B-B0ED-0E86350A8654}" type="presParOf" srcId="{A91A2253-D50B-4C35-AB41-A973553AB55E}" destId="{731F9FE5-57C0-4459-AD6E-64C2BB9074B6}" srcOrd="5" destOrd="0" presId="urn:microsoft.com/office/officeart/2005/8/layout/lProcess2"/>
    <dgm:cxn modelId="{C845767C-3405-4768-8EB7-833AB7FEB89F}" type="presParOf" srcId="{A91A2253-D50B-4C35-AB41-A973553AB55E}" destId="{CBA071C0-BA56-4687-9E83-D064006C2A45}" srcOrd="6" destOrd="0" presId="urn:microsoft.com/office/officeart/2005/8/layout/lProcess2"/>
    <dgm:cxn modelId="{1A76EC64-9BB3-4FDB-9372-D7D11BF44A37}" type="presParOf" srcId="{A91A2253-D50B-4C35-AB41-A973553AB55E}" destId="{B9005148-48BC-4184-8E9F-1631AE76CD7B}" srcOrd="7" destOrd="0" presId="urn:microsoft.com/office/officeart/2005/8/layout/lProcess2"/>
    <dgm:cxn modelId="{D65120D3-E71D-4285-ACDB-A79296EABFBE}" type="presParOf" srcId="{A91A2253-D50B-4C35-AB41-A973553AB55E}" destId="{9D433B6D-6BA1-4D51-9670-C01B101F486A}" srcOrd="8" destOrd="0" presId="urn:microsoft.com/office/officeart/2005/8/layout/lProcess2"/>
    <dgm:cxn modelId="{20D0AB04-1A71-4C0C-8BF0-037687414D23}" type="presParOf" srcId="{A91A2253-D50B-4C35-AB41-A973553AB55E}" destId="{53AA7299-6151-450C-A52F-041204B472FF}" srcOrd="9" destOrd="0" presId="urn:microsoft.com/office/officeart/2005/8/layout/lProcess2"/>
    <dgm:cxn modelId="{044E1065-9528-4A02-AEE2-88430FE0431F}" type="presParOf" srcId="{A91A2253-D50B-4C35-AB41-A973553AB55E}" destId="{E2525200-CD5E-4583-B9CB-CAC8DF54DA27}" srcOrd="10" destOrd="0" presId="urn:microsoft.com/office/officeart/2005/8/layout/lProcess2"/>
    <dgm:cxn modelId="{AA7F6853-7B50-4DD7-9C1A-4CBAFAF3C528}" type="presParOf" srcId="{A91A2253-D50B-4C35-AB41-A973553AB55E}" destId="{EB0DD55A-46ED-47C4-A4C1-B4425AB1760A}" srcOrd="11" destOrd="0" presId="urn:microsoft.com/office/officeart/2005/8/layout/lProcess2"/>
    <dgm:cxn modelId="{7C693CEA-DB20-42C9-9360-B2F561ECF1F9}" type="presParOf" srcId="{A91A2253-D50B-4C35-AB41-A973553AB55E}" destId="{B4F79BEB-4056-4F6C-A752-8869E6AD30D8}" srcOrd="12" destOrd="0" presId="urn:microsoft.com/office/officeart/2005/8/layout/lProcess2"/>
    <dgm:cxn modelId="{9FE37BCB-A2B2-4538-8D3E-DC042EC2426E}" type="presParOf" srcId="{A91A2253-D50B-4C35-AB41-A973553AB55E}" destId="{E58992AB-70F4-4118-88C3-D1076F81D21C}" srcOrd="13" destOrd="0" presId="urn:microsoft.com/office/officeart/2005/8/layout/lProcess2"/>
    <dgm:cxn modelId="{BB83300C-F087-4C0C-B58E-E0BF258D271F}" type="presParOf" srcId="{A91A2253-D50B-4C35-AB41-A973553AB55E}" destId="{DADDCEF8-3D43-4527-AA2D-DAF99D12E1EB}" srcOrd="14" destOrd="0" presId="urn:microsoft.com/office/officeart/2005/8/layout/lProcess2"/>
    <dgm:cxn modelId="{A51FAFB0-B6C9-4CCE-9EB0-12C5DFD68A03}" type="presParOf" srcId="{43053E80-52D3-414D-935B-73AC6407C9D6}" destId="{1C2FF261-EAC9-40F9-948B-6E03FB4CE5DF}" srcOrd="3" destOrd="0" presId="urn:microsoft.com/office/officeart/2005/8/layout/lProcess2"/>
    <dgm:cxn modelId="{51832908-2ED8-458C-BA62-0E76D1125FC7}" type="presParOf" srcId="{43053E80-52D3-414D-935B-73AC6407C9D6}" destId="{41E129FE-B141-44BB-A0FF-637D6B2785CF}" srcOrd="4" destOrd="0" presId="urn:microsoft.com/office/officeart/2005/8/layout/lProcess2"/>
    <dgm:cxn modelId="{C51C4B44-6181-4049-AE8A-55889E3B0DD2}" type="presParOf" srcId="{41E129FE-B141-44BB-A0FF-637D6B2785CF}" destId="{BFC1BBAF-3CA4-40F9-8AFE-A9055FC58C98}" srcOrd="0" destOrd="0" presId="urn:microsoft.com/office/officeart/2005/8/layout/lProcess2"/>
    <dgm:cxn modelId="{1DE4C708-8CBE-46E2-AEDC-A0655574BC4E}" type="presParOf" srcId="{41E129FE-B141-44BB-A0FF-637D6B2785CF}" destId="{1B16C6B3-9878-42BD-AC4D-C3DCBD143C5E}" srcOrd="1" destOrd="0" presId="urn:microsoft.com/office/officeart/2005/8/layout/lProcess2"/>
    <dgm:cxn modelId="{2FDF4F4E-2877-4A60-831B-4D9F973B2077}" type="presParOf" srcId="{41E129FE-B141-44BB-A0FF-637D6B2785CF}" destId="{BB952307-9878-4ACA-9E63-9A05ACFA1570}" srcOrd="2" destOrd="0" presId="urn:microsoft.com/office/officeart/2005/8/layout/lProcess2"/>
    <dgm:cxn modelId="{2E108DEB-782A-491E-9449-F25AC413388C}" type="presParOf" srcId="{BB952307-9878-4ACA-9E63-9A05ACFA1570}" destId="{564D2EE6-F96A-4638-BE2A-57DBC8848554}" srcOrd="0" destOrd="0" presId="urn:microsoft.com/office/officeart/2005/8/layout/lProcess2"/>
    <dgm:cxn modelId="{435FF4E0-E71E-4959-891D-0572800BDE04}" type="presParOf" srcId="{564D2EE6-F96A-4638-BE2A-57DBC8848554}" destId="{247C5E4A-86E3-4059-8623-41543C80588B}" srcOrd="0" destOrd="0" presId="urn:microsoft.com/office/officeart/2005/8/layout/lProcess2"/>
    <dgm:cxn modelId="{4EA27122-2E1C-4459-A2BB-D5E594AC32A4}" type="presParOf" srcId="{564D2EE6-F96A-4638-BE2A-57DBC8848554}" destId="{193483DE-D8CF-41E5-94BE-0AFAC6D30C53}" srcOrd="1" destOrd="0" presId="urn:microsoft.com/office/officeart/2005/8/layout/lProcess2"/>
    <dgm:cxn modelId="{3101E992-3EB3-4FBD-A0AE-0BCE224022DF}" type="presParOf" srcId="{564D2EE6-F96A-4638-BE2A-57DBC8848554}" destId="{A4E96EDF-D9B5-425F-8004-EB44AFBD6F2A}" srcOrd="2" destOrd="0" presId="urn:microsoft.com/office/officeart/2005/8/layout/lProcess2"/>
    <dgm:cxn modelId="{55E5DCEE-1753-4B22-A142-A4FA0D345985}" type="presParOf" srcId="{564D2EE6-F96A-4638-BE2A-57DBC8848554}" destId="{A5535393-4F2D-4E30-8419-6E240A634746}" srcOrd="3" destOrd="0" presId="urn:microsoft.com/office/officeart/2005/8/layout/lProcess2"/>
    <dgm:cxn modelId="{457D5189-FD7F-4F68-A7C8-4120C234EE68}" type="presParOf" srcId="{564D2EE6-F96A-4638-BE2A-57DBC8848554}" destId="{C16D9B7C-242E-44D7-8917-5D5696CF76C2}" srcOrd="4" destOrd="0" presId="urn:microsoft.com/office/officeart/2005/8/layout/lProcess2"/>
    <dgm:cxn modelId="{B80AA036-4D29-48BE-B1A6-1751750972B8}" type="presParOf" srcId="{564D2EE6-F96A-4638-BE2A-57DBC8848554}" destId="{A5C1FBE7-CF9C-47B6-B4CE-E3FDBC5505F3}" srcOrd="5" destOrd="0" presId="urn:microsoft.com/office/officeart/2005/8/layout/lProcess2"/>
    <dgm:cxn modelId="{C0E1B1EB-DF0C-445C-9AC0-EAD4B6E9D76E}" type="presParOf" srcId="{564D2EE6-F96A-4638-BE2A-57DBC8848554}" destId="{8175A6AA-3EDA-4B57-A0C9-232C4BEDD3B2}" srcOrd="6" destOrd="0" presId="urn:microsoft.com/office/officeart/2005/8/layout/lProcess2"/>
    <dgm:cxn modelId="{4E566422-5CE3-4F89-A3FD-BDA09CAF0855}" type="presParOf" srcId="{564D2EE6-F96A-4638-BE2A-57DBC8848554}" destId="{A2428F71-87E0-4156-B651-0C72695C71D2}" srcOrd="7" destOrd="0" presId="urn:microsoft.com/office/officeart/2005/8/layout/lProcess2"/>
    <dgm:cxn modelId="{22EE8370-E47F-4DE5-B45E-58876F683DDC}" type="presParOf" srcId="{564D2EE6-F96A-4638-BE2A-57DBC8848554}" destId="{3F56A62C-2445-4915-9BAC-E1416044DF29}" srcOrd="8" destOrd="0" presId="urn:microsoft.com/office/officeart/2005/8/layout/lProcess2"/>
    <dgm:cxn modelId="{79AD4806-855D-4435-B0B3-66BFB20B8104}" type="presParOf" srcId="{564D2EE6-F96A-4638-BE2A-57DBC8848554}" destId="{A4D88D8E-8A59-49C6-9199-9696DE546DDB}" srcOrd="9" destOrd="0" presId="urn:microsoft.com/office/officeart/2005/8/layout/lProcess2"/>
    <dgm:cxn modelId="{83FB2335-7F2F-4C6E-B027-8F4AFBE98C6E}" type="presParOf" srcId="{564D2EE6-F96A-4638-BE2A-57DBC8848554}" destId="{C86DC411-0E23-4D72-85EA-08BAF313573B}" srcOrd="10" destOrd="0" presId="urn:microsoft.com/office/officeart/2005/8/layout/lProcess2"/>
    <dgm:cxn modelId="{7DE21F9D-9593-418B-9553-4C041F0A494E}" type="presParOf" srcId="{564D2EE6-F96A-4638-BE2A-57DBC8848554}" destId="{409F8908-300B-4D2C-BB71-AE16747D125E}" srcOrd="11" destOrd="0" presId="urn:microsoft.com/office/officeart/2005/8/layout/lProcess2"/>
    <dgm:cxn modelId="{C970D397-D880-43D4-A06C-F000F5977E7B}" type="presParOf" srcId="{564D2EE6-F96A-4638-BE2A-57DBC8848554}" destId="{CC9A5A7E-D482-4374-9299-79A84AAA2C1F}" srcOrd="12" destOrd="0" presId="urn:microsoft.com/office/officeart/2005/8/layout/lProcess2"/>
    <dgm:cxn modelId="{971B7BA5-CD29-49CF-BC4D-88FDD2B67956}" type="presParOf" srcId="{564D2EE6-F96A-4638-BE2A-57DBC8848554}" destId="{4681C2C0-25FC-448C-8B6F-91C31E01CB56}" srcOrd="13" destOrd="0" presId="urn:microsoft.com/office/officeart/2005/8/layout/lProcess2"/>
    <dgm:cxn modelId="{29AC3925-FF7A-4AAE-A2D3-69BA6774F123}" type="presParOf" srcId="{564D2EE6-F96A-4638-BE2A-57DBC8848554}" destId="{D22EB1C2-B1F5-4C20-B802-7E3F62C2E5D9}" srcOrd="1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82C69-E2CA-4DA1-91D2-540483F4C1C8}">
      <dsp:nvSpPr>
        <dsp:cNvPr id="0" name=""/>
        <dsp:cNvSpPr/>
      </dsp:nvSpPr>
      <dsp:spPr>
        <a:xfrm>
          <a:off x="817" y="0"/>
          <a:ext cx="2125431" cy="316470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bg1"/>
              </a:solidFill>
            </a:rPr>
            <a:t>Iaas</a:t>
          </a:r>
        </a:p>
      </dsp:txBody>
      <dsp:txXfrm>
        <a:off x="817" y="0"/>
        <a:ext cx="2125431" cy="949411"/>
      </dsp:txXfrm>
    </dsp:sp>
    <dsp:sp modelId="{CA8ED287-5B99-48DE-9600-0090CFEB4BBF}">
      <dsp:nvSpPr>
        <dsp:cNvPr id="0" name=""/>
        <dsp:cNvSpPr/>
      </dsp:nvSpPr>
      <dsp:spPr>
        <a:xfrm>
          <a:off x="213360" y="949990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Data </a:t>
          </a:r>
        </a:p>
      </dsp:txBody>
      <dsp:txXfrm>
        <a:off x="219994" y="956624"/>
        <a:ext cx="1687077" cy="213229"/>
      </dsp:txXfrm>
    </dsp:sp>
    <dsp:sp modelId="{D0439324-C722-4B15-8C6D-FFE9438BC9E3}">
      <dsp:nvSpPr>
        <dsp:cNvPr id="0" name=""/>
        <dsp:cNvSpPr/>
      </dsp:nvSpPr>
      <dsp:spPr>
        <a:xfrm>
          <a:off x="213360" y="1211333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Application</a:t>
          </a:r>
        </a:p>
      </dsp:txBody>
      <dsp:txXfrm>
        <a:off x="219994" y="1217967"/>
        <a:ext cx="1687077" cy="213229"/>
      </dsp:txXfrm>
    </dsp:sp>
    <dsp:sp modelId="{56687414-63E8-4A54-A41C-2CC0081F8884}">
      <dsp:nvSpPr>
        <dsp:cNvPr id="0" name=""/>
        <dsp:cNvSpPr/>
      </dsp:nvSpPr>
      <dsp:spPr>
        <a:xfrm>
          <a:off x="213360" y="1472676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Databases</a:t>
          </a:r>
        </a:p>
      </dsp:txBody>
      <dsp:txXfrm>
        <a:off x="219994" y="1479310"/>
        <a:ext cx="1687077" cy="213229"/>
      </dsp:txXfrm>
    </dsp:sp>
    <dsp:sp modelId="{809C68FB-FFAD-4A57-8BA2-2E4562505B2C}">
      <dsp:nvSpPr>
        <dsp:cNvPr id="0" name=""/>
        <dsp:cNvSpPr/>
      </dsp:nvSpPr>
      <dsp:spPr>
        <a:xfrm>
          <a:off x="213360" y="1734019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OS</a:t>
          </a:r>
        </a:p>
      </dsp:txBody>
      <dsp:txXfrm>
        <a:off x="219994" y="1740653"/>
        <a:ext cx="1687077" cy="213229"/>
      </dsp:txXfrm>
    </dsp:sp>
    <dsp:sp modelId="{FAF67E4C-E01F-4AEA-A505-6BA830E8CCE3}">
      <dsp:nvSpPr>
        <dsp:cNvPr id="0" name=""/>
        <dsp:cNvSpPr/>
      </dsp:nvSpPr>
      <dsp:spPr>
        <a:xfrm>
          <a:off x="213360" y="1995362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Virtualization</a:t>
          </a:r>
        </a:p>
      </dsp:txBody>
      <dsp:txXfrm>
        <a:off x="219994" y="2001996"/>
        <a:ext cx="1687077" cy="213229"/>
      </dsp:txXfrm>
    </dsp:sp>
    <dsp:sp modelId="{15065504-3ED9-4462-87AE-9E9097BE0372}">
      <dsp:nvSpPr>
        <dsp:cNvPr id="0" name=""/>
        <dsp:cNvSpPr/>
      </dsp:nvSpPr>
      <dsp:spPr>
        <a:xfrm>
          <a:off x="213360" y="2256705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Servers</a:t>
          </a:r>
        </a:p>
      </dsp:txBody>
      <dsp:txXfrm>
        <a:off x="219994" y="2263339"/>
        <a:ext cx="1687077" cy="213229"/>
      </dsp:txXfrm>
    </dsp:sp>
    <dsp:sp modelId="{D06105E0-E6AB-4ECA-A68D-BA68C24ADC3D}">
      <dsp:nvSpPr>
        <dsp:cNvPr id="0" name=""/>
        <dsp:cNvSpPr/>
      </dsp:nvSpPr>
      <dsp:spPr>
        <a:xfrm>
          <a:off x="213360" y="2518048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Storage</a:t>
          </a:r>
        </a:p>
      </dsp:txBody>
      <dsp:txXfrm>
        <a:off x="219994" y="2524682"/>
        <a:ext cx="1687077" cy="213229"/>
      </dsp:txXfrm>
    </dsp:sp>
    <dsp:sp modelId="{A85331CB-769B-4065-8E29-DE8891F79F66}">
      <dsp:nvSpPr>
        <dsp:cNvPr id="0" name=""/>
        <dsp:cNvSpPr/>
      </dsp:nvSpPr>
      <dsp:spPr>
        <a:xfrm>
          <a:off x="213360" y="2779392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Networking</a:t>
          </a:r>
        </a:p>
      </dsp:txBody>
      <dsp:txXfrm>
        <a:off x="219994" y="2786026"/>
        <a:ext cx="1687077" cy="213229"/>
      </dsp:txXfrm>
    </dsp:sp>
    <dsp:sp modelId="{869A81DF-D488-422A-9FA7-075379A08458}">
      <dsp:nvSpPr>
        <dsp:cNvPr id="0" name=""/>
        <dsp:cNvSpPr/>
      </dsp:nvSpPr>
      <dsp:spPr>
        <a:xfrm>
          <a:off x="2285656" y="0"/>
          <a:ext cx="2125431" cy="316470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bg1"/>
              </a:solidFill>
            </a:rPr>
            <a:t>Paas</a:t>
          </a:r>
        </a:p>
      </dsp:txBody>
      <dsp:txXfrm>
        <a:off x="2285656" y="0"/>
        <a:ext cx="2125431" cy="949411"/>
      </dsp:txXfrm>
    </dsp:sp>
    <dsp:sp modelId="{F3653606-CE0B-4892-B114-CCECC94A8EFF}">
      <dsp:nvSpPr>
        <dsp:cNvPr id="0" name=""/>
        <dsp:cNvSpPr/>
      </dsp:nvSpPr>
      <dsp:spPr>
        <a:xfrm>
          <a:off x="2498199" y="949990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Data </a:t>
          </a:r>
        </a:p>
      </dsp:txBody>
      <dsp:txXfrm>
        <a:off x="2504833" y="956624"/>
        <a:ext cx="1687077" cy="213229"/>
      </dsp:txXfrm>
    </dsp:sp>
    <dsp:sp modelId="{6EEF6978-CA05-41C0-835F-A4D07C6718DE}">
      <dsp:nvSpPr>
        <dsp:cNvPr id="0" name=""/>
        <dsp:cNvSpPr/>
      </dsp:nvSpPr>
      <dsp:spPr>
        <a:xfrm>
          <a:off x="2498199" y="1211333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Application</a:t>
          </a:r>
        </a:p>
      </dsp:txBody>
      <dsp:txXfrm>
        <a:off x="2504833" y="1217967"/>
        <a:ext cx="1687077" cy="213229"/>
      </dsp:txXfrm>
    </dsp:sp>
    <dsp:sp modelId="{3A92A625-5B45-43F9-9D3E-2EBD3FB724E3}">
      <dsp:nvSpPr>
        <dsp:cNvPr id="0" name=""/>
        <dsp:cNvSpPr/>
      </dsp:nvSpPr>
      <dsp:spPr>
        <a:xfrm>
          <a:off x="2498199" y="1472676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Databases</a:t>
          </a:r>
        </a:p>
      </dsp:txBody>
      <dsp:txXfrm>
        <a:off x="2504833" y="1479310"/>
        <a:ext cx="1687077" cy="213229"/>
      </dsp:txXfrm>
    </dsp:sp>
    <dsp:sp modelId="{CBA071C0-BA56-4687-9E83-D064006C2A45}">
      <dsp:nvSpPr>
        <dsp:cNvPr id="0" name=""/>
        <dsp:cNvSpPr/>
      </dsp:nvSpPr>
      <dsp:spPr>
        <a:xfrm>
          <a:off x="2498199" y="1734019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OS</a:t>
          </a:r>
        </a:p>
      </dsp:txBody>
      <dsp:txXfrm>
        <a:off x="2504833" y="1740653"/>
        <a:ext cx="1687077" cy="213229"/>
      </dsp:txXfrm>
    </dsp:sp>
    <dsp:sp modelId="{9D433B6D-6BA1-4D51-9670-C01B101F486A}">
      <dsp:nvSpPr>
        <dsp:cNvPr id="0" name=""/>
        <dsp:cNvSpPr/>
      </dsp:nvSpPr>
      <dsp:spPr>
        <a:xfrm>
          <a:off x="2498199" y="1995362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Virtualization</a:t>
          </a:r>
        </a:p>
      </dsp:txBody>
      <dsp:txXfrm>
        <a:off x="2504833" y="2001996"/>
        <a:ext cx="1687077" cy="213229"/>
      </dsp:txXfrm>
    </dsp:sp>
    <dsp:sp modelId="{E2525200-CD5E-4583-B9CB-CAC8DF54DA27}">
      <dsp:nvSpPr>
        <dsp:cNvPr id="0" name=""/>
        <dsp:cNvSpPr/>
      </dsp:nvSpPr>
      <dsp:spPr>
        <a:xfrm>
          <a:off x="2498199" y="2256705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Servers</a:t>
          </a:r>
        </a:p>
      </dsp:txBody>
      <dsp:txXfrm>
        <a:off x="2504833" y="2263339"/>
        <a:ext cx="1687077" cy="213229"/>
      </dsp:txXfrm>
    </dsp:sp>
    <dsp:sp modelId="{B4F79BEB-4056-4F6C-A752-8869E6AD30D8}">
      <dsp:nvSpPr>
        <dsp:cNvPr id="0" name=""/>
        <dsp:cNvSpPr/>
      </dsp:nvSpPr>
      <dsp:spPr>
        <a:xfrm>
          <a:off x="2498199" y="2518048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Storage</a:t>
          </a:r>
        </a:p>
      </dsp:txBody>
      <dsp:txXfrm>
        <a:off x="2504833" y="2524682"/>
        <a:ext cx="1687077" cy="213229"/>
      </dsp:txXfrm>
    </dsp:sp>
    <dsp:sp modelId="{DADDCEF8-3D43-4527-AA2D-DAF99D12E1EB}">
      <dsp:nvSpPr>
        <dsp:cNvPr id="0" name=""/>
        <dsp:cNvSpPr/>
      </dsp:nvSpPr>
      <dsp:spPr>
        <a:xfrm>
          <a:off x="2498199" y="2779392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Networking</a:t>
          </a:r>
        </a:p>
      </dsp:txBody>
      <dsp:txXfrm>
        <a:off x="2504833" y="2786026"/>
        <a:ext cx="1687077" cy="213229"/>
      </dsp:txXfrm>
    </dsp:sp>
    <dsp:sp modelId="{BFC1BBAF-3CA4-40F9-8AFE-A9055FC58C98}">
      <dsp:nvSpPr>
        <dsp:cNvPr id="0" name=""/>
        <dsp:cNvSpPr/>
      </dsp:nvSpPr>
      <dsp:spPr>
        <a:xfrm>
          <a:off x="4570495" y="0"/>
          <a:ext cx="2125431" cy="3164704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solidFill>
                <a:schemeClr val="bg1"/>
              </a:solidFill>
            </a:rPr>
            <a:t>Saas</a:t>
          </a:r>
        </a:p>
      </dsp:txBody>
      <dsp:txXfrm>
        <a:off x="4570495" y="0"/>
        <a:ext cx="2125431" cy="949411"/>
      </dsp:txXfrm>
    </dsp:sp>
    <dsp:sp modelId="{247C5E4A-86E3-4059-8623-41543C80588B}">
      <dsp:nvSpPr>
        <dsp:cNvPr id="0" name=""/>
        <dsp:cNvSpPr/>
      </dsp:nvSpPr>
      <dsp:spPr>
        <a:xfrm>
          <a:off x="4783038" y="949990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ysClr val="windowText" lastClr="000000"/>
              </a:solidFill>
            </a:rPr>
            <a:t>Data </a:t>
          </a:r>
          <a:endParaRPr lang="en-US" sz="1200" kern="1200" dirty="0">
            <a:solidFill>
              <a:sysClr val="windowText" lastClr="000000"/>
            </a:solidFill>
          </a:endParaRPr>
        </a:p>
      </dsp:txBody>
      <dsp:txXfrm>
        <a:off x="4789672" y="956624"/>
        <a:ext cx="1687077" cy="213229"/>
      </dsp:txXfrm>
    </dsp:sp>
    <dsp:sp modelId="{A4E96EDF-D9B5-425F-8004-EB44AFBD6F2A}">
      <dsp:nvSpPr>
        <dsp:cNvPr id="0" name=""/>
        <dsp:cNvSpPr/>
      </dsp:nvSpPr>
      <dsp:spPr>
        <a:xfrm>
          <a:off x="4783038" y="1211333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Application</a:t>
          </a:r>
        </a:p>
      </dsp:txBody>
      <dsp:txXfrm>
        <a:off x="4789672" y="1217967"/>
        <a:ext cx="1687077" cy="213229"/>
      </dsp:txXfrm>
    </dsp:sp>
    <dsp:sp modelId="{C16D9B7C-242E-44D7-8917-5D5696CF76C2}">
      <dsp:nvSpPr>
        <dsp:cNvPr id="0" name=""/>
        <dsp:cNvSpPr/>
      </dsp:nvSpPr>
      <dsp:spPr>
        <a:xfrm>
          <a:off x="4783038" y="1472676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Databases</a:t>
          </a:r>
        </a:p>
      </dsp:txBody>
      <dsp:txXfrm>
        <a:off x="4789672" y="1479310"/>
        <a:ext cx="1687077" cy="213229"/>
      </dsp:txXfrm>
    </dsp:sp>
    <dsp:sp modelId="{8175A6AA-3EDA-4B57-A0C9-232C4BEDD3B2}">
      <dsp:nvSpPr>
        <dsp:cNvPr id="0" name=""/>
        <dsp:cNvSpPr/>
      </dsp:nvSpPr>
      <dsp:spPr>
        <a:xfrm>
          <a:off x="4783038" y="1734019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OS</a:t>
          </a:r>
        </a:p>
      </dsp:txBody>
      <dsp:txXfrm>
        <a:off x="4789672" y="1740653"/>
        <a:ext cx="1687077" cy="213229"/>
      </dsp:txXfrm>
    </dsp:sp>
    <dsp:sp modelId="{3F56A62C-2445-4915-9BAC-E1416044DF29}">
      <dsp:nvSpPr>
        <dsp:cNvPr id="0" name=""/>
        <dsp:cNvSpPr/>
      </dsp:nvSpPr>
      <dsp:spPr>
        <a:xfrm>
          <a:off x="4783038" y="1995362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Virtualization</a:t>
          </a:r>
        </a:p>
      </dsp:txBody>
      <dsp:txXfrm>
        <a:off x="4789672" y="2001996"/>
        <a:ext cx="1687077" cy="213229"/>
      </dsp:txXfrm>
    </dsp:sp>
    <dsp:sp modelId="{C86DC411-0E23-4D72-85EA-08BAF313573B}">
      <dsp:nvSpPr>
        <dsp:cNvPr id="0" name=""/>
        <dsp:cNvSpPr/>
      </dsp:nvSpPr>
      <dsp:spPr>
        <a:xfrm>
          <a:off x="4783038" y="2256705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Servers</a:t>
          </a:r>
        </a:p>
      </dsp:txBody>
      <dsp:txXfrm>
        <a:off x="4789672" y="2263339"/>
        <a:ext cx="1687077" cy="213229"/>
      </dsp:txXfrm>
    </dsp:sp>
    <dsp:sp modelId="{CC9A5A7E-D482-4374-9299-79A84AAA2C1F}">
      <dsp:nvSpPr>
        <dsp:cNvPr id="0" name=""/>
        <dsp:cNvSpPr/>
      </dsp:nvSpPr>
      <dsp:spPr>
        <a:xfrm>
          <a:off x="4783038" y="2518048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Storage</a:t>
          </a:r>
        </a:p>
      </dsp:txBody>
      <dsp:txXfrm>
        <a:off x="4789672" y="2524682"/>
        <a:ext cx="1687077" cy="213229"/>
      </dsp:txXfrm>
    </dsp:sp>
    <dsp:sp modelId="{D22EB1C2-B1F5-4C20-B802-7E3F62C2E5D9}">
      <dsp:nvSpPr>
        <dsp:cNvPr id="0" name=""/>
        <dsp:cNvSpPr/>
      </dsp:nvSpPr>
      <dsp:spPr>
        <a:xfrm>
          <a:off x="4783038" y="2779392"/>
          <a:ext cx="1700345" cy="22649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ysClr val="windowText" lastClr="000000"/>
              </a:solidFill>
            </a:rPr>
            <a:t>Networking</a:t>
          </a:r>
        </a:p>
      </dsp:txBody>
      <dsp:txXfrm>
        <a:off x="4789672" y="2786026"/>
        <a:ext cx="1687077" cy="213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DCDF1-0134-4420-82F4-018263756886}" type="datetimeFigureOut">
              <a:rPr lang="en-GB" smtClean="0"/>
              <a:pPr/>
              <a:t>12/12/2019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13148-9928-4BF7-BFE3-32B9C7CDA3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20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3493E-183B-43F9-A6C5-D2D2AC232D3D}" type="slidenum">
              <a:rPr lang="el-GR" smtClean="0"/>
              <a:pPr/>
              <a:t>1</a:t>
            </a:fld>
            <a:endParaRPr lang="el-GR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University of Cyprus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405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B41F-49E2-4638-9606-4876D6B9E99C}" type="datetime1">
              <a:rPr lang="el-GR" smtClean="0"/>
              <a:pPr/>
              <a:t>12/12/19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1D9A-7923-4CC7-A58C-9CAD1954A89A}" type="datetime1">
              <a:rPr lang="el-GR" smtClean="0"/>
              <a:pPr/>
              <a:t>12/12/19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84A-1050-49A0-82D2-E43BD73B42D9}" type="datetime1">
              <a:rPr lang="el-GR" smtClean="0"/>
              <a:pPr/>
              <a:t>12/12/19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DC48-EE14-4D06-B135-FB2C6CE98506}" type="datetime1">
              <a:rPr lang="el-GR" smtClean="0"/>
              <a:pPr/>
              <a:t>12/12/19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7" name="Picture 6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8FAEDB12-2D44-4D93-9058-2C01763841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BF42-8B8C-4410-887A-BA5F653C7B59}" type="datetime1">
              <a:rPr lang="el-GR" smtClean="0"/>
              <a:pPr/>
              <a:t>12/12/19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23F-CB75-4FA3-B241-8B9AA31BEAE0}" type="datetime1">
              <a:rPr lang="el-GR" smtClean="0"/>
              <a:pPr/>
              <a:t>12/12/19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B675-2691-4A70-8158-9F3EDE5CE893}" type="datetime1">
              <a:rPr lang="el-GR" smtClean="0"/>
              <a:pPr/>
              <a:t>12/12/19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6664-C004-4926-A4D0-4352E9E9CF89}" type="datetime1">
              <a:rPr lang="el-GR" smtClean="0"/>
              <a:pPr/>
              <a:t>12/12/19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74D9-C7C8-42AB-994F-F11F31D4E17F}" type="datetime1">
              <a:rPr lang="el-GR" smtClean="0"/>
              <a:pPr/>
              <a:t>12/12/19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B093-6EB2-4F3E-84CB-EF221316F979}" type="datetime1">
              <a:rPr lang="el-GR" smtClean="0"/>
              <a:pPr/>
              <a:t>12/12/19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572-91C5-4EF6-964A-051DFC501F37}" type="datetime1">
              <a:rPr lang="el-GR" smtClean="0"/>
              <a:pPr/>
              <a:t>12/12/19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E96A4-874F-4AF4-A0BA-1F18879FA212}" type="datetime1">
              <a:rPr lang="el-GR" smtClean="0"/>
              <a:pPr/>
              <a:t>12/12/19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nneofy01@cs.ucy.ac.cy" TargetMode="External"/><Relationship Id="rId5" Type="http://schemas.openxmlformats.org/officeDocument/2006/relationships/hyperlink" Target="mailto:ovan-r01@cs.ucy.ac.cy" TargetMode="External"/><Relationship Id="rId4" Type="http://schemas.openxmlformats.org/officeDocument/2006/relationships/hyperlink" Target="mailto:ematse01@cs.ucy.ac.cy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-kvm.org/page/FAQ" TargetMode="External"/><Relationship Id="rId7" Type="http://schemas.openxmlformats.org/officeDocument/2006/relationships/hyperlink" Target="http://www-archive.xenproject.org/products/xenhyp.html" TargetMode="External"/><Relationship Id="rId2" Type="http://schemas.openxmlformats.org/officeDocument/2006/relationships/hyperlink" Target="https://www.ibm.com/cloud/learn/ia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archive.xenproject.org/community/xenhistory.html" TargetMode="External"/><Relationship Id="rId5" Type="http://schemas.openxmlformats.org/officeDocument/2006/relationships/hyperlink" Target="https://searchservervirtualization.techtarget.com/feature/Whats-the-difference-between-Type-1-and-Type-2-hypervisors" TargetMode="External"/><Relationship Id="rId4" Type="http://schemas.openxmlformats.org/officeDocument/2006/relationships/hyperlink" Target="https://www.redhat.com/en/topics/virtualization/what-is-KV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8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595" y="3291830"/>
            <a:ext cx="6250809" cy="467878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l-GR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Ματσεντίδου Ελένη 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ematse01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@cs.ucy.ac.cy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l-GR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Ορφέας Βαν Ρόι (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ovan-r01@cs.ucy.ac.cy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l-GR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Νεοφύτου Νικόλας (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nneofy01@cs.ucy.ac.cy</a:t>
            </a:r>
            <a:r>
              <a:rPr lang="el-GR" sz="16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l-GR" sz="16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F24252-FF26-4082-BCBC-D3FA1E11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8469"/>
            <a:ext cx="3090874" cy="27263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https://www2.cs.ucy.ac.cy/courses/EPL421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1</a:t>
            </a:fld>
            <a:endParaRPr lang="el-GR" dirty="0">
              <a:latin typeface="Constant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49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EPL421: Systems Programming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720" y="2656532"/>
            <a:ext cx="8572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.</a:t>
            </a:r>
            <a:endParaRPr lang="en-US" dirty="0">
              <a:solidFill>
                <a:srgbClr val="0000FF"/>
              </a:solidFill>
              <a:latin typeface="Constantia" pitchFamily="18" charset="0"/>
            </a:endParaRPr>
          </a:p>
        </p:txBody>
      </p:sp>
      <p:sp>
        <p:nvSpPr>
          <p:cNvPr id="61442" name="AutoShape 2" descr="Image result for logo ucy cs department"/>
          <p:cNvSpPr>
            <a:spLocks noChangeAspect="1" noChangeArrowheads="1"/>
          </p:cNvSpPr>
          <p:nvPr/>
        </p:nvSpPr>
        <p:spPr bwMode="auto">
          <a:xfrm>
            <a:off x="155574" y="-136526"/>
            <a:ext cx="850887" cy="85088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683411" y="1287330"/>
            <a:ext cx="7972452" cy="1224861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IaaS</a:t>
            </a:r>
            <a:r>
              <a:rPr lang="en-US" sz="3600" b="1" dirty="0"/>
              <a:t> </a:t>
            </a:r>
            <a:br>
              <a:rPr lang="en-US" sz="3600" b="1" dirty="0"/>
            </a:br>
            <a:r>
              <a:rPr lang="el-GR" sz="3600" b="1" dirty="0"/>
              <a:t>(</a:t>
            </a:r>
            <a:r>
              <a:rPr lang="en-US" sz="3600" b="1" dirty="0"/>
              <a:t>Infrastructure as a service</a:t>
            </a:r>
            <a:r>
              <a:rPr lang="el-GR" sz="3600" b="1" dirty="0"/>
              <a:t>)</a:t>
            </a:r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4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D874-9A5A-4876-BC36-76BF5C2C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21873-44CA-4503-9117-04A7C626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On a Host OS, we trust the kernel code to run in privileged mode</a:t>
            </a:r>
          </a:p>
          <a:p>
            <a:r>
              <a:rPr lang="en-GB" dirty="0"/>
              <a:t>But this is a problem in virtualized environments.</a:t>
            </a:r>
          </a:p>
          <a:p>
            <a:r>
              <a:rPr lang="en-GB" dirty="0"/>
              <a:t>We don’t trust the Guest OS’s code to run in Ring 0 since it can mess up with other Guest Hosts or our hypervisor.</a:t>
            </a:r>
          </a:p>
          <a:p>
            <a:r>
              <a:rPr lang="en-GB" dirty="0"/>
              <a:t>Also many devices aren’t virtualizable (only one OS can communicate with them)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4756A-491A-44ED-AE5B-92C2DA19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00795-FB36-4F39-BCED-1BA42C36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3502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51AA-208E-4AF8-B8DD-CA033271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35646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Solutions to the Privileged Instructions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5B265-73A7-4BA8-B4AF-9D19F899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6DF81-2AA6-48B3-B027-083E31BA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692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EDB8-2269-47D1-95F4-9ADE9A75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2DEA-D829-428F-B8C0-EEFEA7E5D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626968" cy="3394472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Scan instruction stream on the fly (when page is loaded) and replace privileged inst. with replacement code  that work with the virtual hardware (</a:t>
            </a:r>
            <a:r>
              <a:rPr lang="en-GB" dirty="0" err="1"/>
              <a:t>Vmware</a:t>
            </a:r>
            <a:r>
              <a:rPr lang="en-GB" dirty="0"/>
              <a:t> approach).</a:t>
            </a:r>
          </a:p>
          <a:p>
            <a:r>
              <a:rPr lang="en-GB" dirty="0"/>
              <a:t>Instead of running the instruction it is replaced by hypervisor code (manual trap)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AC34C-ACB1-4D65-A982-2D9A2715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B9A04-FFBD-41B1-BA63-938C5FA8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12</a:t>
            </a:fld>
            <a:endParaRPr lang="el-G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6A8D8-A52F-47AB-8D3D-51E914059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934" y="1510243"/>
            <a:ext cx="2954195" cy="287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3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BAAE-ADC7-433C-A3D8-63FE1D75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8720" y="483518"/>
            <a:ext cx="8229600" cy="857250"/>
          </a:xfrm>
        </p:spPr>
        <p:txBody>
          <a:bodyPr/>
          <a:lstStyle/>
          <a:p>
            <a:r>
              <a:rPr lang="en-US" dirty="0"/>
              <a:t>Paravirtualization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6C669-FAE1-42C3-84C2-0E3C2C65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DDD00-292C-49BE-80D3-7EBEC365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13</a:t>
            </a:fld>
            <a:endParaRPr lang="el-G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05BB16-0EEB-403C-9E74-39559982B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5486"/>
            <a:ext cx="4189634" cy="248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7B70-DA53-4DAA-8215-0A050A68A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66" y="1340768"/>
            <a:ext cx="5482952" cy="3394472"/>
          </a:xfrm>
        </p:spPr>
        <p:txBody>
          <a:bodyPr>
            <a:noAutofit/>
          </a:bodyPr>
          <a:lstStyle/>
          <a:p>
            <a:r>
              <a:rPr lang="en-GB" sz="1500" dirty="0"/>
              <a:t>Requires support from </a:t>
            </a:r>
            <a:r>
              <a:rPr lang="en-GB" sz="1500" dirty="0" err="1"/>
              <a:t>GuestOS</a:t>
            </a:r>
            <a:endParaRPr lang="en-GB" sz="1500" dirty="0"/>
          </a:p>
          <a:p>
            <a:r>
              <a:rPr lang="en-GB" sz="1500" dirty="0"/>
              <a:t>the Hypervisor provides hooks (</a:t>
            </a:r>
            <a:r>
              <a:rPr lang="en-GB" sz="1500" dirty="0" err="1"/>
              <a:t>hypercalls</a:t>
            </a:r>
            <a:r>
              <a:rPr lang="en-GB" sz="1500" dirty="0"/>
              <a:t>) to the guests to perform.</a:t>
            </a:r>
          </a:p>
          <a:p>
            <a:r>
              <a:rPr lang="en-GB" sz="1500" dirty="0"/>
              <a:t>Paravirtualization replaces nonvirtualizable instructions with </a:t>
            </a:r>
            <a:r>
              <a:rPr lang="en-GB" sz="1500" dirty="0" err="1"/>
              <a:t>hypercalls</a:t>
            </a:r>
            <a:r>
              <a:rPr lang="en-GB" sz="1500" dirty="0"/>
              <a:t> that communicate directly with the virtualization layer hypervisor. </a:t>
            </a:r>
          </a:p>
          <a:p>
            <a:r>
              <a:rPr lang="en-GB" sz="1500" dirty="0"/>
              <a:t>Operations such as privileged-sensitive operations, page faults, memory management and interrupt handling done at hypervisor level.</a:t>
            </a:r>
          </a:p>
          <a:p>
            <a:r>
              <a:rPr lang="en-GB" sz="1500" dirty="0"/>
              <a:t>Same concept as </a:t>
            </a:r>
            <a:r>
              <a:rPr lang="en-GB" sz="1500" dirty="0" err="1"/>
              <a:t>SysCall</a:t>
            </a:r>
            <a:r>
              <a:rPr lang="en-GB" sz="1500" dirty="0"/>
              <a:t> but between </a:t>
            </a:r>
            <a:r>
              <a:rPr lang="en-GB" sz="1500" dirty="0" err="1"/>
              <a:t>GuestOS</a:t>
            </a:r>
            <a:r>
              <a:rPr lang="en-GB" sz="1500" dirty="0"/>
              <a:t> and </a:t>
            </a:r>
            <a:r>
              <a:rPr lang="en-GB" sz="1500" dirty="0" err="1"/>
              <a:t>HyperVisor</a:t>
            </a:r>
            <a:endParaRPr lang="en-GB" sz="1500" dirty="0"/>
          </a:p>
          <a:p>
            <a:r>
              <a:rPr lang="en-GB" sz="1500" dirty="0" err="1"/>
              <a:t>Syscalls</a:t>
            </a:r>
            <a:r>
              <a:rPr lang="en-GB" sz="1500" dirty="0"/>
              <a:t> in Guest OS switch from Ring 3 (User Space) to Ring 1.</a:t>
            </a:r>
          </a:p>
          <a:p>
            <a:r>
              <a:rPr lang="en-GB" sz="1500" dirty="0"/>
              <a:t>Kernel runs in ring 1, so CPU’s privileged instructions can't run</a:t>
            </a:r>
            <a:endParaRPr lang="en-US" sz="15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D0B725-6FEC-44E5-8C22-B7874F85ED5F}"/>
              </a:ext>
            </a:extLst>
          </p:cNvPr>
          <p:cNvSpPr/>
          <p:nvPr/>
        </p:nvSpPr>
        <p:spPr>
          <a:xfrm>
            <a:off x="7236296" y="699542"/>
            <a:ext cx="1525338" cy="5760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BC6CB5-5B3D-424E-9FA5-2A9A6DB10E98}"/>
              </a:ext>
            </a:extLst>
          </p:cNvPr>
          <p:cNvSpPr/>
          <p:nvPr/>
        </p:nvSpPr>
        <p:spPr>
          <a:xfrm>
            <a:off x="4441154" y="316482"/>
            <a:ext cx="1715022" cy="71323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7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634D-FE3C-4235-9B3F-EFCA04BB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32829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Hardware Assisted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6C04-03E3-4B5F-BA69-87F0F00BA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543184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Intel’s VT-x and AMD’s AMD-V</a:t>
            </a:r>
          </a:p>
          <a:p>
            <a:r>
              <a:rPr lang="en-US" dirty="0"/>
              <a:t>R</a:t>
            </a:r>
            <a:r>
              <a:rPr lang="en-GB" dirty="0"/>
              <a:t>un low-level (Ring 0) code in parallel to the host OS</a:t>
            </a:r>
          </a:p>
          <a:p>
            <a:r>
              <a:rPr lang="en-GB" dirty="0"/>
              <a:t>Built in the CPU</a:t>
            </a:r>
          </a:p>
          <a:p>
            <a:r>
              <a:rPr lang="en-GB" dirty="0"/>
              <a:t>Creates a sandbox environment for that code, giving the host control over that sandbox.</a:t>
            </a:r>
          </a:p>
          <a:p>
            <a:r>
              <a:rPr lang="en-GB" dirty="0"/>
              <a:t>New level introduced, the Root Mode where the hypervisor runs. </a:t>
            </a:r>
          </a:p>
          <a:p>
            <a:r>
              <a:rPr lang="en-GB" dirty="0"/>
              <a:t>Guest OS’s privileged instructions trap to the hypervisor via hardware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C922D-5D77-4CF5-832C-7A83CA7C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F648E-7DAB-4D65-8474-AC95DDC8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14</a:t>
            </a:fld>
            <a:endParaRPr lang="el-G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D720DC-7FEF-4895-99A3-41A797B26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85" y="1200151"/>
            <a:ext cx="3686416" cy="295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9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55726"/>
            <a:ext cx="7772400" cy="1021556"/>
          </a:xfrm>
        </p:spPr>
        <p:txBody>
          <a:bodyPr/>
          <a:lstStyle/>
          <a:p>
            <a:pPr algn="ctr"/>
            <a:r>
              <a:rPr lang="es-ES" dirty="0" err="1"/>
              <a:t>tool</a:t>
            </a:r>
            <a:r>
              <a:rPr lang="es-ES" dirty="0"/>
              <a:t> 1</a:t>
            </a:r>
            <a:r>
              <a:rPr lang="en-US" dirty="0"/>
              <a:t>: </a:t>
            </a:r>
            <a:r>
              <a:rPr lang="es-ES" dirty="0" err="1"/>
              <a:t>Xen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https://www.cs.ucy.ac.cy/courses/EPL646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15</a:t>
            </a:fld>
            <a:endParaRPr lang="el-GR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3833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 background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late 1990s :Created by </a:t>
            </a:r>
            <a:r>
              <a:rPr lang="en-US" dirty="0" err="1"/>
              <a:t>Keir</a:t>
            </a:r>
            <a:r>
              <a:rPr lang="en-US" dirty="0"/>
              <a:t> Fraser &amp; Ian Pratt as part of the </a:t>
            </a:r>
            <a:r>
              <a:rPr lang="en-US" dirty="0" err="1"/>
              <a:t>Xenoserver</a:t>
            </a:r>
            <a:r>
              <a:rPr lang="en-US" dirty="0"/>
              <a:t> research (Cambridge University)</a:t>
            </a:r>
          </a:p>
          <a:p>
            <a:r>
              <a:rPr lang="en-US" dirty="0"/>
              <a:t>2002: </a:t>
            </a:r>
            <a:r>
              <a:rPr lang="en-US" dirty="0" err="1"/>
              <a:t>Xen</a:t>
            </a:r>
            <a:r>
              <a:rPr lang="en-US" dirty="0"/>
              <a:t> hypervisor was open sourced</a:t>
            </a:r>
          </a:p>
          <a:p>
            <a:r>
              <a:rPr lang="en-US" dirty="0"/>
              <a:t>2004: </a:t>
            </a:r>
            <a:r>
              <a:rPr lang="en-US" dirty="0" err="1"/>
              <a:t>Xen</a:t>
            </a:r>
            <a:r>
              <a:rPr lang="en-US" dirty="0"/>
              <a:t> 1.0 was officially released followed shortly after by </a:t>
            </a:r>
            <a:r>
              <a:rPr lang="en-US" dirty="0" err="1"/>
              <a:t>Xen</a:t>
            </a:r>
            <a:r>
              <a:rPr lang="en-US" dirty="0"/>
              <a:t> 2.0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XenSource</a:t>
            </a:r>
            <a:r>
              <a:rPr lang="en-US" dirty="0"/>
              <a:t> was founded (for enterprise computing)	</a:t>
            </a:r>
          </a:p>
          <a:p>
            <a:r>
              <a:rPr lang="en-US" dirty="0"/>
              <a:t>2005: </a:t>
            </a:r>
            <a:r>
              <a:rPr lang="en-US" dirty="0" err="1"/>
              <a:t>Xen</a:t>
            </a:r>
            <a:r>
              <a:rPr lang="en-US" dirty="0"/>
              <a:t> 3.0 was released </a:t>
            </a:r>
          </a:p>
          <a:p>
            <a:r>
              <a:rPr lang="el-GR" dirty="0"/>
              <a:t>2007</a:t>
            </a:r>
            <a:r>
              <a:rPr lang="en-US" dirty="0"/>
              <a:t>: Citrix Systems, Inc. acquired </a:t>
            </a:r>
            <a:r>
              <a:rPr lang="en-US" dirty="0" err="1"/>
              <a:t>XenServer</a:t>
            </a:r>
            <a:endParaRPr lang="en-US" dirty="0"/>
          </a:p>
          <a:p>
            <a:r>
              <a:rPr lang="en-US" dirty="0"/>
              <a:t>2008: </a:t>
            </a:r>
            <a:r>
              <a:rPr lang="es-ES" dirty="0"/>
              <a:t>C</a:t>
            </a:r>
            <a:r>
              <a:rPr lang="en-US" dirty="0" err="1"/>
              <a:t>reation</a:t>
            </a:r>
            <a:r>
              <a:rPr lang="en-US" dirty="0"/>
              <a:t> of “</a:t>
            </a:r>
            <a:r>
              <a:rPr lang="en-US" dirty="0" err="1"/>
              <a:t>Xen</a:t>
            </a:r>
            <a:r>
              <a:rPr lang="en-US" dirty="0"/>
              <a:t> Arm” project by Samsung </a:t>
            </a:r>
          </a:p>
          <a:p>
            <a:r>
              <a:rPr lang="en-US" dirty="0"/>
              <a:t>2010: Release of </a:t>
            </a:r>
            <a:r>
              <a:rPr lang="en-US" dirty="0" err="1"/>
              <a:t>Xen</a:t>
            </a:r>
            <a:r>
              <a:rPr lang="en-US" dirty="0"/>
              <a:t> 4.0</a:t>
            </a:r>
          </a:p>
          <a:p>
            <a:r>
              <a:rPr lang="en-US" dirty="0"/>
              <a:t>2011: The first version of </a:t>
            </a:r>
            <a:r>
              <a:rPr lang="en-US" dirty="0" err="1"/>
              <a:t>Xen</a:t>
            </a:r>
            <a:r>
              <a:rPr lang="en-US" dirty="0"/>
              <a:t> Cloud Platform was delivered </a:t>
            </a:r>
            <a:endParaRPr lang="el-GR" dirty="0"/>
          </a:p>
          <a:p>
            <a:pPr marL="914400" lvl="2" indent="0">
              <a:buNone/>
            </a:pPr>
            <a:r>
              <a:rPr lang="es-ES" sz="3200" dirty="0"/>
              <a:t>Linux 3.0 </a:t>
            </a:r>
            <a:r>
              <a:rPr lang="es-ES" sz="3200" dirty="0" err="1"/>
              <a:t>Xen</a:t>
            </a:r>
            <a:r>
              <a:rPr lang="es-ES" sz="3200" dirty="0"/>
              <a:t> PV </a:t>
            </a:r>
            <a:r>
              <a:rPr lang="es-ES" sz="3200" dirty="0" err="1"/>
              <a:t>is</a:t>
            </a:r>
            <a:r>
              <a:rPr lang="es-ES" sz="3200" dirty="0"/>
              <a:t> </a:t>
            </a:r>
            <a:r>
              <a:rPr lang="es-ES" sz="3200" dirty="0" err="1"/>
              <a:t>supported</a:t>
            </a:r>
            <a:r>
              <a:rPr lang="es-ES" sz="3200" dirty="0"/>
              <a:t> </a:t>
            </a:r>
            <a:r>
              <a:rPr lang="es-ES" sz="3200" dirty="0" err="1"/>
              <a:t>out</a:t>
            </a:r>
            <a:r>
              <a:rPr lang="es-ES" sz="3200" dirty="0"/>
              <a:t> of </a:t>
            </a:r>
            <a:r>
              <a:rPr lang="es-ES" sz="3200" dirty="0" err="1"/>
              <a:t>the</a:t>
            </a:r>
            <a:r>
              <a:rPr lang="es-ES" sz="3200" dirty="0"/>
              <a:t> box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25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Xen</a:t>
            </a:r>
            <a:r>
              <a:rPr lang="en-US" dirty="0"/>
              <a:t> Project Hypervisor (type 1)</a:t>
            </a:r>
          </a:p>
          <a:p>
            <a:r>
              <a:rPr lang="en-US" dirty="0"/>
              <a:t>Guest Domains/Virtual Machines </a:t>
            </a:r>
          </a:p>
          <a:p>
            <a:pPr marL="457200" lvl="1" indent="0">
              <a:buNone/>
            </a:pPr>
            <a:r>
              <a:rPr lang="en-US" dirty="0"/>
              <a:t>(guest types: PV,HVM,PVH)</a:t>
            </a:r>
          </a:p>
          <a:p>
            <a:r>
              <a:rPr lang="en-US" dirty="0"/>
              <a:t>Control Domain (Dom 0) with the following functions:</a:t>
            </a:r>
          </a:p>
          <a:p>
            <a:pPr lvl="1"/>
            <a:r>
              <a:rPr lang="en-US" dirty="0"/>
              <a:t>System Services</a:t>
            </a:r>
            <a:endParaRPr lang="en-US" sz="3200" dirty="0"/>
          </a:p>
          <a:p>
            <a:pPr lvl="1"/>
            <a:r>
              <a:rPr lang="en-US" dirty="0"/>
              <a:t>Native Device Drivers</a:t>
            </a:r>
            <a:endParaRPr lang="en-US" sz="3200" dirty="0"/>
          </a:p>
          <a:p>
            <a:pPr lvl="1"/>
            <a:r>
              <a:rPr lang="en-US" dirty="0"/>
              <a:t>Virtual Device Drivers (</a:t>
            </a:r>
            <a:r>
              <a:rPr lang="en-US" dirty="0" err="1"/>
              <a:t>backends</a:t>
            </a:r>
            <a:r>
              <a:rPr lang="en-US" dirty="0"/>
              <a:t>).</a:t>
            </a:r>
            <a:endParaRPr lang="en-US" sz="3200" dirty="0"/>
          </a:p>
          <a:p>
            <a:pPr lvl="1"/>
            <a:r>
              <a:rPr lang="en-US" dirty="0" err="1"/>
              <a:t>Toolstack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www.cs.ucy.ac.cy</a:t>
            </a:r>
            <a:r>
              <a:rPr lang="en-GB" dirty="0"/>
              <a:t>/courses/EPL421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79542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18</a:t>
            </a:fld>
            <a:endParaRPr lang="el-GR"/>
          </a:p>
        </p:txBody>
      </p:sp>
      <p:pic>
        <p:nvPicPr>
          <p:cNvPr id="4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35" y="498698"/>
            <a:ext cx="64484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5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Small footprint and interface (robust and secure)</a:t>
            </a:r>
          </a:p>
          <a:p>
            <a:r>
              <a:rPr lang="en-US" dirty="0"/>
              <a:t>Supports a number of different Operating Systems</a:t>
            </a:r>
          </a:p>
          <a:p>
            <a:r>
              <a:rPr lang="en-US" dirty="0"/>
              <a:t>Driver Isolation (device driver runs inside of a VM instead of kernel)</a:t>
            </a:r>
          </a:p>
          <a:p>
            <a:r>
              <a:rPr lang="en-US" dirty="0"/>
              <a:t>Paravirtualization which was first introduced by </a:t>
            </a:r>
            <a:r>
              <a:rPr lang="en-US" dirty="0" err="1"/>
              <a:t>Xen</a:t>
            </a:r>
            <a:r>
              <a:rPr lang="en-US" dirty="0"/>
              <a:t> and allows the hypervisor to run on hardware that doesn't support virtualization extensions.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044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55726"/>
            <a:ext cx="7772400" cy="1021556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</a:t>
            </a:fld>
            <a:endParaRPr lang="el-GR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4009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centOS</a:t>
            </a:r>
            <a:r>
              <a:rPr lang="en-US" dirty="0"/>
              <a:t> or </a:t>
            </a:r>
            <a:r>
              <a:rPr lang="en-US" dirty="0" err="1"/>
              <a:t>RedHat</a:t>
            </a:r>
            <a:r>
              <a:rPr lang="en-US" dirty="0"/>
              <a:t> </a:t>
            </a:r>
          </a:p>
          <a:p>
            <a:r>
              <a:rPr lang="en-US" dirty="0"/>
              <a:t>Enable the right </a:t>
            </a:r>
            <a:r>
              <a:rPr lang="en-US" dirty="0" err="1"/>
              <a:t>Xen</a:t>
            </a:r>
            <a:r>
              <a:rPr lang="en-US" dirty="0"/>
              <a:t> repository </a:t>
            </a:r>
          </a:p>
          <a:p>
            <a:r>
              <a:rPr lang="en-US" dirty="0"/>
              <a:t>Install </a:t>
            </a:r>
            <a:r>
              <a:rPr lang="en-US" dirty="0" err="1"/>
              <a:t>Xen</a:t>
            </a:r>
            <a:r>
              <a:rPr lang="en-US" dirty="0"/>
              <a:t> package (via package manager)</a:t>
            </a:r>
          </a:p>
          <a:p>
            <a:r>
              <a:rPr lang="en-US" dirty="0"/>
              <a:t>Boot into the modified Linux kernel (</a:t>
            </a:r>
            <a:r>
              <a:rPr lang="en-US" dirty="0" err="1"/>
              <a:t>Xen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3768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55726"/>
            <a:ext cx="7772400" cy="1021556"/>
          </a:xfrm>
        </p:spPr>
        <p:txBody>
          <a:bodyPr/>
          <a:lstStyle/>
          <a:p>
            <a:pPr algn="ctr"/>
            <a:r>
              <a:rPr lang="es-ES" dirty="0" err="1"/>
              <a:t>tool</a:t>
            </a:r>
            <a:r>
              <a:rPr lang="es-ES" dirty="0"/>
              <a:t> 2</a:t>
            </a:r>
            <a:r>
              <a:rPr lang="en-US" dirty="0"/>
              <a:t>: </a:t>
            </a:r>
            <a:r>
              <a:rPr lang="es-ES" dirty="0"/>
              <a:t>KVM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https://www.cs.ucy.ac.cy/courses/EPL646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21</a:t>
            </a:fld>
            <a:endParaRPr lang="el-GR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3936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 background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Avi</a:t>
            </a:r>
            <a:r>
              <a:rPr lang="en-US" dirty="0"/>
              <a:t> </a:t>
            </a:r>
            <a:r>
              <a:rPr lang="en-US" dirty="0" err="1"/>
              <a:t>Kivity</a:t>
            </a:r>
            <a:r>
              <a:rPr lang="en-US" dirty="0"/>
              <a:t> started the development of KVM in 2006 at </a:t>
            </a:r>
            <a:r>
              <a:rPr lang="en-US" dirty="0" err="1"/>
              <a:t>Qumranet</a:t>
            </a:r>
            <a:endParaRPr lang="en-US" dirty="0"/>
          </a:p>
          <a:p>
            <a:r>
              <a:rPr lang="en-US" dirty="0"/>
              <a:t>Sold to Red Hat in 2008.</a:t>
            </a:r>
          </a:p>
          <a:p>
            <a:r>
              <a:rPr lang="en-US" dirty="0"/>
              <a:t>KVM was first designed for x86, but now it is ported to S/390, PowerPC, IA-64 and ARM.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2108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dirty="0"/>
              <a:t>Kernel-based Virtual Machine (KVM)</a:t>
            </a:r>
          </a:p>
          <a:p>
            <a:pPr marL="285750" indent="-285750"/>
            <a:r>
              <a:rPr lang="en-US" dirty="0"/>
              <a:t>Open source software</a:t>
            </a:r>
          </a:p>
          <a:p>
            <a:pPr marL="285750" indent="-285750"/>
            <a:r>
              <a:rPr lang="en-US" dirty="0"/>
              <a:t>Loadable Kernel Module</a:t>
            </a:r>
          </a:p>
          <a:p>
            <a:pPr marL="285750" indent="-285750"/>
            <a:r>
              <a:rPr lang="en-US" dirty="0"/>
              <a:t>Included in Mainline Kernels since Linux 2.6.20</a:t>
            </a:r>
            <a:endParaRPr lang="en-GB" dirty="0"/>
          </a:p>
          <a:p>
            <a:pPr marL="285750" indent="-285750"/>
            <a:r>
              <a:rPr lang="en-GB" dirty="0"/>
              <a:t>Type 1 Hypervisor (Bare-Mental)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3355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t="3458" r="12977" b="8059"/>
          <a:stretch/>
        </p:blipFill>
        <p:spPr>
          <a:xfrm>
            <a:off x="1402897" y="541793"/>
            <a:ext cx="6338206" cy="422547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6310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KVM as a Hypervisor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debate it isn’t a strictly type 1 hypervisor since:</a:t>
            </a:r>
          </a:p>
          <a:p>
            <a:pPr lvl="1"/>
            <a:r>
              <a:rPr lang="en-US" dirty="0"/>
              <a:t> the host OS remains fully functional</a:t>
            </a:r>
          </a:p>
          <a:p>
            <a:pPr lvl="1"/>
            <a:r>
              <a:rPr lang="en-US" dirty="0"/>
              <a:t>Every VM seen as a regular </a:t>
            </a:r>
            <a:r>
              <a:rPr lang="en-US" dirty="0" err="1"/>
              <a:t>linux</a:t>
            </a:r>
            <a:r>
              <a:rPr lang="en-US" dirty="0"/>
              <a:t> process, scheduled like any other, with dedicated virtual hardware attached to it</a:t>
            </a:r>
            <a:endParaRPr lang="el-GR" dirty="0"/>
          </a:p>
          <a:p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12840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55726"/>
            <a:ext cx="7772400" cy="1021556"/>
          </a:xfrm>
        </p:spPr>
        <p:txBody>
          <a:bodyPr/>
          <a:lstStyle/>
          <a:p>
            <a:pPr algn="ctr"/>
            <a:r>
              <a:rPr lang="es-ES" dirty="0" err="1"/>
              <a:t>tool</a:t>
            </a:r>
            <a:r>
              <a:rPr lang="es-ES" dirty="0"/>
              <a:t> 3</a:t>
            </a:r>
            <a:r>
              <a:rPr lang="en-US" dirty="0"/>
              <a:t>: </a:t>
            </a:r>
            <a:r>
              <a:rPr lang="es-ES" dirty="0" err="1"/>
              <a:t>openstack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https://www.cs.ucy.ac.cy/courses/EPL646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26</a:t>
            </a:fld>
            <a:endParaRPr lang="el-GR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78180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6AA3-B4A4-46AB-8176-6665ABCB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9418-9647-4CD0-993F-839DE7ECC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Large Collection of Interconnected Applications that can also work Standalone, in which they work altogether to provide a fully operational cloud environment</a:t>
            </a:r>
          </a:p>
          <a:p>
            <a:r>
              <a:rPr lang="en-US" dirty="0"/>
              <a:t>All its components are free and Open-Source but due to its massive documentation and complexity, it is usually installed with the help of certified OpenStack Partners like RedHat (with a fee).</a:t>
            </a:r>
          </a:p>
          <a:p>
            <a:r>
              <a:rPr lang="en-US" dirty="0"/>
              <a:t>At its heart is the Compute Node which manages and runs Virtual Machine Instances</a:t>
            </a:r>
          </a:p>
        </p:txBody>
      </p:sp>
    </p:spTree>
    <p:extLst>
      <p:ext uri="{BB962C8B-B14F-4D97-AF65-F5344CB8AC3E}">
        <p14:creationId xmlns:p14="http://schemas.microsoft.com/office/powerpoint/2010/main" val="2556445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4550-124F-4439-85CA-94C7EEFB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16" y="12347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OpenStack’s Compute Node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E4825-C3B7-4496-80D6-B5B0A648F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8559"/>
          <a:stretch/>
        </p:blipFill>
        <p:spPr>
          <a:xfrm>
            <a:off x="362798" y="1268017"/>
            <a:ext cx="4917124" cy="35770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9F5BED-49BB-4649-A947-79D957790752}"/>
              </a:ext>
            </a:extLst>
          </p:cNvPr>
          <p:cNvSpPr txBox="1"/>
          <p:nvPr/>
        </p:nvSpPr>
        <p:spPr>
          <a:xfrm>
            <a:off x="6072073" y="955340"/>
            <a:ext cx="3067664" cy="4085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Cinder</a:t>
            </a:r>
            <a:r>
              <a:rPr lang="en-US" sz="1350" dirty="0"/>
              <a:t> – For block Storage Access</a:t>
            </a:r>
          </a:p>
          <a:p>
            <a:r>
              <a:rPr lang="en-US" sz="1350" dirty="0"/>
              <a:t>Uses the iSCSI protocol that sits on top of TCP to give Compute nodes a shared network storage.</a:t>
            </a:r>
          </a:p>
          <a:p>
            <a:r>
              <a:rPr lang="en-US" sz="1350" dirty="0">
                <a:solidFill>
                  <a:srgbClr val="FF0000"/>
                </a:solidFill>
              </a:rPr>
              <a:t>Glance</a:t>
            </a:r>
            <a:r>
              <a:rPr lang="en-US" sz="1350" dirty="0"/>
              <a:t> – For storing and retrieving Virtual Machine image Instances</a:t>
            </a:r>
          </a:p>
          <a:p>
            <a:r>
              <a:rPr lang="en-US" sz="1350" dirty="0">
                <a:solidFill>
                  <a:srgbClr val="FF0000"/>
                </a:solidFill>
              </a:rPr>
              <a:t>Scheduler</a:t>
            </a:r>
            <a:r>
              <a:rPr lang="en-US" sz="1350" dirty="0"/>
              <a:t> – For orchestrating the Compute nodes, assigns Virtual Machine Requests to the Compute Nodes</a:t>
            </a:r>
          </a:p>
          <a:p>
            <a:pPr marL="214313" indent="-214313"/>
            <a:r>
              <a:rPr lang="en-US" sz="1350" dirty="0">
                <a:solidFill>
                  <a:srgbClr val="FF0000"/>
                </a:solidFill>
              </a:rPr>
              <a:t>API</a:t>
            </a:r>
            <a:r>
              <a:rPr lang="en-US" sz="1350" dirty="0"/>
              <a:t> – Rest API to communicate with the</a:t>
            </a:r>
          </a:p>
          <a:p>
            <a:pPr marL="214313" indent="-214313"/>
            <a:r>
              <a:rPr lang="en-US" sz="1350" dirty="0">
                <a:solidFill>
                  <a:srgbClr val="FF0000"/>
                </a:solidFill>
              </a:rPr>
              <a:t>Compute </a:t>
            </a:r>
            <a:r>
              <a:rPr lang="en-US" sz="1350" dirty="0"/>
              <a:t>– </a:t>
            </a:r>
            <a:r>
              <a:rPr lang="en-GB" sz="1400" dirty="0"/>
              <a:t>nova-compute is responsible for building a disk image, launching it via the underlying virtualization driver, responding to calls to check its state, attaching persistent storage, and terminating it.</a:t>
            </a:r>
            <a:endParaRPr lang="en-US" sz="1400" dirty="0"/>
          </a:p>
          <a:p>
            <a:r>
              <a:rPr lang="en-US" sz="1350" dirty="0">
                <a:solidFill>
                  <a:srgbClr val="FF0000"/>
                </a:solidFill>
              </a:rPr>
              <a:t>Keystone</a:t>
            </a:r>
            <a:r>
              <a:rPr lang="en-US" sz="1350" dirty="0"/>
              <a:t> – Authentication Service for the API clients, all OpenStack services register themselves here</a:t>
            </a:r>
          </a:p>
        </p:txBody>
      </p:sp>
    </p:spTree>
    <p:extLst>
      <p:ext uri="{BB962C8B-B14F-4D97-AF65-F5344CB8AC3E}">
        <p14:creationId xmlns:p14="http://schemas.microsoft.com/office/powerpoint/2010/main" val="3182857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55726"/>
            <a:ext cx="7772400" cy="1021556"/>
          </a:xfrm>
        </p:spPr>
        <p:txBody>
          <a:bodyPr/>
          <a:lstStyle/>
          <a:p>
            <a:pPr algn="ctr"/>
            <a:r>
              <a:rPr lang="en-US" dirty="0"/>
              <a:t>Practical analysis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https://www.cs.ucy.ac.cy/courses/EPL646</a:t>
            </a: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29</a:t>
            </a:fld>
            <a:endParaRPr lang="el-GR"/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787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8FA4-4F24-4040-B575-C602BE61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a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C5FB-60F2-C64F-9D92-C776BFF4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Infrastructure as a Service (</a:t>
            </a:r>
            <a:r>
              <a:rPr lang="en-US" dirty="0" err="1"/>
              <a:t>IaaS</a:t>
            </a:r>
            <a:r>
              <a:rPr lang="en-US" dirty="0"/>
              <a:t>) is a form of cloud computing</a:t>
            </a:r>
          </a:p>
          <a:p>
            <a:r>
              <a:rPr lang="en-US" dirty="0"/>
              <a:t>Scalable depending on user’s needs</a:t>
            </a:r>
          </a:p>
          <a:p>
            <a:r>
              <a:rPr lang="en-US" dirty="0"/>
              <a:t>User pay on demand</a:t>
            </a:r>
          </a:p>
          <a:p>
            <a:r>
              <a:rPr lang="en-US" dirty="0"/>
              <a:t>No need of buying and maintaining your own hardware</a:t>
            </a:r>
          </a:p>
          <a:p>
            <a:r>
              <a:rPr lang="en-US" dirty="0"/>
              <a:t>The customer must configure and operate necessary software</a:t>
            </a:r>
          </a:p>
          <a:p>
            <a:r>
              <a:rPr lang="en-US" dirty="0"/>
              <a:t>Tool Examples: </a:t>
            </a:r>
            <a:r>
              <a:rPr lang="en-US" dirty="0" err="1"/>
              <a:t>Xen</a:t>
            </a:r>
            <a:r>
              <a:rPr lang="en-US" dirty="0"/>
              <a:t>, KVM, </a:t>
            </a:r>
            <a:r>
              <a:rPr lang="en-US" dirty="0" err="1"/>
              <a:t>OpenStack</a:t>
            </a:r>
            <a:r>
              <a:rPr lang="en-US" dirty="0"/>
              <a:t>, </a:t>
            </a:r>
            <a:r>
              <a:rPr lang="en-US" dirty="0" err="1"/>
              <a:t>VirtualBox</a:t>
            </a:r>
            <a:r>
              <a:rPr lang="en-US" dirty="0"/>
              <a:t>, </a:t>
            </a:r>
            <a:r>
              <a:rPr lang="en-US" dirty="0" err="1"/>
              <a:t>Vmware</a:t>
            </a:r>
            <a:r>
              <a:rPr lang="en-US" dirty="0"/>
              <a:t>, Hyper-V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5869F-D942-6141-AAC0-DFE3DC41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9AC90-9446-5641-97F5-BDFDBD63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7951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83D2-ED03-4930-B7FB-6CE807EA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Architecture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A2323-A4AB-4CAD-92EE-BF9A1BB88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5394"/>
            <a:ext cx="2995332" cy="3487971"/>
          </a:xfrm>
        </p:spPr>
        <p:txBody>
          <a:bodyPr>
            <a:normAutofit fontScale="25000" lnSpcReduction="20000"/>
          </a:bodyPr>
          <a:lstStyle/>
          <a:p>
            <a:r>
              <a:rPr lang="en-US" sz="6700" dirty="0"/>
              <a:t>Nested Hardware Virtualization</a:t>
            </a:r>
          </a:p>
          <a:p>
            <a:r>
              <a:rPr lang="en-US" sz="6700" dirty="0"/>
              <a:t>Arch-Linux deployed on both guest hypervisors </a:t>
            </a:r>
          </a:p>
          <a:p>
            <a:r>
              <a:rPr lang="en-US" sz="6700" dirty="0"/>
              <a:t>XEN &amp; KVM can be managed via the same tools</a:t>
            </a:r>
          </a:p>
          <a:p>
            <a:r>
              <a:rPr lang="en-US" sz="6700" dirty="0" err="1"/>
              <a:t>libvirt</a:t>
            </a:r>
            <a:r>
              <a:rPr lang="en-US" sz="6700" dirty="0"/>
              <a:t> framework</a:t>
            </a:r>
          </a:p>
          <a:p>
            <a:r>
              <a:rPr lang="en-US" sz="6700" dirty="0" err="1"/>
              <a:t>Virt</a:t>
            </a:r>
            <a:r>
              <a:rPr lang="en-US" sz="6700" dirty="0"/>
              <a:t>-install, </a:t>
            </a:r>
            <a:r>
              <a:rPr lang="en-US" sz="6700" dirty="0" err="1"/>
              <a:t>virsh</a:t>
            </a:r>
            <a:endParaRPr lang="en-US" sz="6700" dirty="0"/>
          </a:p>
          <a:p>
            <a:r>
              <a:rPr lang="en-US" sz="6700" dirty="0"/>
              <a:t>Minimal differences in configurations for running VMs  ( --</a:t>
            </a:r>
            <a:r>
              <a:rPr lang="en-US" sz="6700" dirty="0" err="1"/>
              <a:t>hvm</a:t>
            </a:r>
            <a:r>
              <a:rPr lang="en-US" sz="6700" dirty="0"/>
              <a:t> flag in XEN)</a:t>
            </a:r>
          </a:p>
          <a:p>
            <a:endParaRPr lang="en-US" sz="6700" dirty="0"/>
          </a:p>
          <a:p>
            <a:r>
              <a:rPr lang="en-US" sz="6700" dirty="0"/>
              <a:t>Nova-Compute service runs on each guest hypervisor.</a:t>
            </a:r>
          </a:p>
          <a:p>
            <a:pPr marL="214313" indent="-214313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61E8A9-6642-4868-AD45-9AE4F97A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1724935"/>
            <a:ext cx="5250656" cy="25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6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virt</a:t>
            </a:r>
            <a:r>
              <a:rPr lang="en-US" dirty="0"/>
              <a:t>-install \ </a:t>
            </a:r>
          </a:p>
          <a:p>
            <a:r>
              <a:rPr lang="en-US" dirty="0"/>
              <a:t>  --name </a:t>
            </a:r>
            <a:r>
              <a:rPr lang="en-US" dirty="0" err="1"/>
              <a:t>arch_on_xen</a:t>
            </a:r>
            <a:r>
              <a:rPr lang="en-US" dirty="0"/>
              <a:t> \ </a:t>
            </a:r>
          </a:p>
          <a:p>
            <a:r>
              <a:rPr lang="en-US" dirty="0"/>
              <a:t>  --memory 1024 \ </a:t>
            </a:r>
          </a:p>
          <a:p>
            <a:r>
              <a:rPr lang="en-US" dirty="0"/>
              <a:t>  --</a:t>
            </a:r>
            <a:r>
              <a:rPr lang="en-US" dirty="0" err="1"/>
              <a:t>vcpus</a:t>
            </a:r>
            <a:r>
              <a:rPr lang="en-US" dirty="0"/>
              <a:t> 2 \ </a:t>
            </a:r>
          </a:p>
          <a:p>
            <a:r>
              <a:rPr lang="en-US" dirty="0"/>
              <a:t>  --disk size=3 \ </a:t>
            </a:r>
          </a:p>
          <a:p>
            <a:r>
              <a:rPr lang="en-US" dirty="0"/>
              <a:t>  --</a:t>
            </a:r>
            <a:r>
              <a:rPr lang="en-US" dirty="0" err="1"/>
              <a:t>cdrom</a:t>
            </a:r>
            <a:r>
              <a:rPr lang="en-US" dirty="0"/>
              <a:t>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arch.iso</a:t>
            </a:r>
            <a:r>
              <a:rPr lang="en-US" dirty="0"/>
              <a:t> \ </a:t>
            </a:r>
          </a:p>
          <a:p>
            <a:r>
              <a:rPr lang="en-US" dirty="0"/>
              <a:t>  --network=bridge:vmbr0 \</a:t>
            </a:r>
          </a:p>
          <a:p>
            <a:r>
              <a:rPr lang="en-US" dirty="0"/>
              <a:t>  --</a:t>
            </a:r>
            <a:r>
              <a:rPr lang="en-US" dirty="0" err="1"/>
              <a:t>hvm</a:t>
            </a:r>
            <a:endParaRPr lang="en-US" dirty="0"/>
          </a:p>
          <a:p>
            <a:r>
              <a:rPr lang="en-US" dirty="0"/>
              <a:t>  --extra-</a:t>
            </a:r>
            <a:r>
              <a:rPr lang="en-US" dirty="0" err="1"/>
              <a:t>args</a:t>
            </a:r>
            <a:r>
              <a:rPr lang="en-US" dirty="0"/>
              <a:t>="console=ttyS0,115200"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38958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virsh</a:t>
            </a:r>
            <a:r>
              <a:rPr lang="en-US" dirty="0"/>
              <a:t> list –all</a:t>
            </a:r>
          </a:p>
          <a:p>
            <a:r>
              <a:rPr lang="en-US" dirty="0" err="1"/>
              <a:t>virsh</a:t>
            </a:r>
            <a:r>
              <a:rPr lang="en-US" dirty="0"/>
              <a:t> console </a:t>
            </a:r>
            <a:r>
              <a:rPr lang="en-US" dirty="0" err="1"/>
              <a:t>VM_name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67476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performance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684" y="1137548"/>
            <a:ext cx="5688632" cy="355539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40782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performance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684" y="1180692"/>
            <a:ext cx="5688632" cy="356296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8584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articles argued that we expect better performance with PV and others the opposite. Our measurements indicated HVM as the fastest option. </a:t>
            </a:r>
          </a:p>
          <a:p>
            <a:r>
              <a:rPr lang="en-US" dirty="0"/>
              <a:t>Nested Virtualization might fiddle with our findings</a:t>
            </a:r>
          </a:p>
          <a:p>
            <a:r>
              <a:rPr lang="en-US" dirty="0"/>
              <a:t>KVM offered the best Virtualization Speed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4368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https://www.ibm.com/cloud/learn/iaas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https://www.linux-kvm.org/page/FAQ</a:t>
            </a:r>
            <a:endParaRPr lang="en-US" dirty="0"/>
          </a:p>
          <a:p>
            <a:r>
              <a:rPr lang="en-US" dirty="0">
                <a:hlinkClick r:id="rId4"/>
              </a:rPr>
              <a:t>https://www.redhat.com/en/topics/virtualization/what-is-KVM</a:t>
            </a:r>
            <a:endParaRPr lang="en-US" dirty="0"/>
          </a:p>
          <a:p>
            <a:r>
              <a:rPr lang="en-US" dirty="0">
                <a:hlinkClick r:id="rId5"/>
              </a:rPr>
              <a:t>https://searchservervirtualization.techtarget.com/feature/Whats-the-difference-between-Type-1-and-Type-2-hypervisors</a:t>
            </a:r>
            <a:endParaRPr lang="en-US" dirty="0"/>
          </a:p>
          <a:p>
            <a:r>
              <a:rPr lang="en-US" dirty="0">
                <a:hlinkClick r:id="rId6"/>
              </a:rPr>
              <a:t>http://www-archive.xenproject.org/community/xenhistory.html</a:t>
            </a:r>
            <a:endParaRPr lang="en-US" dirty="0"/>
          </a:p>
          <a:p>
            <a:r>
              <a:rPr lang="en-US" dirty="0">
                <a:hlinkClick r:id="rId7"/>
              </a:rPr>
              <a:t>http://www-archive.xenproject.org/products/xenhyp.html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36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864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Vs Paas Vs Saas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</a:t>
            </a:fld>
            <a:endParaRPr lang="el-GR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48497363"/>
              </p:ext>
            </p:extLst>
          </p:nvPr>
        </p:nvGraphicFramePr>
        <p:xfrm>
          <a:off x="1115616" y="1063230"/>
          <a:ext cx="6696744" cy="316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486868" y="4447368"/>
            <a:ext cx="221036" cy="201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154716" y="4447368"/>
            <a:ext cx="221036" cy="2018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07904" y="4397931"/>
            <a:ext cx="162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 managed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5752" y="4397931"/>
            <a:ext cx="190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Provider supplied </a:t>
            </a:r>
          </a:p>
        </p:txBody>
      </p:sp>
    </p:spTree>
    <p:extLst>
      <p:ext uri="{BB962C8B-B14F-4D97-AF65-F5344CB8AC3E}">
        <p14:creationId xmlns:p14="http://schemas.microsoft.com/office/powerpoint/2010/main" val="292368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characteristics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Network: Software Defined Networking based on APIs</a:t>
            </a:r>
          </a:p>
          <a:p>
            <a:r>
              <a:rPr lang="en-US" dirty="0"/>
              <a:t>Storage: </a:t>
            </a:r>
          </a:p>
          <a:p>
            <a:pPr lvl="1"/>
            <a:r>
              <a:rPr lang="en-US" dirty="0"/>
              <a:t>Block storage</a:t>
            </a:r>
          </a:p>
          <a:p>
            <a:pPr lvl="1"/>
            <a:r>
              <a:rPr lang="en-US" dirty="0"/>
              <a:t>File storage</a:t>
            </a:r>
          </a:p>
          <a:p>
            <a:pPr lvl="1"/>
            <a:r>
              <a:rPr lang="en-US" dirty="0"/>
              <a:t>Object storage (more resilient and scalable)</a:t>
            </a:r>
          </a:p>
          <a:p>
            <a:r>
              <a:rPr lang="en-US" dirty="0"/>
              <a:t>Physical data centers: data centers available to end users over the web</a:t>
            </a:r>
          </a:p>
          <a:p>
            <a:r>
              <a:rPr lang="en-US" dirty="0"/>
              <a:t>Compute: hypervisors creating virtual machines, often paired with auto scaling and load balancing services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1190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496944" cy="857250"/>
          </a:xfrm>
        </p:spPr>
        <p:txBody>
          <a:bodyPr>
            <a:noAutofit/>
          </a:bodyPr>
          <a:lstStyle/>
          <a:p>
            <a:r>
              <a:rPr lang="nb-NO" sz="4000" dirty="0"/>
              <a:t>Bare metal, native or type I hypervisors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on the host’s hardware</a:t>
            </a:r>
            <a:endParaRPr lang="el-GR" dirty="0"/>
          </a:p>
          <a:p>
            <a:endParaRPr lang="el-GR" dirty="0"/>
          </a:p>
          <a:p>
            <a:endParaRPr lang="el-GR" dirty="0"/>
          </a:p>
          <a:p>
            <a:pPr marL="0" indent="0">
              <a:buNone/>
            </a:pPr>
            <a:endParaRPr lang="el-GR" dirty="0"/>
          </a:p>
          <a:p>
            <a:r>
              <a:rPr lang="en-US" dirty="0"/>
              <a:t>Some examples: </a:t>
            </a:r>
            <a:r>
              <a:rPr lang="en-US" dirty="0" err="1"/>
              <a:t>Xen</a:t>
            </a:r>
            <a:r>
              <a:rPr lang="en-US" dirty="0"/>
              <a:t> , Oracle VM Server ,KVM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6</a:t>
            </a:fld>
            <a:endParaRPr lang="el-GR"/>
          </a:p>
        </p:txBody>
      </p:sp>
      <p:pic>
        <p:nvPicPr>
          <p:cNvPr id="6" name="Picture 5" descr="C:\Users\Nikolas\Desktop\Πανεπιστήμιο\5ο Εξάμηνο\ΕΠΛ 421 - Προγραμματισμός Συστημάτων\homework\presentation\typ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070" y="1771650"/>
            <a:ext cx="541986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54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Hosted or type II hypervisors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as a software using an operating system</a:t>
            </a:r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n-US" dirty="0"/>
              <a:t>Some examples:  VMware Workstation, VMware Player</a:t>
            </a:r>
            <a:endParaRPr lang="el-G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7</a:t>
            </a:fld>
            <a:endParaRPr lang="el-GR"/>
          </a:p>
        </p:txBody>
      </p:sp>
      <p:pic>
        <p:nvPicPr>
          <p:cNvPr id="6" name="Picture 5" descr="C:\Users\Nikolas\Desktop\Πανεπιστήμιο\5ο Εξάμηνο\ΕΠΛ 421 - Προγραμματισμός Συστημάτων\homework\presentation\type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624" y="1771650"/>
            <a:ext cx="5522752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71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</a:t>
            </a:r>
            <a:r>
              <a:rPr lang="es-ES" dirty="0" err="1"/>
              <a:t>V</a:t>
            </a:r>
            <a:r>
              <a:rPr lang="en-US" dirty="0"/>
              <a:t>s Type2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1 hypervisors are faster, more efficient and more secure than type 2 </a:t>
            </a:r>
          </a:p>
          <a:p>
            <a:r>
              <a:rPr lang="en-US" dirty="0"/>
              <a:t>Type 2 hypervisors are easier to set up</a:t>
            </a:r>
          </a:p>
          <a:p>
            <a:r>
              <a:rPr lang="en-US" dirty="0"/>
              <a:t>If type 2 OS host have security flaws or vulnerabilities all VMs above could possibly compromise</a:t>
            </a:r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153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8FA4-4F24-4040-B575-C602BE61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Privilege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C5FB-60F2-C64F-9D92-C776BFF4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3970784" cy="3459831"/>
          </a:xfrm>
        </p:spPr>
        <p:txBody>
          <a:bodyPr>
            <a:normAutofit/>
          </a:bodyPr>
          <a:lstStyle/>
          <a:p>
            <a:r>
              <a:rPr lang="en-GB" sz="1500" dirty="0"/>
              <a:t>A processor contains certain instructions that are only available to “privileged programs”, such as the operating system. </a:t>
            </a:r>
          </a:p>
          <a:p>
            <a:r>
              <a:rPr lang="en-GB" sz="1500" dirty="0"/>
              <a:t>These instructions include those to </a:t>
            </a:r>
            <a:r>
              <a:rPr lang="en-GB" sz="1500" dirty="0">
                <a:solidFill>
                  <a:srgbClr val="FF0000"/>
                </a:solidFill>
              </a:rPr>
              <a:t>manipulate memory mappings</a:t>
            </a:r>
            <a:r>
              <a:rPr lang="en-GB" sz="1500" dirty="0"/>
              <a:t>, </a:t>
            </a:r>
            <a:r>
              <a:rPr lang="en-GB" sz="1500" dirty="0">
                <a:solidFill>
                  <a:srgbClr val="FF0000"/>
                </a:solidFill>
              </a:rPr>
              <a:t>set timers</a:t>
            </a:r>
            <a:r>
              <a:rPr lang="en-GB" sz="1500" dirty="0"/>
              <a:t>, define </a:t>
            </a:r>
            <a:r>
              <a:rPr lang="en-GB" sz="1500" dirty="0">
                <a:solidFill>
                  <a:srgbClr val="FF0000"/>
                </a:solidFill>
              </a:rPr>
              <a:t>interrupt vectors</a:t>
            </a:r>
            <a:r>
              <a:rPr lang="en-GB" sz="1500" dirty="0"/>
              <a:t>, access </a:t>
            </a:r>
            <a:r>
              <a:rPr lang="en-GB" sz="1500" dirty="0">
                <a:solidFill>
                  <a:srgbClr val="FF0000"/>
                </a:solidFill>
              </a:rPr>
              <a:t>restricted memory</a:t>
            </a:r>
            <a:r>
              <a:rPr lang="en-GB" sz="1500" dirty="0"/>
              <a:t>, or </a:t>
            </a:r>
            <a:r>
              <a:rPr lang="en-GB" sz="1500" dirty="0">
                <a:solidFill>
                  <a:srgbClr val="FF0000"/>
                </a:solidFill>
              </a:rPr>
              <a:t>halt the processor</a:t>
            </a:r>
            <a:r>
              <a:rPr lang="en-GB" sz="1500" dirty="0"/>
              <a:t>.</a:t>
            </a:r>
          </a:p>
          <a:p>
            <a:r>
              <a:rPr lang="en-US" sz="1500" dirty="0"/>
              <a:t>Most OS use only </a:t>
            </a:r>
            <a:r>
              <a:rPr lang="en-GB" sz="1500" dirty="0"/>
              <a:t>the two Ring Levels: User Space in Ring 3 and Kernel Space in Ring 0</a:t>
            </a:r>
          </a:p>
          <a:p>
            <a:r>
              <a:rPr lang="en-GB" sz="1500" dirty="0"/>
              <a:t>Special Gates exist to switch rings (using interrupts, faults, exceptions)</a:t>
            </a:r>
          </a:p>
          <a:p>
            <a:r>
              <a:rPr lang="en-GB" sz="1500" dirty="0"/>
              <a:t>E.g. in x86 - int n – </a:t>
            </a:r>
            <a:r>
              <a:rPr lang="en-GB" sz="1500" dirty="0" err="1"/>
              <a:t>syscall</a:t>
            </a:r>
            <a:r>
              <a:rPr lang="en-GB" sz="1500" dirty="0"/>
              <a:t> (gate between ring 3 to ring 0)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5869F-D942-6141-AAC0-DFE3DC41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9AC90-9446-5641-97F5-BDFDBD63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9</a:t>
            </a:fld>
            <a:endParaRPr lang="el-G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1F8AE6-2B00-4EE7-B4A9-9FC2F06A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2779342"/>
            <a:ext cx="2252611" cy="2181325"/>
          </a:xfrm>
          <a:prstGeom prst="rect">
            <a:avLst/>
          </a:prstGeom>
        </p:spPr>
      </p:pic>
      <p:pic>
        <p:nvPicPr>
          <p:cNvPr id="1026" name="Picture 2" descr="Image result for ring levels&quot;">
            <a:extLst>
              <a:ext uri="{FF2B5EF4-FFF2-40B4-BE49-F238E27FC236}">
                <a16:creationId xmlns:a16="http://schemas.microsoft.com/office/drawing/2014/main" id="{58BED65C-2EBD-4FA4-ACF0-6E6B20F47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216" y="1063229"/>
            <a:ext cx="3531167" cy="254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98361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5890</TotalTime>
  <Words>1984</Words>
  <Application>Microsoft Macintosh PowerPoint</Application>
  <PresentationFormat>On-screen Show (16:9)</PresentationFormat>
  <Paragraphs>262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Constantia</vt:lpstr>
      <vt:lpstr>Times New Roman</vt:lpstr>
      <vt:lpstr>Θέμα του Office</vt:lpstr>
      <vt:lpstr>IaaS  (Infrastructure as a service)</vt:lpstr>
      <vt:lpstr>Introduction</vt:lpstr>
      <vt:lpstr>Infrastructure as a service</vt:lpstr>
      <vt:lpstr>Iaas Vs Paas Vs Saas</vt:lpstr>
      <vt:lpstr>Architecture characteristics </vt:lpstr>
      <vt:lpstr>Bare metal, native or type I hypervisors</vt:lpstr>
      <vt:lpstr>Hosted or type II hypervisors</vt:lpstr>
      <vt:lpstr>Type 1 Vs Type2</vt:lpstr>
      <vt:lpstr>Processor Privilege Levels</vt:lpstr>
      <vt:lpstr>Problem with VMs</vt:lpstr>
      <vt:lpstr>Solutions to the Privileged Instructions problem</vt:lpstr>
      <vt:lpstr>Binary Translation</vt:lpstr>
      <vt:lpstr>Paravirtualization</vt:lpstr>
      <vt:lpstr>Hardware Assisted Virtualization</vt:lpstr>
      <vt:lpstr>tool 1: Xen</vt:lpstr>
      <vt:lpstr>Historic background </vt:lpstr>
      <vt:lpstr>Components</vt:lpstr>
      <vt:lpstr>PowerPoint Presentation</vt:lpstr>
      <vt:lpstr>Key features</vt:lpstr>
      <vt:lpstr>Installation instructions </vt:lpstr>
      <vt:lpstr>tool 2: KVM</vt:lpstr>
      <vt:lpstr>Historic background </vt:lpstr>
      <vt:lpstr>General information</vt:lpstr>
      <vt:lpstr>PowerPoint Presentation</vt:lpstr>
      <vt:lpstr>KVM as a Hypervisor</vt:lpstr>
      <vt:lpstr>tool 3: openstack</vt:lpstr>
      <vt:lpstr>OpenStack</vt:lpstr>
      <vt:lpstr>OpenStack’s Compute Node Architecture</vt:lpstr>
      <vt:lpstr>Practical analysis </vt:lpstr>
      <vt:lpstr>Our Architecture Model</vt:lpstr>
      <vt:lpstr>Creating a VM</vt:lpstr>
      <vt:lpstr>Connecting to VM</vt:lpstr>
      <vt:lpstr>Average performance</vt:lpstr>
      <vt:lpstr>Average performance</vt:lpstr>
      <vt:lpstr>Conclusion </vt:lpstr>
      <vt:lpstr>Bibliography</vt:lpstr>
    </vt:vector>
  </TitlesOfParts>
  <Manager>Systems Programming</Manager>
  <Company>Dept. of Computer Science, University of Cyprus</Company>
  <LinksUpToDate>false</LinksUpToDate>
  <SharedDoc>false</SharedDoc>
  <HyperlinkBase>https://www2.cs.ucy.ac.cy/~dzeina/courses/epl421/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EPL421 - Systems Programming Student Presentation</dc:title>
  <dc:subject/>
  <dc:creator>ΕΛΕΝΗ</dc:creator>
  <cp:keywords/>
  <dc:description/>
  <cp:lastModifiedBy>Microsoft Office User</cp:lastModifiedBy>
  <cp:revision>797</cp:revision>
  <dcterms:created xsi:type="dcterms:W3CDTF">2017-11-21T13:30:34Z</dcterms:created>
  <dcterms:modified xsi:type="dcterms:W3CDTF">2019-12-12T13:11:43Z</dcterms:modified>
  <cp:category>Student Presentations</cp:category>
</cp:coreProperties>
</file>