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81" r:id="rId4"/>
    <p:sldId id="258" r:id="rId5"/>
    <p:sldId id="260" r:id="rId6"/>
    <p:sldId id="279" r:id="rId7"/>
    <p:sldId id="262" r:id="rId8"/>
    <p:sldId id="265" r:id="rId9"/>
    <p:sldId id="263" r:id="rId10"/>
    <p:sldId id="271" r:id="rId11"/>
    <p:sldId id="266" r:id="rId12"/>
    <p:sldId id="270" r:id="rId13"/>
    <p:sldId id="267" r:id="rId14"/>
    <p:sldId id="268" r:id="rId15"/>
    <p:sldId id="269" r:id="rId16"/>
    <p:sldId id="272" r:id="rId17"/>
    <p:sldId id="274" r:id="rId18"/>
    <p:sldId id="275" r:id="rId19"/>
    <p:sldId id="276" r:id="rId20"/>
    <p:sldId id="278" r:id="rId21"/>
    <p:sldId id="28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FE241-5D67-4F42-83AB-BBAD35B3C4B8}" v="18" dt="2021-05-09T10:26:11.206"/>
    <p1510:client id="{481B4422-F377-49B2-9D45-DED1F277B884}" v="39" dt="2021-05-07T17:31:14.772"/>
    <p1510:client id="{55492B22-C6A1-479D-886B-C2973B2E53CF}" v="867" dt="2021-05-08T14:46:25.242"/>
    <p1510:client id="{6F041441-5B35-470A-A3A3-2BA26DDC9E68}" v="17" dt="2021-05-05T17:59:53.001"/>
    <p1510:client id="{76EDA892-5534-46E2-AF33-C73237019CD1}" v="975" dt="2021-04-24T23:39:30.026"/>
    <p1510:client id="{90A7CAB5-5232-4C1C-96E8-D374F2377008}" v="161" dt="2021-05-07T17:10:17.017"/>
    <p1510:client id="{91BD29DC-5911-4470-8EDA-642CE3BA22E2}" v="29" dt="2021-05-07T17:19:20.561"/>
    <p1510:client id="{A115C483-FEBE-4315-B969-2A58E02D3AF8}" v="88" dt="2021-05-04T16:05:46.019"/>
    <p1510:client id="{B1466A07-E378-4477-88C3-59E960E9EC8D}" v="328" dt="2021-05-04T08:28:47.138"/>
    <p1510:client id="{B5D374FF-AB47-459D-9782-1893E1C35044}" v="56" dt="2021-05-07T17:41:50.602"/>
    <p1510:client id="{D368DB38-47D9-4DE7-AD0B-79857E0F5DE1}" v="480" dt="2021-05-05T10:46:55.544"/>
    <p1510:client id="{D87583BE-3356-49FB-8EF8-347935941590}" v="366" dt="2021-05-05T17:21:39.330"/>
    <p1510:client id="{EAE4F21C-C28C-43F8-8389-A1E449699AFE}" v="106" dt="2021-05-04T16:44:19.069"/>
    <p1510:client id="{ED3C4776-E638-40E0-AF82-EA7C40E55262}" v="342" dt="2021-05-08T20:16:30.402"/>
    <p1510:client id="{F2359E3A-7333-414D-A65F-E24FA9EE807D}" v="149" dt="2021-05-04T16:32:19.990"/>
    <p1510:client id="{F72A9437-CB75-4868-98C7-FE509DFFAC2E}" v="18" dt="2021-04-24T23:21:09.370"/>
    <p1510:client id="{F9377FCA-A876-C055-7738-09CD43F66089}" v="24" dt="2021-05-06T09:13:09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nut - Cristian Canciu" userId="S::icanci01@ucy.ac.cy::34a19774-0046-403b-bc0d-e845e61453e8" providerId="AD" clId="Web-{F72A9437-CB75-4868-98C7-FE509DFFAC2E}"/>
    <pc:docChg chg="addSld modSld">
      <pc:chgData name="Ionut - Cristian Canciu" userId="S::icanci01@ucy.ac.cy::34a19774-0046-403b-bc0d-e845e61453e8" providerId="AD" clId="Web-{F72A9437-CB75-4868-98C7-FE509DFFAC2E}" dt="2021-04-24T23:21:09.370" v="9"/>
      <pc:docMkLst>
        <pc:docMk/>
      </pc:docMkLst>
      <pc:sldChg chg="new">
        <pc:chgData name="Ionut - Cristian Canciu" userId="S::icanci01@ucy.ac.cy::34a19774-0046-403b-bc0d-e845e61453e8" providerId="AD" clId="Web-{F72A9437-CB75-4868-98C7-FE509DFFAC2E}" dt="2021-04-24T23:20:47.338" v="0"/>
        <pc:sldMkLst>
          <pc:docMk/>
          <pc:sldMk cId="1094599871" sldId="260"/>
        </pc:sldMkLst>
      </pc:sldChg>
      <pc:sldChg chg="addSp delSp modSp new">
        <pc:chgData name="Ionut - Cristian Canciu" userId="S::icanci01@ucy.ac.cy::34a19774-0046-403b-bc0d-e845e61453e8" providerId="AD" clId="Web-{F72A9437-CB75-4868-98C7-FE509DFFAC2E}" dt="2021-04-24T23:21:09.370" v="9"/>
        <pc:sldMkLst>
          <pc:docMk/>
          <pc:sldMk cId="2348886962" sldId="261"/>
        </pc:sldMkLst>
        <pc:spChg chg="mod">
          <ac:chgData name="Ionut - Cristian Canciu" userId="S::icanci01@ucy.ac.cy::34a19774-0046-403b-bc0d-e845e61453e8" providerId="AD" clId="Web-{F72A9437-CB75-4868-98C7-FE509DFFAC2E}" dt="2021-04-24T23:21:02.276" v="8" actId="20577"/>
          <ac:spMkLst>
            <pc:docMk/>
            <pc:sldMk cId="2348886962" sldId="261"/>
            <ac:spMk id="2" creationId="{912AC540-F4FC-4722-81A2-AD4DA1C1D3D8}"/>
          </ac:spMkLst>
        </pc:spChg>
        <pc:spChg chg="del">
          <ac:chgData name="Ionut - Cristian Canciu" userId="S::icanci01@ucy.ac.cy::34a19774-0046-403b-bc0d-e845e61453e8" providerId="AD" clId="Web-{F72A9437-CB75-4868-98C7-FE509DFFAC2E}" dt="2021-04-24T23:20:58.760" v="2"/>
          <ac:spMkLst>
            <pc:docMk/>
            <pc:sldMk cId="2348886962" sldId="261"/>
            <ac:spMk id="3" creationId="{092FAD7E-45B6-4622-AEE1-F56AE048A5AD}"/>
          </ac:spMkLst>
        </pc:spChg>
        <pc:spChg chg="add">
          <ac:chgData name="Ionut - Cristian Canciu" userId="S::icanci01@ucy.ac.cy::34a19774-0046-403b-bc0d-e845e61453e8" providerId="AD" clId="Web-{F72A9437-CB75-4868-98C7-FE509DFFAC2E}" dt="2021-04-24T23:21:09.370" v="9"/>
          <ac:spMkLst>
            <pc:docMk/>
            <pc:sldMk cId="2348886962" sldId="261"/>
            <ac:spMk id="5" creationId="{9CCDD03D-A7B5-411B-95F3-10756EB713BD}"/>
          </ac:spMkLst>
        </pc:spChg>
      </pc:sldChg>
    </pc:docChg>
  </pc:docChgLst>
  <pc:docChgLst>
    <pc:chgData name="Panos Marinou" userId="S::pmarin01@ucy.ac.cy::114dfb5b-b147-41b7-82f3-120b62c2090a" providerId="AD" clId="Web-{D87583BE-3356-49FB-8EF8-347935941590}"/>
    <pc:docChg chg="addSld delSld modSld sldOrd">
      <pc:chgData name="Panos Marinou" userId="S::pmarin01@ucy.ac.cy::114dfb5b-b147-41b7-82f3-120b62c2090a" providerId="AD" clId="Web-{D87583BE-3356-49FB-8EF8-347935941590}" dt="2021-05-05T17:21:39.330" v="189"/>
      <pc:docMkLst>
        <pc:docMk/>
      </pc:docMkLst>
      <pc:sldChg chg="addSp delSp modSp">
        <pc:chgData name="Panos Marinou" userId="S::pmarin01@ucy.ac.cy::114dfb5b-b147-41b7-82f3-120b62c2090a" providerId="AD" clId="Web-{D87583BE-3356-49FB-8EF8-347935941590}" dt="2021-05-05T17:18:13.296" v="143" actId="20577"/>
        <pc:sldMkLst>
          <pc:docMk/>
          <pc:sldMk cId="797771543" sldId="263"/>
        </pc:sldMkLst>
        <pc:spChg chg="mod">
          <ac:chgData name="Panos Marinou" userId="S::pmarin01@ucy.ac.cy::114dfb5b-b147-41b7-82f3-120b62c2090a" providerId="AD" clId="Web-{D87583BE-3356-49FB-8EF8-347935941590}" dt="2021-05-05T17:16:45.654" v="85" actId="1076"/>
          <ac:spMkLst>
            <pc:docMk/>
            <pc:sldMk cId="797771543" sldId="263"/>
            <ac:spMk id="2" creationId="{09BA3004-CC19-492A-86D5-8521410DE1E7}"/>
          </ac:spMkLst>
        </pc:spChg>
        <pc:spChg chg="del mod">
          <ac:chgData name="Panos Marinou" userId="S::pmarin01@ucy.ac.cy::114dfb5b-b147-41b7-82f3-120b62c2090a" providerId="AD" clId="Web-{D87583BE-3356-49FB-8EF8-347935941590}" dt="2021-05-05T17:10:31.259" v="26"/>
          <ac:spMkLst>
            <pc:docMk/>
            <pc:sldMk cId="797771543" sldId="263"/>
            <ac:spMk id="3" creationId="{E6BBB73C-D472-431B-9EB6-2712F10F1850}"/>
          </ac:spMkLst>
        </pc:spChg>
        <pc:spChg chg="add mod">
          <ac:chgData name="Panos Marinou" userId="S::pmarin01@ucy.ac.cy::114dfb5b-b147-41b7-82f3-120b62c2090a" providerId="AD" clId="Web-{D87583BE-3356-49FB-8EF8-347935941590}" dt="2021-05-05T17:17:24.467" v="90" actId="1076"/>
          <ac:spMkLst>
            <pc:docMk/>
            <pc:sldMk cId="797771543" sldId="263"/>
            <ac:spMk id="6" creationId="{6BFCB475-E290-436D-87FF-672461C2CF82}"/>
          </ac:spMkLst>
        </pc:spChg>
        <pc:spChg chg="add mod">
          <ac:chgData name="Panos Marinou" userId="S::pmarin01@ucy.ac.cy::114dfb5b-b147-41b7-82f3-120b62c2090a" providerId="AD" clId="Web-{D87583BE-3356-49FB-8EF8-347935941590}" dt="2021-05-05T17:18:13.296" v="143" actId="20577"/>
          <ac:spMkLst>
            <pc:docMk/>
            <pc:sldMk cId="797771543" sldId="263"/>
            <ac:spMk id="10" creationId="{15C8661A-B6C7-46E0-AC51-978A0BDB8354}"/>
          </ac:spMkLst>
        </pc:spChg>
        <pc:picChg chg="add mod">
          <ac:chgData name="Panos Marinou" userId="S::pmarin01@ucy.ac.cy::114dfb5b-b147-41b7-82f3-120b62c2090a" providerId="AD" clId="Web-{D87583BE-3356-49FB-8EF8-347935941590}" dt="2021-05-05T17:17:27.108" v="91" actId="1076"/>
          <ac:picMkLst>
            <pc:docMk/>
            <pc:sldMk cId="797771543" sldId="263"/>
            <ac:picMk id="5" creationId="{D83DBF6D-FF7B-40E9-8422-D2630A1F9ED9}"/>
          </ac:picMkLst>
        </pc:picChg>
        <pc:picChg chg="add mod">
          <ac:chgData name="Panos Marinou" userId="S::pmarin01@ucy.ac.cy::114dfb5b-b147-41b7-82f3-120b62c2090a" providerId="AD" clId="Web-{D87583BE-3356-49FB-8EF8-347935941590}" dt="2021-05-05T17:17:29.577" v="92" actId="1076"/>
          <ac:picMkLst>
            <pc:docMk/>
            <pc:sldMk cId="797771543" sldId="263"/>
            <ac:picMk id="7" creationId="{3604DEEE-E4A9-40AD-BBDF-DBC0951ADF71}"/>
          </ac:picMkLst>
        </pc:picChg>
      </pc:sldChg>
      <pc:sldChg chg="addSp modSp">
        <pc:chgData name="Panos Marinou" userId="S::pmarin01@ucy.ac.cy::114dfb5b-b147-41b7-82f3-120b62c2090a" providerId="AD" clId="Web-{D87583BE-3356-49FB-8EF8-347935941590}" dt="2021-05-05T17:15:07.575" v="82"/>
        <pc:sldMkLst>
          <pc:docMk/>
          <pc:sldMk cId="199097013" sldId="265"/>
        </pc:sldMkLst>
        <pc:spChg chg="add mod">
          <ac:chgData name="Panos Marinou" userId="S::pmarin01@ucy.ac.cy::114dfb5b-b147-41b7-82f3-120b62c2090a" providerId="AD" clId="Web-{D87583BE-3356-49FB-8EF8-347935941590}" dt="2021-05-05T17:15:07.575" v="82"/>
          <ac:spMkLst>
            <pc:docMk/>
            <pc:sldMk cId="199097013" sldId="265"/>
            <ac:spMk id="3" creationId="{2EB0B136-80CB-49BE-8829-70F2D7566D09}"/>
          </ac:spMkLst>
        </pc:spChg>
        <pc:spChg chg="add mod">
          <ac:chgData name="Panos Marinou" userId="S::pmarin01@ucy.ac.cy::114dfb5b-b147-41b7-82f3-120b62c2090a" providerId="AD" clId="Web-{D87583BE-3356-49FB-8EF8-347935941590}" dt="2021-05-05T17:14:56.543" v="81" actId="20577"/>
          <ac:spMkLst>
            <pc:docMk/>
            <pc:sldMk cId="199097013" sldId="265"/>
            <ac:spMk id="5" creationId="{93112DA7-ADF2-4736-9D13-5A2B5A887BA1}"/>
          </ac:spMkLst>
        </pc:spChg>
      </pc:sldChg>
      <pc:sldChg chg="modSp">
        <pc:chgData name="Panos Marinou" userId="S::pmarin01@ucy.ac.cy::114dfb5b-b147-41b7-82f3-120b62c2090a" providerId="AD" clId="Web-{D87583BE-3356-49FB-8EF8-347935941590}" dt="2021-05-05T17:01:06.439" v="2" actId="20577"/>
        <pc:sldMkLst>
          <pc:docMk/>
          <pc:sldMk cId="3508318163" sldId="267"/>
        </pc:sldMkLst>
        <pc:spChg chg="mod">
          <ac:chgData name="Panos Marinou" userId="S::pmarin01@ucy.ac.cy::114dfb5b-b147-41b7-82f3-120b62c2090a" providerId="AD" clId="Web-{D87583BE-3356-49FB-8EF8-347935941590}" dt="2021-05-05T17:01:06.439" v="2" actId="20577"/>
          <ac:spMkLst>
            <pc:docMk/>
            <pc:sldMk cId="3508318163" sldId="267"/>
            <ac:spMk id="3" creationId="{C2248AFA-6645-4123-A5FE-D84F906425C1}"/>
          </ac:spMkLst>
        </pc:spChg>
      </pc:sldChg>
      <pc:sldChg chg="modSp">
        <pc:chgData name="Panos Marinou" userId="S::pmarin01@ucy.ac.cy::114dfb5b-b147-41b7-82f3-120b62c2090a" providerId="AD" clId="Web-{D87583BE-3356-49FB-8EF8-347935941590}" dt="2021-05-05T17:01:03.157" v="1" actId="20577"/>
        <pc:sldMkLst>
          <pc:docMk/>
          <pc:sldMk cId="3363931727" sldId="268"/>
        </pc:sldMkLst>
        <pc:spChg chg="mod">
          <ac:chgData name="Panos Marinou" userId="S::pmarin01@ucy.ac.cy::114dfb5b-b147-41b7-82f3-120b62c2090a" providerId="AD" clId="Web-{D87583BE-3356-49FB-8EF8-347935941590}" dt="2021-05-05T17:01:03.157" v="1" actId="20577"/>
          <ac:spMkLst>
            <pc:docMk/>
            <pc:sldMk cId="3363931727" sldId="268"/>
            <ac:spMk id="3" creationId="{CBB4D60F-9AA8-4EA1-978D-8936D5F79F07}"/>
          </ac:spMkLst>
        </pc:spChg>
      </pc:sldChg>
      <pc:sldChg chg="modSp">
        <pc:chgData name="Panos Marinou" userId="S::pmarin01@ucy.ac.cy::114dfb5b-b147-41b7-82f3-120b62c2090a" providerId="AD" clId="Web-{D87583BE-3356-49FB-8EF8-347935941590}" dt="2021-05-05T17:01:15.267" v="4" actId="20577"/>
        <pc:sldMkLst>
          <pc:docMk/>
          <pc:sldMk cId="3361931110" sldId="269"/>
        </pc:sldMkLst>
        <pc:spChg chg="mod">
          <ac:chgData name="Panos Marinou" userId="S::pmarin01@ucy.ac.cy::114dfb5b-b147-41b7-82f3-120b62c2090a" providerId="AD" clId="Web-{D87583BE-3356-49FB-8EF8-347935941590}" dt="2021-05-05T17:01:15.267" v="4" actId="20577"/>
          <ac:spMkLst>
            <pc:docMk/>
            <pc:sldMk cId="3361931110" sldId="269"/>
            <ac:spMk id="3" creationId="{16115B62-0792-4447-A546-1C122E8D52CD}"/>
          </ac:spMkLst>
        </pc:spChg>
      </pc:sldChg>
      <pc:sldChg chg="ord">
        <pc:chgData name="Panos Marinou" userId="S::pmarin01@ucy.ac.cy::114dfb5b-b147-41b7-82f3-120b62c2090a" providerId="AD" clId="Web-{D87583BE-3356-49FB-8EF8-347935941590}" dt="2021-05-05T17:01:29.658" v="5"/>
        <pc:sldMkLst>
          <pc:docMk/>
          <pc:sldMk cId="4265721589" sldId="270"/>
        </pc:sldMkLst>
      </pc:sldChg>
      <pc:sldChg chg="addSp modSp new">
        <pc:chgData name="Panos Marinou" userId="S::pmarin01@ucy.ac.cy::114dfb5b-b147-41b7-82f3-120b62c2090a" providerId="AD" clId="Web-{D87583BE-3356-49FB-8EF8-347935941590}" dt="2021-05-05T17:19:43.735" v="158" actId="20577"/>
        <pc:sldMkLst>
          <pc:docMk/>
          <pc:sldMk cId="3829019018" sldId="272"/>
        </pc:sldMkLst>
        <pc:spChg chg="mod">
          <ac:chgData name="Panos Marinou" userId="S::pmarin01@ucy.ac.cy::114dfb5b-b147-41b7-82f3-120b62c2090a" providerId="AD" clId="Web-{D87583BE-3356-49FB-8EF8-347935941590}" dt="2021-05-05T17:19:43.735" v="158" actId="20577"/>
          <ac:spMkLst>
            <pc:docMk/>
            <pc:sldMk cId="3829019018" sldId="272"/>
            <ac:spMk id="2" creationId="{3E01122A-62D1-43E7-BD17-E7C8E9E4657B}"/>
          </ac:spMkLst>
        </pc:spChg>
        <pc:picChg chg="add">
          <ac:chgData name="Panos Marinou" userId="S::pmarin01@ucy.ac.cy::114dfb5b-b147-41b7-82f3-120b62c2090a" providerId="AD" clId="Web-{D87583BE-3356-49FB-8EF8-347935941590}" dt="2021-05-05T17:19:18.141" v="145"/>
          <ac:picMkLst>
            <pc:docMk/>
            <pc:sldMk cId="3829019018" sldId="272"/>
            <ac:picMk id="6" creationId="{D7976570-7031-429C-9ABE-A8E1C7F35C83}"/>
          </ac:picMkLst>
        </pc:picChg>
      </pc:sldChg>
      <pc:sldChg chg="new del">
        <pc:chgData name="Panos Marinou" userId="S::pmarin01@ucy.ac.cy::114dfb5b-b147-41b7-82f3-120b62c2090a" providerId="AD" clId="Web-{D87583BE-3356-49FB-8EF8-347935941590}" dt="2021-05-05T17:19:51.438" v="161"/>
        <pc:sldMkLst>
          <pc:docMk/>
          <pc:sldMk cId="1038734154" sldId="273"/>
        </pc:sldMkLst>
      </pc:sldChg>
      <pc:sldChg chg="modSp add replId">
        <pc:chgData name="Panos Marinou" userId="S::pmarin01@ucy.ac.cy::114dfb5b-b147-41b7-82f3-120b62c2090a" providerId="AD" clId="Web-{D87583BE-3356-49FB-8EF8-347935941590}" dt="2021-05-05T17:19:56.922" v="162" actId="20577"/>
        <pc:sldMkLst>
          <pc:docMk/>
          <pc:sldMk cId="3504918089" sldId="274"/>
        </pc:sldMkLst>
        <pc:spChg chg="mod">
          <ac:chgData name="Panos Marinou" userId="S::pmarin01@ucy.ac.cy::114dfb5b-b147-41b7-82f3-120b62c2090a" providerId="AD" clId="Web-{D87583BE-3356-49FB-8EF8-347935941590}" dt="2021-05-05T17:19:56.922" v="162" actId="20577"/>
          <ac:spMkLst>
            <pc:docMk/>
            <pc:sldMk cId="3504918089" sldId="274"/>
            <ac:spMk id="2" creationId="{3E01122A-62D1-43E7-BD17-E7C8E9E4657B}"/>
          </ac:spMkLst>
        </pc:spChg>
      </pc:sldChg>
      <pc:sldChg chg="modSp add replId">
        <pc:chgData name="Panos Marinou" userId="S::pmarin01@ucy.ac.cy::114dfb5b-b147-41b7-82f3-120b62c2090a" providerId="AD" clId="Web-{D87583BE-3356-49FB-8EF8-347935941590}" dt="2021-05-05T17:20:09.173" v="164" actId="20577"/>
        <pc:sldMkLst>
          <pc:docMk/>
          <pc:sldMk cId="1741297416" sldId="275"/>
        </pc:sldMkLst>
        <pc:spChg chg="mod">
          <ac:chgData name="Panos Marinou" userId="S::pmarin01@ucy.ac.cy::114dfb5b-b147-41b7-82f3-120b62c2090a" providerId="AD" clId="Web-{D87583BE-3356-49FB-8EF8-347935941590}" dt="2021-05-05T17:20:09.173" v="164" actId="20577"/>
          <ac:spMkLst>
            <pc:docMk/>
            <pc:sldMk cId="1741297416" sldId="275"/>
            <ac:spMk id="2" creationId="{3E01122A-62D1-43E7-BD17-E7C8E9E4657B}"/>
          </ac:spMkLst>
        </pc:spChg>
      </pc:sldChg>
      <pc:sldChg chg="modSp add replId">
        <pc:chgData name="Panos Marinou" userId="S::pmarin01@ucy.ac.cy::114dfb5b-b147-41b7-82f3-120b62c2090a" providerId="AD" clId="Web-{D87583BE-3356-49FB-8EF8-347935941590}" dt="2021-05-05T17:20:16.798" v="168" actId="20577"/>
        <pc:sldMkLst>
          <pc:docMk/>
          <pc:sldMk cId="1235808890" sldId="276"/>
        </pc:sldMkLst>
        <pc:spChg chg="mod">
          <ac:chgData name="Panos Marinou" userId="S::pmarin01@ucy.ac.cy::114dfb5b-b147-41b7-82f3-120b62c2090a" providerId="AD" clId="Web-{D87583BE-3356-49FB-8EF8-347935941590}" dt="2021-05-05T17:20:16.798" v="168" actId="20577"/>
          <ac:spMkLst>
            <pc:docMk/>
            <pc:sldMk cId="1235808890" sldId="276"/>
            <ac:spMk id="2" creationId="{3E01122A-62D1-43E7-BD17-E7C8E9E4657B}"/>
          </ac:spMkLst>
        </pc:spChg>
      </pc:sldChg>
      <pc:sldChg chg="modSp add replId">
        <pc:chgData name="Panos Marinou" userId="S::pmarin01@ucy.ac.cy::114dfb5b-b147-41b7-82f3-120b62c2090a" providerId="AD" clId="Web-{D87583BE-3356-49FB-8EF8-347935941590}" dt="2021-05-05T17:21:21.861" v="188" actId="20577"/>
        <pc:sldMkLst>
          <pc:docMk/>
          <pc:sldMk cId="469419866" sldId="277"/>
        </pc:sldMkLst>
        <pc:spChg chg="mod">
          <ac:chgData name="Panos Marinou" userId="S::pmarin01@ucy.ac.cy::114dfb5b-b147-41b7-82f3-120b62c2090a" providerId="AD" clId="Web-{D87583BE-3356-49FB-8EF8-347935941590}" dt="2021-05-05T17:20:24.438" v="175" actId="20577"/>
          <ac:spMkLst>
            <pc:docMk/>
            <pc:sldMk cId="469419866" sldId="277"/>
            <ac:spMk id="2" creationId="{3E01122A-62D1-43E7-BD17-E7C8E9E4657B}"/>
          </ac:spMkLst>
        </pc:spChg>
        <pc:spChg chg="mod">
          <ac:chgData name="Panos Marinou" userId="S::pmarin01@ucy.ac.cy::114dfb5b-b147-41b7-82f3-120b62c2090a" providerId="AD" clId="Web-{D87583BE-3356-49FB-8EF8-347935941590}" dt="2021-05-05T17:21:21.861" v="188" actId="20577"/>
          <ac:spMkLst>
            <pc:docMk/>
            <pc:sldMk cId="469419866" sldId="277"/>
            <ac:spMk id="3" creationId="{724A1F03-C8B4-45D3-9291-DE52A05CFF66}"/>
          </ac:spMkLst>
        </pc:spChg>
      </pc:sldChg>
      <pc:sldChg chg="add replId">
        <pc:chgData name="Panos Marinou" userId="S::pmarin01@ucy.ac.cy::114dfb5b-b147-41b7-82f3-120b62c2090a" providerId="AD" clId="Web-{D87583BE-3356-49FB-8EF8-347935941590}" dt="2021-05-05T17:21:39.330" v="189"/>
        <pc:sldMkLst>
          <pc:docMk/>
          <pc:sldMk cId="2109415532" sldId="278"/>
        </pc:sldMkLst>
      </pc:sldChg>
    </pc:docChg>
  </pc:docChgLst>
  <pc:docChgLst>
    <pc:chgData name="Panos Marinou" userId="S::pmarin01@ucy.ac.cy::114dfb5b-b147-41b7-82f3-120b62c2090a" providerId="AD" clId="Web-{91BD29DC-5911-4470-8EDA-642CE3BA22E2}"/>
    <pc:docChg chg="modSld">
      <pc:chgData name="Panos Marinou" userId="S::pmarin01@ucy.ac.cy::114dfb5b-b147-41b7-82f3-120b62c2090a" providerId="AD" clId="Web-{91BD29DC-5911-4470-8EDA-642CE3BA22E2}" dt="2021-05-07T17:19:20.546" v="13" actId="20577"/>
      <pc:docMkLst>
        <pc:docMk/>
      </pc:docMkLst>
      <pc:sldChg chg="modSp">
        <pc:chgData name="Panos Marinou" userId="S::pmarin01@ucy.ac.cy::114dfb5b-b147-41b7-82f3-120b62c2090a" providerId="AD" clId="Web-{91BD29DC-5911-4470-8EDA-642CE3BA22E2}" dt="2021-05-07T17:11:33.069" v="1" actId="20577"/>
        <pc:sldMkLst>
          <pc:docMk/>
          <pc:sldMk cId="1713662650" sldId="256"/>
        </pc:sldMkLst>
        <pc:spChg chg="mod">
          <ac:chgData name="Panos Marinou" userId="S::pmarin01@ucy.ac.cy::114dfb5b-b147-41b7-82f3-120b62c2090a" providerId="AD" clId="Web-{91BD29DC-5911-4470-8EDA-642CE3BA22E2}" dt="2021-05-07T17:11:33.069" v="1" actId="20577"/>
          <ac:spMkLst>
            <pc:docMk/>
            <pc:sldMk cId="1713662650" sldId="256"/>
            <ac:spMk id="3" creationId="{A92DC7DF-5EF2-49A1-8BD2-31070BD6A18A}"/>
          </ac:spMkLst>
        </pc:spChg>
      </pc:sldChg>
      <pc:sldChg chg="modSp">
        <pc:chgData name="Panos Marinou" userId="S::pmarin01@ucy.ac.cy::114dfb5b-b147-41b7-82f3-120b62c2090a" providerId="AD" clId="Web-{91BD29DC-5911-4470-8EDA-642CE3BA22E2}" dt="2021-05-07T17:19:20.546" v="13" actId="20577"/>
        <pc:sldMkLst>
          <pc:docMk/>
          <pc:sldMk cId="3829019018" sldId="272"/>
        </pc:sldMkLst>
        <pc:spChg chg="mod">
          <ac:chgData name="Panos Marinou" userId="S::pmarin01@ucy.ac.cy::114dfb5b-b147-41b7-82f3-120b62c2090a" providerId="AD" clId="Web-{91BD29DC-5911-4470-8EDA-642CE3BA22E2}" dt="2021-05-07T17:19:20.546" v="13" actId="20577"/>
          <ac:spMkLst>
            <pc:docMk/>
            <pc:sldMk cId="3829019018" sldId="272"/>
            <ac:spMk id="3" creationId="{724A1F03-C8B4-45D3-9291-DE52A05CFF66}"/>
          </ac:spMkLst>
        </pc:spChg>
      </pc:sldChg>
    </pc:docChg>
  </pc:docChgLst>
  <pc:docChgLst>
    <pc:chgData name="George Christoforou" userId="S::gchris12@ucy.ac.cy::a48009e6-f0ad-4c27-8a04-b0c19908cb79" providerId="AD" clId="Web-{B1466A07-E378-4477-88C3-59E960E9EC8D}"/>
    <pc:docChg chg="addSld delSld modSld">
      <pc:chgData name="George Christoforou" userId="S::gchris12@ucy.ac.cy::a48009e6-f0ad-4c27-8a04-b0c19908cb79" providerId="AD" clId="Web-{B1466A07-E378-4477-88C3-59E960E9EC8D}" dt="2021-05-04T08:28:47.138" v="157"/>
      <pc:docMkLst>
        <pc:docMk/>
      </pc:docMkLst>
      <pc:sldChg chg="modSp">
        <pc:chgData name="George Christoforou" userId="S::gchris12@ucy.ac.cy::a48009e6-f0ad-4c27-8a04-b0c19908cb79" providerId="AD" clId="Web-{B1466A07-E378-4477-88C3-59E960E9EC8D}" dt="2021-05-04T08:25:13.056" v="150" actId="20577"/>
        <pc:sldMkLst>
          <pc:docMk/>
          <pc:sldMk cId="1094599871" sldId="260"/>
        </pc:sldMkLst>
        <pc:spChg chg="mod">
          <ac:chgData name="George Christoforou" userId="S::gchris12@ucy.ac.cy::a48009e6-f0ad-4c27-8a04-b0c19908cb79" providerId="AD" clId="Web-{B1466A07-E378-4477-88C3-59E960E9EC8D}" dt="2021-05-04T07:39:27.871" v="10" actId="20577"/>
          <ac:spMkLst>
            <pc:docMk/>
            <pc:sldMk cId="1094599871" sldId="260"/>
            <ac:spMk id="2" creationId="{94173376-B1B9-4BEA-BB37-D2F3751BF3F5}"/>
          </ac:spMkLst>
        </pc:spChg>
        <pc:spChg chg="mod">
          <ac:chgData name="George Christoforou" userId="S::gchris12@ucy.ac.cy::a48009e6-f0ad-4c27-8a04-b0c19908cb79" providerId="AD" clId="Web-{B1466A07-E378-4477-88C3-59E960E9EC8D}" dt="2021-05-04T08:25:13.056" v="150" actId="20577"/>
          <ac:spMkLst>
            <pc:docMk/>
            <pc:sldMk cId="1094599871" sldId="260"/>
            <ac:spMk id="3" creationId="{B64EEC0C-E562-4E03-B2F1-17CD2F5AD0EE}"/>
          </ac:spMkLst>
        </pc:spChg>
      </pc:sldChg>
      <pc:sldChg chg="del">
        <pc:chgData name="George Christoforou" userId="S::gchris12@ucy.ac.cy::a48009e6-f0ad-4c27-8a04-b0c19908cb79" providerId="AD" clId="Web-{B1466A07-E378-4477-88C3-59E960E9EC8D}" dt="2021-05-04T08:28:47.138" v="157"/>
        <pc:sldMkLst>
          <pc:docMk/>
          <pc:sldMk cId="2348886962" sldId="261"/>
        </pc:sldMkLst>
      </pc:sldChg>
      <pc:sldChg chg="modSp new">
        <pc:chgData name="George Christoforou" userId="S::gchris12@ucy.ac.cy::a48009e6-f0ad-4c27-8a04-b0c19908cb79" providerId="AD" clId="Web-{B1466A07-E378-4477-88C3-59E960E9EC8D}" dt="2021-05-04T07:42:32.766" v="66" actId="20577"/>
        <pc:sldMkLst>
          <pc:docMk/>
          <pc:sldMk cId="1219859027" sldId="262"/>
        </pc:sldMkLst>
        <pc:spChg chg="mod">
          <ac:chgData name="George Christoforou" userId="S::gchris12@ucy.ac.cy::a48009e6-f0ad-4c27-8a04-b0c19908cb79" providerId="AD" clId="Web-{B1466A07-E378-4477-88C3-59E960E9EC8D}" dt="2021-05-04T07:42:00.859" v="28" actId="20577"/>
          <ac:spMkLst>
            <pc:docMk/>
            <pc:sldMk cId="1219859027" sldId="262"/>
            <ac:spMk id="2" creationId="{FD6E190F-C0B7-4105-BD6B-044F8743ED26}"/>
          </ac:spMkLst>
        </pc:spChg>
        <pc:spChg chg="mod">
          <ac:chgData name="George Christoforou" userId="S::gchris12@ucy.ac.cy::a48009e6-f0ad-4c27-8a04-b0c19908cb79" providerId="AD" clId="Web-{B1466A07-E378-4477-88C3-59E960E9EC8D}" dt="2021-05-04T07:42:32.766" v="66" actId="20577"/>
          <ac:spMkLst>
            <pc:docMk/>
            <pc:sldMk cId="1219859027" sldId="262"/>
            <ac:spMk id="3" creationId="{6FE1D671-D0C3-4D5F-BEDB-A04355DD03C1}"/>
          </ac:spMkLst>
        </pc:spChg>
      </pc:sldChg>
      <pc:sldChg chg="modSp new">
        <pc:chgData name="George Christoforou" userId="S::gchris12@ucy.ac.cy::a48009e6-f0ad-4c27-8a04-b0c19908cb79" providerId="AD" clId="Web-{B1466A07-E378-4477-88C3-59E960E9EC8D}" dt="2021-05-04T07:43:09.392" v="98" actId="20577"/>
        <pc:sldMkLst>
          <pc:docMk/>
          <pc:sldMk cId="797771543" sldId="263"/>
        </pc:sldMkLst>
        <pc:spChg chg="mod">
          <ac:chgData name="George Christoforou" userId="S::gchris12@ucy.ac.cy::a48009e6-f0ad-4c27-8a04-b0c19908cb79" providerId="AD" clId="Web-{B1466A07-E378-4477-88C3-59E960E9EC8D}" dt="2021-05-04T07:42:57.548" v="92" actId="20577"/>
          <ac:spMkLst>
            <pc:docMk/>
            <pc:sldMk cId="797771543" sldId="263"/>
            <ac:spMk id="2" creationId="{09BA3004-CC19-492A-86D5-8521410DE1E7}"/>
          </ac:spMkLst>
        </pc:spChg>
        <pc:spChg chg="mod">
          <ac:chgData name="George Christoforou" userId="S::gchris12@ucy.ac.cy::a48009e6-f0ad-4c27-8a04-b0c19908cb79" providerId="AD" clId="Web-{B1466A07-E378-4477-88C3-59E960E9EC8D}" dt="2021-05-04T07:43:09.392" v="98" actId="20577"/>
          <ac:spMkLst>
            <pc:docMk/>
            <pc:sldMk cId="797771543" sldId="263"/>
            <ac:spMk id="3" creationId="{E6BBB73C-D472-431B-9EB6-2712F10F1850}"/>
          </ac:spMkLst>
        </pc:spChg>
      </pc:sldChg>
      <pc:sldChg chg="modSp new del">
        <pc:chgData name="George Christoforou" userId="S::gchris12@ucy.ac.cy::a48009e6-f0ad-4c27-8a04-b0c19908cb79" providerId="AD" clId="Web-{B1466A07-E378-4477-88C3-59E960E9EC8D}" dt="2021-05-04T08:28:37.200" v="152"/>
        <pc:sldMkLst>
          <pc:docMk/>
          <pc:sldMk cId="459945793" sldId="264"/>
        </pc:sldMkLst>
        <pc:spChg chg="mod">
          <ac:chgData name="George Christoforou" userId="S::gchris12@ucy.ac.cy::a48009e6-f0ad-4c27-8a04-b0c19908cb79" providerId="AD" clId="Web-{B1466A07-E378-4477-88C3-59E960E9EC8D}" dt="2021-05-04T07:43:46.096" v="106" actId="20577"/>
          <ac:spMkLst>
            <pc:docMk/>
            <pc:sldMk cId="459945793" sldId="264"/>
            <ac:spMk id="2" creationId="{7A1AEF40-DCC3-4D5A-ACCD-3A304F2883C8}"/>
          </ac:spMkLst>
        </pc:spChg>
        <pc:spChg chg="mod">
          <ac:chgData name="George Christoforou" userId="S::gchris12@ucy.ac.cy::a48009e6-f0ad-4c27-8a04-b0c19908cb79" providerId="AD" clId="Web-{B1466A07-E378-4477-88C3-59E960E9EC8D}" dt="2021-05-04T08:28:33.325" v="151" actId="1076"/>
          <ac:spMkLst>
            <pc:docMk/>
            <pc:sldMk cId="459945793" sldId="264"/>
            <ac:spMk id="3" creationId="{3E5C74CA-D6B8-4B1D-BC04-E5569D73F759}"/>
          </ac:spMkLst>
        </pc:spChg>
      </pc:sldChg>
      <pc:sldChg chg="modSp new del">
        <pc:chgData name="George Christoforou" userId="S::gchris12@ucy.ac.cy::a48009e6-f0ad-4c27-8a04-b0c19908cb79" providerId="AD" clId="Web-{B1466A07-E378-4477-88C3-59E960E9EC8D}" dt="2021-05-04T08:28:38.575" v="153"/>
        <pc:sldMkLst>
          <pc:docMk/>
          <pc:sldMk cId="918542341" sldId="265"/>
        </pc:sldMkLst>
        <pc:spChg chg="mod">
          <ac:chgData name="George Christoforou" userId="S::gchris12@ucy.ac.cy::a48009e6-f0ad-4c27-8a04-b0c19908cb79" providerId="AD" clId="Web-{B1466A07-E378-4477-88C3-59E960E9EC8D}" dt="2021-05-04T07:51:27.794" v="126" actId="20577"/>
          <ac:spMkLst>
            <pc:docMk/>
            <pc:sldMk cId="918542341" sldId="265"/>
            <ac:spMk id="3" creationId="{5192FBE8-499C-429D-8F29-44A6512A291B}"/>
          </ac:spMkLst>
        </pc:spChg>
      </pc:sldChg>
      <pc:sldChg chg="addSp modSp new del mod modClrScheme chgLayout">
        <pc:chgData name="George Christoforou" userId="S::gchris12@ucy.ac.cy::a48009e6-f0ad-4c27-8a04-b0c19908cb79" providerId="AD" clId="Web-{B1466A07-E378-4477-88C3-59E960E9EC8D}" dt="2021-05-04T08:28:39.310" v="154"/>
        <pc:sldMkLst>
          <pc:docMk/>
          <pc:sldMk cId="1275916329" sldId="266"/>
        </pc:sldMkLst>
        <pc:spChg chg="mod ord">
          <ac:chgData name="George Christoforou" userId="S::gchris12@ucy.ac.cy::a48009e6-f0ad-4c27-8a04-b0c19908cb79" providerId="AD" clId="Web-{B1466A07-E378-4477-88C3-59E960E9EC8D}" dt="2021-05-04T07:51:52.310" v="129"/>
          <ac:spMkLst>
            <pc:docMk/>
            <pc:sldMk cId="1275916329" sldId="266"/>
            <ac:spMk id="2" creationId="{E8D1B518-CC6D-454F-B4C8-CE44298D461D}"/>
          </ac:spMkLst>
        </pc:spChg>
        <pc:spChg chg="add mod ord">
          <ac:chgData name="George Christoforou" userId="S::gchris12@ucy.ac.cy::a48009e6-f0ad-4c27-8a04-b0c19908cb79" providerId="AD" clId="Web-{B1466A07-E378-4477-88C3-59E960E9EC8D}" dt="2021-05-04T07:51:52.310" v="129"/>
          <ac:spMkLst>
            <pc:docMk/>
            <pc:sldMk cId="1275916329" sldId="266"/>
            <ac:spMk id="3" creationId="{691C92FE-7B1B-4C4B-9620-FBD71D5241B4}"/>
          </ac:spMkLst>
        </pc:spChg>
        <pc:spChg chg="add mod ord">
          <ac:chgData name="George Christoforou" userId="S::gchris12@ucy.ac.cy::a48009e6-f0ad-4c27-8a04-b0c19908cb79" providerId="AD" clId="Web-{B1466A07-E378-4477-88C3-59E960E9EC8D}" dt="2021-05-04T07:52:02.889" v="132" actId="20577"/>
          <ac:spMkLst>
            <pc:docMk/>
            <pc:sldMk cId="1275916329" sldId="266"/>
            <ac:spMk id="4" creationId="{0CFDE035-E106-4084-9ED1-590072816451}"/>
          </ac:spMkLst>
        </pc:spChg>
      </pc:sldChg>
      <pc:sldChg chg="modSp new del">
        <pc:chgData name="George Christoforou" userId="S::gchris12@ucy.ac.cy::a48009e6-f0ad-4c27-8a04-b0c19908cb79" providerId="AD" clId="Web-{B1466A07-E378-4477-88C3-59E960E9EC8D}" dt="2021-05-04T08:28:40.075" v="155"/>
        <pc:sldMkLst>
          <pc:docMk/>
          <pc:sldMk cId="1300710846" sldId="267"/>
        </pc:sldMkLst>
        <pc:spChg chg="mod">
          <ac:chgData name="George Christoforou" userId="S::gchris12@ucy.ac.cy::a48009e6-f0ad-4c27-8a04-b0c19908cb79" providerId="AD" clId="Web-{B1466A07-E378-4477-88C3-59E960E9EC8D}" dt="2021-05-04T07:52:21.452" v="137" actId="20577"/>
          <ac:spMkLst>
            <pc:docMk/>
            <pc:sldMk cId="1300710846" sldId="267"/>
            <ac:spMk id="3" creationId="{A089DF41-FC58-4232-A87E-FA177E2318E3}"/>
          </ac:spMkLst>
        </pc:spChg>
      </pc:sldChg>
      <pc:sldChg chg="modSp new del">
        <pc:chgData name="George Christoforou" userId="S::gchris12@ucy.ac.cy::a48009e6-f0ad-4c27-8a04-b0c19908cb79" providerId="AD" clId="Web-{B1466A07-E378-4477-88C3-59E960E9EC8D}" dt="2021-05-04T08:28:41.919" v="156"/>
        <pc:sldMkLst>
          <pc:docMk/>
          <pc:sldMk cId="3665916588" sldId="268"/>
        </pc:sldMkLst>
        <pc:spChg chg="mod">
          <ac:chgData name="George Christoforou" userId="S::gchris12@ucy.ac.cy::a48009e6-f0ad-4c27-8a04-b0c19908cb79" providerId="AD" clId="Web-{B1466A07-E378-4477-88C3-59E960E9EC8D}" dt="2021-05-04T07:52:54.171" v="143" actId="20577"/>
          <ac:spMkLst>
            <pc:docMk/>
            <pc:sldMk cId="3665916588" sldId="268"/>
            <ac:spMk id="3" creationId="{D984EC77-1622-49CD-A22A-99045180897D}"/>
          </ac:spMkLst>
        </pc:spChg>
      </pc:sldChg>
    </pc:docChg>
  </pc:docChgLst>
  <pc:docChgLst>
    <pc:chgData name="Panos Marinou" userId="S::pmarin01@ucy.ac.cy::114dfb5b-b147-41b7-82f3-120b62c2090a" providerId="AD" clId="Web-{EAE4F21C-C28C-43F8-8389-A1E449699AFE}"/>
    <pc:docChg chg="delSld modSld">
      <pc:chgData name="Panos Marinou" userId="S::pmarin01@ucy.ac.cy::114dfb5b-b147-41b7-82f3-120b62c2090a" providerId="AD" clId="Web-{EAE4F21C-C28C-43F8-8389-A1E449699AFE}" dt="2021-05-04T16:44:17.460" v="64" actId="20577"/>
      <pc:docMkLst>
        <pc:docMk/>
      </pc:docMkLst>
      <pc:sldChg chg="addSp modSp">
        <pc:chgData name="Panos Marinou" userId="S::pmarin01@ucy.ac.cy::114dfb5b-b147-41b7-82f3-120b62c2090a" providerId="AD" clId="Web-{EAE4F21C-C28C-43F8-8389-A1E449699AFE}" dt="2021-05-04T16:44:17.460" v="64" actId="20577"/>
        <pc:sldMkLst>
          <pc:docMk/>
          <pc:sldMk cId="1094599871" sldId="260"/>
        </pc:sldMkLst>
        <pc:spChg chg="mod">
          <ac:chgData name="Panos Marinou" userId="S::pmarin01@ucy.ac.cy::114dfb5b-b147-41b7-82f3-120b62c2090a" providerId="AD" clId="Web-{EAE4F21C-C28C-43F8-8389-A1E449699AFE}" dt="2021-05-04T16:44:17.460" v="64" actId="20577"/>
          <ac:spMkLst>
            <pc:docMk/>
            <pc:sldMk cId="1094599871" sldId="260"/>
            <ac:spMk id="2" creationId="{94173376-B1B9-4BEA-BB37-D2F3751BF3F5}"/>
          </ac:spMkLst>
        </pc:spChg>
        <pc:spChg chg="mod">
          <ac:chgData name="Panos Marinou" userId="S::pmarin01@ucy.ac.cy::114dfb5b-b147-41b7-82f3-120b62c2090a" providerId="AD" clId="Web-{EAE4F21C-C28C-43F8-8389-A1E449699AFE}" dt="2021-05-04T16:43:26.006" v="59" actId="20577"/>
          <ac:spMkLst>
            <pc:docMk/>
            <pc:sldMk cId="1094599871" sldId="260"/>
            <ac:spMk id="3" creationId="{B64EEC0C-E562-4E03-B2F1-17CD2F5AD0EE}"/>
          </ac:spMkLst>
        </pc:spChg>
        <pc:picChg chg="mod">
          <ac:chgData name="Panos Marinou" userId="S::pmarin01@ucy.ac.cy::114dfb5b-b147-41b7-82f3-120b62c2090a" providerId="AD" clId="Web-{EAE4F21C-C28C-43F8-8389-A1E449699AFE}" dt="2021-05-04T16:40:39.738" v="44" actId="1076"/>
          <ac:picMkLst>
            <pc:docMk/>
            <pc:sldMk cId="1094599871" sldId="260"/>
            <ac:picMk id="5" creationId="{280DC8D0-E59B-4AE0-91AA-58588132B4D3}"/>
          </ac:picMkLst>
        </pc:picChg>
        <pc:picChg chg="mod">
          <ac:chgData name="Panos Marinou" userId="S::pmarin01@ucy.ac.cy::114dfb5b-b147-41b7-82f3-120b62c2090a" providerId="AD" clId="Web-{EAE4F21C-C28C-43F8-8389-A1E449699AFE}" dt="2021-05-04T16:41:44.333" v="51" actId="1076"/>
          <ac:picMkLst>
            <pc:docMk/>
            <pc:sldMk cId="1094599871" sldId="260"/>
            <ac:picMk id="7" creationId="{0AAC72E8-A53D-45B5-938A-3F22ED40B914}"/>
          </ac:picMkLst>
        </pc:picChg>
        <pc:picChg chg="add mod">
          <ac:chgData name="Panos Marinou" userId="S::pmarin01@ucy.ac.cy::114dfb5b-b147-41b7-82f3-120b62c2090a" providerId="AD" clId="Web-{EAE4F21C-C28C-43F8-8389-A1E449699AFE}" dt="2021-05-04T16:43:33.319" v="60" actId="1076"/>
          <ac:picMkLst>
            <pc:docMk/>
            <pc:sldMk cId="1094599871" sldId="260"/>
            <ac:picMk id="8" creationId="{29A479B7-7EEF-495D-9737-EF1875AFBF7D}"/>
          </ac:picMkLst>
        </pc:picChg>
        <pc:picChg chg="add mod">
          <ac:chgData name="Panos Marinou" userId="S::pmarin01@ucy.ac.cy::114dfb5b-b147-41b7-82f3-120b62c2090a" providerId="AD" clId="Web-{EAE4F21C-C28C-43F8-8389-A1E449699AFE}" dt="2021-05-04T16:41:46.489" v="52" actId="1076"/>
          <ac:picMkLst>
            <pc:docMk/>
            <pc:sldMk cId="1094599871" sldId="260"/>
            <ac:picMk id="9" creationId="{D9A6B91D-6C2C-4F23-9B30-D411D8C30764}"/>
          </ac:picMkLst>
        </pc:picChg>
        <pc:picChg chg="add mod">
          <ac:chgData name="Panos Marinou" userId="S::pmarin01@ucy.ac.cy::114dfb5b-b147-41b7-82f3-120b62c2090a" providerId="AD" clId="Web-{EAE4F21C-C28C-43F8-8389-A1E449699AFE}" dt="2021-05-04T16:40:47.832" v="46" actId="1076"/>
          <ac:picMkLst>
            <pc:docMk/>
            <pc:sldMk cId="1094599871" sldId="260"/>
            <ac:picMk id="10" creationId="{91F93F01-26FF-4D34-83A0-D4D6BB7A2339}"/>
          </ac:picMkLst>
        </pc:picChg>
        <pc:picChg chg="add mod">
          <ac:chgData name="Panos Marinou" userId="S::pmarin01@ucy.ac.cy::114dfb5b-b147-41b7-82f3-120b62c2090a" providerId="AD" clId="Web-{EAE4F21C-C28C-43F8-8389-A1E449699AFE}" dt="2021-05-04T16:41:53.614" v="54" actId="1076"/>
          <ac:picMkLst>
            <pc:docMk/>
            <pc:sldMk cId="1094599871" sldId="260"/>
            <ac:picMk id="11" creationId="{8E39B0BA-ECEB-447F-BEA6-1AA34D314F59}"/>
          </ac:picMkLst>
        </pc:picChg>
        <pc:picChg chg="add mod">
          <ac:chgData name="Panos Marinou" userId="S::pmarin01@ucy.ac.cy::114dfb5b-b147-41b7-82f3-120b62c2090a" providerId="AD" clId="Web-{EAE4F21C-C28C-43F8-8389-A1E449699AFE}" dt="2021-05-04T16:43:19.803" v="57" actId="14100"/>
          <ac:picMkLst>
            <pc:docMk/>
            <pc:sldMk cId="1094599871" sldId="260"/>
            <ac:picMk id="12" creationId="{6CCDE037-B16F-4C96-B517-91E50DCF1F07}"/>
          </ac:picMkLst>
        </pc:picChg>
        <pc:picChg chg="add mod">
          <ac:chgData name="Panos Marinou" userId="S::pmarin01@ucy.ac.cy::114dfb5b-b147-41b7-82f3-120b62c2090a" providerId="AD" clId="Web-{EAE4F21C-C28C-43F8-8389-A1E449699AFE}" dt="2021-05-04T16:44:11.069" v="63" actId="1076"/>
          <ac:picMkLst>
            <pc:docMk/>
            <pc:sldMk cId="1094599871" sldId="260"/>
            <ac:picMk id="13" creationId="{99B819C8-0AD6-48E1-980D-13EEF3C67221}"/>
          </ac:picMkLst>
        </pc:picChg>
      </pc:sldChg>
      <pc:sldChg chg="del">
        <pc:chgData name="Panos Marinou" userId="S::pmarin01@ucy.ac.cy::114dfb5b-b147-41b7-82f3-120b62c2090a" providerId="AD" clId="Web-{EAE4F21C-C28C-43F8-8389-A1E449699AFE}" dt="2021-05-04T16:37:16.955" v="12"/>
        <pc:sldMkLst>
          <pc:docMk/>
          <pc:sldMk cId="2122452015" sldId="264"/>
        </pc:sldMkLst>
      </pc:sldChg>
    </pc:docChg>
  </pc:docChgLst>
  <pc:docChgLst>
    <pc:chgData name="George Christoforou" userId="S::gchris12@ucy.ac.cy::a48009e6-f0ad-4c27-8a04-b0c19908cb79" providerId="AD" clId="Web-{F9377FCA-A876-C055-7738-09CD43F66089}"/>
    <pc:docChg chg="modSld">
      <pc:chgData name="George Christoforou" userId="S::gchris12@ucy.ac.cy::a48009e6-f0ad-4c27-8a04-b0c19908cb79" providerId="AD" clId="Web-{F9377FCA-A876-C055-7738-09CD43F66089}" dt="2021-05-06T09:13:03.281" v="10" actId="20577"/>
      <pc:docMkLst>
        <pc:docMk/>
      </pc:docMkLst>
      <pc:sldChg chg="modSp">
        <pc:chgData name="George Christoforou" userId="S::gchris12@ucy.ac.cy::a48009e6-f0ad-4c27-8a04-b0c19908cb79" providerId="AD" clId="Web-{F9377FCA-A876-C055-7738-09CD43F66089}" dt="2021-05-06T09:13:03.281" v="10" actId="20577"/>
        <pc:sldMkLst>
          <pc:docMk/>
          <pc:sldMk cId="469419866" sldId="277"/>
        </pc:sldMkLst>
        <pc:spChg chg="mod">
          <ac:chgData name="George Christoforou" userId="S::gchris12@ucy.ac.cy::a48009e6-f0ad-4c27-8a04-b0c19908cb79" providerId="AD" clId="Web-{F9377FCA-A876-C055-7738-09CD43F66089}" dt="2021-05-06T09:13:03.281" v="10" actId="20577"/>
          <ac:spMkLst>
            <pc:docMk/>
            <pc:sldMk cId="469419866" sldId="277"/>
            <ac:spMk id="3" creationId="{724A1F03-C8B4-45D3-9291-DE52A05CFF66}"/>
          </ac:spMkLst>
        </pc:spChg>
      </pc:sldChg>
    </pc:docChg>
  </pc:docChgLst>
  <pc:docChgLst>
    <pc:chgData name="Panos Marinou" userId="S::pmarin01@ucy.ac.cy::114dfb5b-b147-41b7-82f3-120b62c2090a" providerId="AD" clId="Web-{6F041441-5B35-470A-A3A3-2BA26DDC9E68}"/>
    <pc:docChg chg="modSld">
      <pc:chgData name="Panos Marinou" userId="S::pmarin01@ucy.ac.cy::114dfb5b-b147-41b7-82f3-120b62c2090a" providerId="AD" clId="Web-{6F041441-5B35-470A-A3A3-2BA26DDC9E68}" dt="2021-05-05T17:59:51.595" v="6" actId="20577"/>
      <pc:docMkLst>
        <pc:docMk/>
      </pc:docMkLst>
      <pc:sldChg chg="modSp">
        <pc:chgData name="Panos Marinou" userId="S::pmarin01@ucy.ac.cy::114dfb5b-b147-41b7-82f3-120b62c2090a" providerId="AD" clId="Web-{6F041441-5B35-470A-A3A3-2BA26DDC9E68}" dt="2021-05-05T17:22:15.260" v="5" actId="20577"/>
        <pc:sldMkLst>
          <pc:docMk/>
          <pc:sldMk cId="797771543" sldId="263"/>
        </pc:sldMkLst>
        <pc:spChg chg="mod">
          <ac:chgData name="Panos Marinou" userId="S::pmarin01@ucy.ac.cy::114dfb5b-b147-41b7-82f3-120b62c2090a" providerId="AD" clId="Web-{6F041441-5B35-470A-A3A3-2BA26DDC9E68}" dt="2021-05-05T17:22:15.260" v="5" actId="20577"/>
          <ac:spMkLst>
            <pc:docMk/>
            <pc:sldMk cId="797771543" sldId="263"/>
            <ac:spMk id="10" creationId="{15C8661A-B6C7-46E0-AC51-978A0BDB8354}"/>
          </ac:spMkLst>
        </pc:spChg>
      </pc:sldChg>
      <pc:sldChg chg="modSp">
        <pc:chgData name="Panos Marinou" userId="S::pmarin01@ucy.ac.cy::114dfb5b-b147-41b7-82f3-120b62c2090a" providerId="AD" clId="Web-{6F041441-5B35-470A-A3A3-2BA26DDC9E68}" dt="2021-05-05T17:59:51.595" v="6" actId="20577"/>
        <pc:sldMkLst>
          <pc:docMk/>
          <pc:sldMk cId="2109415532" sldId="278"/>
        </pc:sldMkLst>
        <pc:spChg chg="mod">
          <ac:chgData name="Panos Marinou" userId="S::pmarin01@ucy.ac.cy::114dfb5b-b147-41b7-82f3-120b62c2090a" providerId="AD" clId="Web-{6F041441-5B35-470A-A3A3-2BA26DDC9E68}" dt="2021-05-05T17:59:51.595" v="6" actId="20577"/>
          <ac:spMkLst>
            <pc:docMk/>
            <pc:sldMk cId="2109415532" sldId="278"/>
            <ac:spMk id="2" creationId="{3E01122A-62D1-43E7-BD17-E7C8E9E4657B}"/>
          </ac:spMkLst>
        </pc:spChg>
      </pc:sldChg>
    </pc:docChg>
  </pc:docChgLst>
  <pc:docChgLst>
    <pc:chgData name="Panos Marinou" userId="S::pmarin01@ucy.ac.cy::114dfb5b-b147-41b7-82f3-120b62c2090a" providerId="AD" clId="Web-{F2359E3A-7333-414D-A65F-E24FA9EE807D}"/>
    <pc:docChg chg="addSld modSld">
      <pc:chgData name="Panos Marinou" userId="S::pmarin01@ucy.ac.cy::114dfb5b-b147-41b7-82f3-120b62c2090a" providerId="AD" clId="Web-{F2359E3A-7333-414D-A65F-E24FA9EE807D}" dt="2021-05-04T16:26:52.160" v="94" actId="20577"/>
      <pc:docMkLst>
        <pc:docMk/>
      </pc:docMkLst>
      <pc:sldChg chg="addSp modSp">
        <pc:chgData name="Panos Marinou" userId="S::pmarin01@ucy.ac.cy::114dfb5b-b147-41b7-82f3-120b62c2090a" providerId="AD" clId="Web-{F2359E3A-7333-414D-A65F-E24FA9EE807D}" dt="2021-05-04T16:22:51.772" v="77" actId="14100"/>
        <pc:sldMkLst>
          <pc:docMk/>
          <pc:sldMk cId="1713662650" sldId="256"/>
        </pc:sldMkLst>
        <pc:picChg chg="add mod">
          <ac:chgData name="Panos Marinou" userId="S::pmarin01@ucy.ac.cy::114dfb5b-b147-41b7-82f3-120b62c2090a" providerId="AD" clId="Web-{F2359E3A-7333-414D-A65F-E24FA9EE807D}" dt="2021-05-04T16:22:40.521" v="74" actId="1076"/>
          <ac:picMkLst>
            <pc:docMk/>
            <pc:sldMk cId="1713662650" sldId="256"/>
            <ac:picMk id="6" creationId="{B5C3836B-5560-4DD1-8024-0F221D2F0358}"/>
          </ac:picMkLst>
        </pc:picChg>
        <pc:picChg chg="add mod">
          <ac:chgData name="Panos Marinou" userId="S::pmarin01@ucy.ac.cy::114dfb5b-b147-41b7-82f3-120b62c2090a" providerId="AD" clId="Web-{F2359E3A-7333-414D-A65F-E24FA9EE807D}" dt="2021-05-04T16:22:51.772" v="77" actId="14100"/>
          <ac:picMkLst>
            <pc:docMk/>
            <pc:sldMk cId="1713662650" sldId="256"/>
            <ac:picMk id="7" creationId="{895EA3B8-B853-4B44-A87C-6E339314F1AE}"/>
          </ac:picMkLst>
        </pc:picChg>
      </pc:sldChg>
      <pc:sldChg chg="addSp modSp">
        <pc:chgData name="Panos Marinou" userId="S::pmarin01@ucy.ac.cy::114dfb5b-b147-41b7-82f3-120b62c2090a" providerId="AD" clId="Web-{F2359E3A-7333-414D-A65F-E24FA9EE807D}" dt="2021-05-04T16:26:52.160" v="94" actId="20577"/>
        <pc:sldMkLst>
          <pc:docMk/>
          <pc:sldMk cId="1094599871" sldId="260"/>
        </pc:sldMkLst>
        <pc:spChg chg="mod">
          <ac:chgData name="Panos Marinou" userId="S::pmarin01@ucy.ac.cy::114dfb5b-b147-41b7-82f3-120b62c2090a" providerId="AD" clId="Web-{F2359E3A-7333-414D-A65F-E24FA9EE807D}" dt="2021-05-04T16:26:52.160" v="94" actId="20577"/>
          <ac:spMkLst>
            <pc:docMk/>
            <pc:sldMk cId="1094599871" sldId="260"/>
            <ac:spMk id="3" creationId="{B64EEC0C-E562-4E03-B2F1-17CD2F5AD0EE}"/>
          </ac:spMkLst>
        </pc:spChg>
        <pc:picChg chg="add mod">
          <ac:chgData name="Panos Marinou" userId="S::pmarin01@ucy.ac.cy::114dfb5b-b147-41b7-82f3-120b62c2090a" providerId="AD" clId="Web-{F2359E3A-7333-414D-A65F-E24FA9EE807D}" dt="2021-05-04T16:26:31.565" v="89" actId="1076"/>
          <ac:picMkLst>
            <pc:docMk/>
            <pc:sldMk cId="1094599871" sldId="260"/>
            <ac:picMk id="5" creationId="{280DC8D0-E59B-4AE0-91AA-58588132B4D3}"/>
          </ac:picMkLst>
        </pc:picChg>
        <pc:picChg chg="add mod">
          <ac:chgData name="Panos Marinou" userId="S::pmarin01@ucy.ac.cy::114dfb5b-b147-41b7-82f3-120b62c2090a" providerId="AD" clId="Web-{F2359E3A-7333-414D-A65F-E24FA9EE807D}" dt="2021-05-04T16:26:49.472" v="93" actId="1076"/>
          <ac:picMkLst>
            <pc:docMk/>
            <pc:sldMk cId="1094599871" sldId="260"/>
            <ac:picMk id="7" creationId="{0AAC72E8-A53D-45B5-938A-3F22ED40B914}"/>
          </ac:picMkLst>
        </pc:picChg>
      </pc:sldChg>
      <pc:sldChg chg="addSp delSp modSp">
        <pc:chgData name="Panos Marinou" userId="S::pmarin01@ucy.ac.cy::114dfb5b-b147-41b7-82f3-120b62c2090a" providerId="AD" clId="Web-{F2359E3A-7333-414D-A65F-E24FA9EE807D}" dt="2021-05-04T16:12:23.566" v="41" actId="20577"/>
        <pc:sldMkLst>
          <pc:docMk/>
          <pc:sldMk cId="1219859027" sldId="262"/>
        </pc:sldMkLst>
        <pc:spChg chg="mod">
          <ac:chgData name="Panos Marinou" userId="S::pmarin01@ucy.ac.cy::114dfb5b-b147-41b7-82f3-120b62c2090a" providerId="AD" clId="Web-{F2359E3A-7333-414D-A65F-E24FA9EE807D}" dt="2021-05-04T16:12:23.566" v="41" actId="20577"/>
          <ac:spMkLst>
            <pc:docMk/>
            <pc:sldMk cId="1219859027" sldId="262"/>
            <ac:spMk id="2" creationId="{FD6E190F-C0B7-4105-BD6B-044F8743ED26}"/>
          </ac:spMkLst>
        </pc:spChg>
        <pc:spChg chg="del mod">
          <ac:chgData name="Panos Marinou" userId="S::pmarin01@ucy.ac.cy::114dfb5b-b147-41b7-82f3-120b62c2090a" providerId="AD" clId="Web-{F2359E3A-7333-414D-A65F-E24FA9EE807D}" dt="2021-05-04T16:07:34.956" v="11"/>
          <ac:spMkLst>
            <pc:docMk/>
            <pc:sldMk cId="1219859027" sldId="262"/>
            <ac:spMk id="3" creationId="{6FE1D671-D0C3-4D5F-BEDB-A04355DD03C1}"/>
          </ac:spMkLst>
        </pc:spChg>
        <pc:spChg chg="add mod">
          <ac:chgData name="Panos Marinou" userId="S::pmarin01@ucy.ac.cy::114dfb5b-b147-41b7-82f3-120b62c2090a" providerId="AD" clId="Web-{F2359E3A-7333-414D-A65F-E24FA9EE807D}" dt="2021-05-04T16:10:47.482" v="26" actId="1076"/>
          <ac:spMkLst>
            <pc:docMk/>
            <pc:sldMk cId="1219859027" sldId="262"/>
            <ac:spMk id="7" creationId="{1C9A391A-E76C-456E-AAA1-CC838DBAB2C0}"/>
          </ac:spMkLst>
        </pc:spChg>
        <pc:spChg chg="add mod">
          <ac:chgData name="Panos Marinou" userId="S::pmarin01@ucy.ac.cy::114dfb5b-b147-41b7-82f3-120b62c2090a" providerId="AD" clId="Web-{F2359E3A-7333-414D-A65F-E24FA9EE807D}" dt="2021-05-04T16:11:02.405" v="30" actId="1076"/>
          <ac:spMkLst>
            <pc:docMk/>
            <pc:sldMk cId="1219859027" sldId="262"/>
            <ac:spMk id="8" creationId="{D8D5E36B-17F8-4117-936B-8AFA7B264FCF}"/>
          </ac:spMkLst>
        </pc:spChg>
        <pc:spChg chg="add mod">
          <ac:chgData name="Panos Marinou" userId="S::pmarin01@ucy.ac.cy::114dfb5b-b147-41b7-82f3-120b62c2090a" providerId="AD" clId="Web-{F2359E3A-7333-414D-A65F-E24FA9EE807D}" dt="2021-05-04T16:11:21.843" v="36" actId="1076"/>
          <ac:spMkLst>
            <pc:docMk/>
            <pc:sldMk cId="1219859027" sldId="262"/>
            <ac:spMk id="10" creationId="{8E83EE8A-FA58-4B2E-8A71-F18B992A73BD}"/>
          </ac:spMkLst>
        </pc:spChg>
        <pc:picChg chg="add mod">
          <ac:chgData name="Panos Marinou" userId="S::pmarin01@ucy.ac.cy::114dfb5b-b147-41b7-82f3-120b62c2090a" providerId="AD" clId="Web-{F2359E3A-7333-414D-A65F-E24FA9EE807D}" dt="2021-05-04T16:09:39.307" v="18" actId="1076"/>
          <ac:picMkLst>
            <pc:docMk/>
            <pc:sldMk cId="1219859027" sldId="262"/>
            <ac:picMk id="5" creationId="{829C6173-67E9-4B35-8E23-8CB268885B7A}"/>
          </ac:picMkLst>
        </pc:picChg>
        <pc:picChg chg="add del">
          <ac:chgData name="Panos Marinou" userId="S::pmarin01@ucy.ac.cy::114dfb5b-b147-41b7-82f3-120b62c2090a" providerId="AD" clId="Web-{F2359E3A-7333-414D-A65F-E24FA9EE807D}" dt="2021-05-04T16:11:08.311" v="32"/>
          <ac:picMkLst>
            <pc:docMk/>
            <pc:sldMk cId="1219859027" sldId="262"/>
            <ac:picMk id="9" creationId="{67830B09-4F8F-4390-BADC-84F7CCD72EFB}"/>
          </ac:picMkLst>
        </pc:picChg>
      </pc:sldChg>
      <pc:sldChg chg="addSp delSp modSp new">
        <pc:chgData name="Panos Marinou" userId="S::pmarin01@ucy.ac.cy::114dfb5b-b147-41b7-82f3-120b62c2090a" providerId="AD" clId="Web-{F2359E3A-7333-414D-A65F-E24FA9EE807D}" dt="2021-05-04T16:19:46.402" v="70"/>
        <pc:sldMkLst>
          <pc:docMk/>
          <pc:sldMk cId="199097013" sldId="265"/>
        </pc:sldMkLst>
        <pc:spChg chg="mod">
          <ac:chgData name="Panos Marinou" userId="S::pmarin01@ucy.ac.cy::114dfb5b-b147-41b7-82f3-120b62c2090a" providerId="AD" clId="Web-{F2359E3A-7333-414D-A65F-E24FA9EE807D}" dt="2021-05-04T16:15:55.593" v="59" actId="1076"/>
          <ac:spMkLst>
            <pc:docMk/>
            <pc:sldMk cId="199097013" sldId="265"/>
            <ac:spMk id="2" creationId="{96351E6C-8B9F-4E03-9129-18FE2D1AF2C9}"/>
          </ac:spMkLst>
        </pc:spChg>
        <pc:spChg chg="del">
          <ac:chgData name="Panos Marinou" userId="S::pmarin01@ucy.ac.cy::114dfb5b-b147-41b7-82f3-120b62c2090a" providerId="AD" clId="Web-{F2359E3A-7333-414D-A65F-E24FA9EE807D}" dt="2021-05-04T16:14:35.526" v="51"/>
          <ac:spMkLst>
            <pc:docMk/>
            <pc:sldMk cId="199097013" sldId="265"/>
            <ac:spMk id="3" creationId="{832C03F1-5148-4E6F-B620-E049D4A779B6}"/>
          </ac:spMkLst>
        </pc:spChg>
        <pc:spChg chg="add del mod">
          <ac:chgData name="Panos Marinou" userId="S::pmarin01@ucy.ac.cy::114dfb5b-b147-41b7-82f3-120b62c2090a" providerId="AD" clId="Web-{F2359E3A-7333-414D-A65F-E24FA9EE807D}" dt="2021-05-04T16:19:46.402" v="70"/>
          <ac:spMkLst>
            <pc:docMk/>
            <pc:sldMk cId="199097013" sldId="265"/>
            <ac:spMk id="8" creationId="{5D8879E0-089E-4151-989D-EEE33C831CF7}"/>
          </ac:spMkLst>
        </pc:spChg>
        <pc:picChg chg="add">
          <ac:chgData name="Panos Marinou" userId="S::pmarin01@ucy.ac.cy::114dfb5b-b147-41b7-82f3-120b62c2090a" providerId="AD" clId="Web-{F2359E3A-7333-414D-A65F-E24FA9EE807D}" dt="2021-05-04T16:12:12.377" v="38"/>
          <ac:picMkLst>
            <pc:docMk/>
            <pc:sldMk cId="199097013" sldId="265"/>
            <ac:picMk id="6" creationId="{B3E4FA42-E01A-4B17-96D5-484BFF69B751}"/>
          </ac:picMkLst>
        </pc:picChg>
        <pc:picChg chg="add mod">
          <ac:chgData name="Panos Marinou" userId="S::pmarin01@ucy.ac.cy::114dfb5b-b147-41b7-82f3-120b62c2090a" providerId="AD" clId="Web-{F2359E3A-7333-414D-A65F-E24FA9EE807D}" dt="2021-05-04T16:16:22.813" v="62" actId="1076"/>
          <ac:picMkLst>
            <pc:docMk/>
            <pc:sldMk cId="199097013" sldId="265"/>
            <ac:picMk id="7" creationId="{83FED71D-4F11-41F4-B64C-21C09C59D13E}"/>
          </ac:picMkLst>
        </pc:picChg>
      </pc:sldChg>
    </pc:docChg>
  </pc:docChgLst>
  <pc:docChgLst>
    <pc:chgData name="Panos Marinou" userId="S::pmarin01@ucy.ac.cy::114dfb5b-b147-41b7-82f3-120b62c2090a" providerId="AD" clId="Web-{481B4422-F377-49B2-9D45-DED1F277B884}"/>
    <pc:docChg chg="modSld">
      <pc:chgData name="Panos Marinou" userId="S::pmarin01@ucy.ac.cy::114dfb5b-b147-41b7-82f3-120b62c2090a" providerId="AD" clId="Web-{481B4422-F377-49B2-9D45-DED1F277B884}" dt="2021-05-07T17:31:12.975" v="17" actId="20577"/>
      <pc:docMkLst>
        <pc:docMk/>
      </pc:docMkLst>
      <pc:sldChg chg="modSp">
        <pc:chgData name="Panos Marinou" userId="S::pmarin01@ucy.ac.cy::114dfb5b-b147-41b7-82f3-120b62c2090a" providerId="AD" clId="Web-{481B4422-F377-49B2-9D45-DED1F277B884}" dt="2021-05-07T17:25:00.938" v="5" actId="20577"/>
        <pc:sldMkLst>
          <pc:docMk/>
          <pc:sldMk cId="1741297416" sldId="275"/>
        </pc:sldMkLst>
        <pc:spChg chg="mod">
          <ac:chgData name="Panos Marinou" userId="S::pmarin01@ucy.ac.cy::114dfb5b-b147-41b7-82f3-120b62c2090a" providerId="AD" clId="Web-{481B4422-F377-49B2-9D45-DED1F277B884}" dt="2021-05-07T17:25:00.938" v="5" actId="20577"/>
          <ac:spMkLst>
            <pc:docMk/>
            <pc:sldMk cId="1741297416" sldId="275"/>
            <ac:spMk id="3" creationId="{724A1F03-C8B4-45D3-9291-DE52A05CFF66}"/>
          </ac:spMkLst>
        </pc:spChg>
      </pc:sldChg>
      <pc:sldChg chg="modSp">
        <pc:chgData name="Panos Marinou" userId="S::pmarin01@ucy.ac.cy::114dfb5b-b147-41b7-82f3-120b62c2090a" providerId="AD" clId="Web-{481B4422-F377-49B2-9D45-DED1F277B884}" dt="2021-05-07T17:31:12.975" v="17" actId="20577"/>
        <pc:sldMkLst>
          <pc:docMk/>
          <pc:sldMk cId="2109415532" sldId="278"/>
        </pc:sldMkLst>
        <pc:spChg chg="mod">
          <ac:chgData name="Panos Marinou" userId="S::pmarin01@ucy.ac.cy::114dfb5b-b147-41b7-82f3-120b62c2090a" providerId="AD" clId="Web-{481B4422-F377-49B2-9D45-DED1F277B884}" dt="2021-05-07T17:31:12.975" v="17" actId="20577"/>
          <ac:spMkLst>
            <pc:docMk/>
            <pc:sldMk cId="2109415532" sldId="278"/>
            <ac:spMk id="2" creationId="{3E01122A-62D1-43E7-BD17-E7C8E9E4657B}"/>
          </ac:spMkLst>
        </pc:spChg>
      </pc:sldChg>
    </pc:docChg>
  </pc:docChgLst>
  <pc:docChgLst>
    <pc:chgData name="Panos Marinou" userId="S::pmarin01@ucy.ac.cy::114dfb5b-b147-41b7-82f3-120b62c2090a" providerId="AD" clId="Web-{B5D374FF-AB47-459D-9782-1893E1C35044}"/>
    <pc:docChg chg="addSld modSld">
      <pc:chgData name="Panos Marinou" userId="S::pmarin01@ucy.ac.cy::114dfb5b-b147-41b7-82f3-120b62c2090a" providerId="AD" clId="Web-{B5D374FF-AB47-459D-9782-1893E1C35044}" dt="2021-05-07T17:41:50.602" v="33"/>
      <pc:docMkLst>
        <pc:docMk/>
      </pc:docMkLst>
      <pc:sldChg chg="delSp modSp">
        <pc:chgData name="Panos Marinou" userId="S::pmarin01@ucy.ac.cy::114dfb5b-b147-41b7-82f3-120b62c2090a" providerId="AD" clId="Web-{B5D374FF-AB47-459D-9782-1893E1C35044}" dt="2021-05-07T17:41:43.555" v="27"/>
        <pc:sldMkLst>
          <pc:docMk/>
          <pc:sldMk cId="1094599871" sldId="260"/>
        </pc:sldMkLst>
        <pc:spChg chg="mod">
          <ac:chgData name="Panos Marinou" userId="S::pmarin01@ucy.ac.cy::114dfb5b-b147-41b7-82f3-120b62c2090a" providerId="AD" clId="Web-{B5D374FF-AB47-459D-9782-1893E1C35044}" dt="2021-05-07T17:41:19.584" v="19" actId="20577"/>
          <ac:spMkLst>
            <pc:docMk/>
            <pc:sldMk cId="1094599871" sldId="260"/>
            <ac:spMk id="2" creationId="{94173376-B1B9-4BEA-BB37-D2F3751BF3F5}"/>
          </ac:spMkLst>
        </pc:spChg>
        <pc:spChg chg="mod">
          <ac:chgData name="Panos Marinou" userId="S::pmarin01@ucy.ac.cy::114dfb5b-b147-41b7-82f3-120b62c2090a" providerId="AD" clId="Web-{B5D374FF-AB47-459D-9782-1893E1C35044}" dt="2021-05-07T17:41:42.054" v="25" actId="20577"/>
          <ac:spMkLst>
            <pc:docMk/>
            <pc:sldMk cId="1094599871" sldId="260"/>
            <ac:spMk id="3" creationId="{B64EEC0C-E562-4E03-B2F1-17CD2F5AD0EE}"/>
          </ac:spMkLst>
        </pc:spChg>
        <pc:picChg chg="del">
          <ac:chgData name="Panos Marinou" userId="S::pmarin01@ucy.ac.cy::114dfb5b-b147-41b7-82f3-120b62c2090a" providerId="AD" clId="Web-{B5D374FF-AB47-459D-9782-1893E1C35044}" dt="2021-05-07T17:41:40.460" v="24"/>
          <ac:picMkLst>
            <pc:docMk/>
            <pc:sldMk cId="1094599871" sldId="260"/>
            <ac:picMk id="10" creationId="{91F93F01-26FF-4D34-83A0-D4D6BB7A2339}"/>
          </ac:picMkLst>
        </pc:picChg>
        <pc:picChg chg="del">
          <ac:chgData name="Panos Marinou" userId="S::pmarin01@ucy.ac.cy::114dfb5b-b147-41b7-82f3-120b62c2090a" providerId="AD" clId="Web-{B5D374FF-AB47-459D-9782-1893E1C35044}" dt="2021-05-07T17:41:39.601" v="23"/>
          <ac:picMkLst>
            <pc:docMk/>
            <pc:sldMk cId="1094599871" sldId="260"/>
            <ac:picMk id="11" creationId="{8E39B0BA-ECEB-447F-BEA6-1AA34D314F59}"/>
          </ac:picMkLst>
        </pc:picChg>
        <pc:picChg chg="del">
          <ac:chgData name="Panos Marinou" userId="S::pmarin01@ucy.ac.cy::114dfb5b-b147-41b7-82f3-120b62c2090a" providerId="AD" clId="Web-{B5D374FF-AB47-459D-9782-1893E1C35044}" dt="2021-05-07T17:41:42.805" v="26"/>
          <ac:picMkLst>
            <pc:docMk/>
            <pc:sldMk cId="1094599871" sldId="260"/>
            <ac:picMk id="12" creationId="{6CCDE037-B16F-4C96-B517-91E50DCF1F07}"/>
          </ac:picMkLst>
        </pc:picChg>
        <pc:picChg chg="del">
          <ac:chgData name="Panos Marinou" userId="S::pmarin01@ucy.ac.cy::114dfb5b-b147-41b7-82f3-120b62c2090a" providerId="AD" clId="Web-{B5D374FF-AB47-459D-9782-1893E1C35044}" dt="2021-05-07T17:41:43.555" v="27"/>
          <ac:picMkLst>
            <pc:docMk/>
            <pc:sldMk cId="1094599871" sldId="260"/>
            <ac:picMk id="13" creationId="{99B819C8-0AD6-48E1-980D-13EEF3C67221}"/>
          </ac:picMkLst>
        </pc:picChg>
      </pc:sldChg>
      <pc:sldChg chg="addSp delSp modSp">
        <pc:chgData name="Panos Marinou" userId="S::pmarin01@ucy.ac.cy::114dfb5b-b147-41b7-82f3-120b62c2090a" providerId="AD" clId="Web-{B5D374FF-AB47-459D-9782-1893E1C35044}" dt="2021-05-07T17:40:53.067" v="9" actId="1076"/>
        <pc:sldMkLst>
          <pc:docMk/>
          <pc:sldMk cId="3504918089" sldId="274"/>
        </pc:sldMkLst>
        <pc:spChg chg="del">
          <ac:chgData name="Panos Marinou" userId="S::pmarin01@ucy.ac.cy::114dfb5b-b147-41b7-82f3-120b62c2090a" providerId="AD" clId="Web-{B5D374FF-AB47-459D-9782-1893E1C35044}" dt="2021-05-07T17:40:22.862" v="1"/>
          <ac:spMkLst>
            <pc:docMk/>
            <pc:sldMk cId="3504918089" sldId="274"/>
            <ac:spMk id="3" creationId="{724A1F03-C8B4-45D3-9291-DE52A05CFF66}"/>
          </ac:spMkLst>
        </pc:spChg>
        <pc:picChg chg="add mod">
          <ac:chgData name="Panos Marinou" userId="S::pmarin01@ucy.ac.cy::114dfb5b-b147-41b7-82f3-120b62c2090a" providerId="AD" clId="Web-{B5D374FF-AB47-459D-9782-1893E1C35044}" dt="2021-05-07T17:40:53.067" v="9" actId="1076"/>
          <ac:picMkLst>
            <pc:docMk/>
            <pc:sldMk cId="3504918089" sldId="274"/>
            <ac:picMk id="5" creationId="{AC194577-3987-4055-B722-3204C42979B7}"/>
          </ac:picMkLst>
        </pc:picChg>
      </pc:sldChg>
      <pc:sldChg chg="addSp delSp modSp">
        <pc:chgData name="Panos Marinou" userId="S::pmarin01@ucy.ac.cy::114dfb5b-b147-41b7-82f3-120b62c2090a" providerId="AD" clId="Web-{B5D374FF-AB47-459D-9782-1893E1C35044}" dt="2021-05-07T17:41:02.380" v="12" actId="14100"/>
        <pc:sldMkLst>
          <pc:docMk/>
          <pc:sldMk cId="1235808890" sldId="276"/>
        </pc:sldMkLst>
        <pc:spChg chg="del">
          <ac:chgData name="Panos Marinou" userId="S::pmarin01@ucy.ac.cy::114dfb5b-b147-41b7-82f3-120b62c2090a" providerId="AD" clId="Web-{B5D374FF-AB47-459D-9782-1893E1C35044}" dt="2021-05-07T17:40:20.659" v="0"/>
          <ac:spMkLst>
            <pc:docMk/>
            <pc:sldMk cId="1235808890" sldId="276"/>
            <ac:spMk id="3" creationId="{724A1F03-C8B4-45D3-9291-DE52A05CFF66}"/>
          </ac:spMkLst>
        </pc:spChg>
        <pc:picChg chg="add mod">
          <ac:chgData name="Panos Marinou" userId="S::pmarin01@ucy.ac.cy::114dfb5b-b147-41b7-82f3-120b62c2090a" providerId="AD" clId="Web-{B5D374FF-AB47-459D-9782-1893E1C35044}" dt="2021-05-07T17:41:02.380" v="12" actId="14100"/>
          <ac:picMkLst>
            <pc:docMk/>
            <pc:sldMk cId="1235808890" sldId="276"/>
            <ac:picMk id="5" creationId="{C827058B-EAA0-44CA-80DC-B834894D1BCB}"/>
          </ac:picMkLst>
        </pc:picChg>
      </pc:sldChg>
      <pc:sldChg chg="delSp modSp add replId">
        <pc:chgData name="Panos Marinou" userId="S::pmarin01@ucy.ac.cy::114dfb5b-b147-41b7-82f3-120b62c2090a" providerId="AD" clId="Web-{B5D374FF-AB47-459D-9782-1893E1C35044}" dt="2021-05-07T17:41:50.602" v="33"/>
        <pc:sldMkLst>
          <pc:docMk/>
          <pc:sldMk cId="1730771088" sldId="279"/>
        </pc:sldMkLst>
        <pc:spChg chg="mod">
          <ac:chgData name="Panos Marinou" userId="S::pmarin01@ucy.ac.cy::114dfb5b-b147-41b7-82f3-120b62c2090a" providerId="AD" clId="Web-{B5D374FF-AB47-459D-9782-1893E1C35044}" dt="2021-05-07T17:41:25.944" v="21" actId="20577"/>
          <ac:spMkLst>
            <pc:docMk/>
            <pc:sldMk cId="1730771088" sldId="279"/>
            <ac:spMk id="2" creationId="{94173376-B1B9-4BEA-BB37-D2F3751BF3F5}"/>
          </ac:spMkLst>
        </pc:spChg>
        <pc:spChg chg="mod">
          <ac:chgData name="Panos Marinou" userId="S::pmarin01@ucy.ac.cy::114dfb5b-b147-41b7-82f3-120b62c2090a" providerId="AD" clId="Web-{B5D374FF-AB47-459D-9782-1893E1C35044}" dt="2021-05-07T17:41:48.821" v="29" actId="20577"/>
          <ac:spMkLst>
            <pc:docMk/>
            <pc:sldMk cId="1730771088" sldId="279"/>
            <ac:spMk id="3" creationId="{B64EEC0C-E562-4E03-B2F1-17CD2F5AD0EE}"/>
          </ac:spMkLst>
        </pc:spChg>
        <pc:picChg chg="del">
          <ac:chgData name="Panos Marinou" userId="S::pmarin01@ucy.ac.cy::114dfb5b-b147-41b7-82f3-120b62c2090a" providerId="AD" clId="Web-{B5D374FF-AB47-459D-9782-1893E1C35044}" dt="2021-05-07T17:41:49.164" v="30"/>
          <ac:picMkLst>
            <pc:docMk/>
            <pc:sldMk cId="1730771088" sldId="279"/>
            <ac:picMk id="5" creationId="{280DC8D0-E59B-4AE0-91AA-58588132B4D3}"/>
          </ac:picMkLst>
        </pc:picChg>
        <pc:picChg chg="del">
          <ac:chgData name="Panos Marinou" userId="S::pmarin01@ucy.ac.cy::114dfb5b-b147-41b7-82f3-120b62c2090a" providerId="AD" clId="Web-{B5D374FF-AB47-459D-9782-1893E1C35044}" dt="2021-05-07T17:41:50.243" v="32"/>
          <ac:picMkLst>
            <pc:docMk/>
            <pc:sldMk cId="1730771088" sldId="279"/>
            <ac:picMk id="7" creationId="{0AAC72E8-A53D-45B5-938A-3F22ED40B914}"/>
          </ac:picMkLst>
        </pc:picChg>
        <pc:picChg chg="del">
          <ac:chgData name="Panos Marinou" userId="S::pmarin01@ucy.ac.cy::114dfb5b-b147-41b7-82f3-120b62c2090a" providerId="AD" clId="Web-{B5D374FF-AB47-459D-9782-1893E1C35044}" dt="2021-05-07T17:41:49.680" v="31"/>
          <ac:picMkLst>
            <pc:docMk/>
            <pc:sldMk cId="1730771088" sldId="279"/>
            <ac:picMk id="8" creationId="{29A479B7-7EEF-495D-9737-EF1875AFBF7D}"/>
          </ac:picMkLst>
        </pc:picChg>
        <pc:picChg chg="del">
          <ac:chgData name="Panos Marinou" userId="S::pmarin01@ucy.ac.cy::114dfb5b-b147-41b7-82f3-120b62c2090a" providerId="AD" clId="Web-{B5D374FF-AB47-459D-9782-1893E1C35044}" dt="2021-05-07T17:41:50.602" v="33"/>
          <ac:picMkLst>
            <pc:docMk/>
            <pc:sldMk cId="1730771088" sldId="279"/>
            <ac:picMk id="9" creationId="{D9A6B91D-6C2C-4F23-9B30-D411D8C30764}"/>
          </ac:picMkLst>
        </pc:picChg>
      </pc:sldChg>
    </pc:docChg>
  </pc:docChgLst>
  <pc:docChgLst>
    <pc:chgData name="Ionut - Cristian Canciu" userId="34a19774-0046-403b-bc0d-e845e61453e8" providerId="ADAL" clId="{76EDA892-5534-46E2-AF33-C73237019CD1}"/>
    <pc:docChg chg="undo custSel modSld">
      <pc:chgData name="Ionut - Cristian Canciu" userId="34a19774-0046-403b-bc0d-e845e61453e8" providerId="ADAL" clId="{76EDA892-5534-46E2-AF33-C73237019CD1}" dt="2021-04-24T23:39:30.026" v="966" actId="1076"/>
      <pc:docMkLst>
        <pc:docMk/>
      </pc:docMkLst>
      <pc:sldChg chg="modSp mod">
        <pc:chgData name="Ionut - Cristian Canciu" userId="34a19774-0046-403b-bc0d-e845e61453e8" providerId="ADAL" clId="{76EDA892-5534-46E2-AF33-C73237019CD1}" dt="2021-04-24T23:37:16.578" v="949" actId="20577"/>
        <pc:sldMkLst>
          <pc:docMk/>
          <pc:sldMk cId="1713662650" sldId="256"/>
        </pc:sldMkLst>
        <pc:spChg chg="mod">
          <ac:chgData name="Ionut - Cristian Canciu" userId="34a19774-0046-403b-bc0d-e845e61453e8" providerId="ADAL" clId="{76EDA892-5534-46E2-AF33-C73237019CD1}" dt="2021-04-24T23:37:16.578" v="949" actId="20577"/>
          <ac:spMkLst>
            <pc:docMk/>
            <pc:sldMk cId="1713662650" sldId="256"/>
            <ac:spMk id="3" creationId="{A92DC7DF-5EF2-49A1-8BD2-31070BD6A18A}"/>
          </ac:spMkLst>
        </pc:spChg>
      </pc:sldChg>
      <pc:sldChg chg="addSp modSp mod">
        <pc:chgData name="Ionut - Cristian Canciu" userId="34a19774-0046-403b-bc0d-e845e61453e8" providerId="ADAL" clId="{76EDA892-5534-46E2-AF33-C73237019CD1}" dt="2021-04-24T23:39:30.026" v="966" actId="1076"/>
        <pc:sldMkLst>
          <pc:docMk/>
          <pc:sldMk cId="2348886962" sldId="261"/>
        </pc:sldMkLst>
        <pc:spChg chg="mod">
          <ac:chgData name="Ionut - Cristian Canciu" userId="34a19774-0046-403b-bc0d-e845e61453e8" providerId="ADAL" clId="{76EDA892-5534-46E2-AF33-C73237019CD1}" dt="2021-04-24T23:35:31.805" v="921" actId="20577"/>
          <ac:spMkLst>
            <pc:docMk/>
            <pc:sldMk cId="2348886962" sldId="261"/>
            <ac:spMk id="2" creationId="{912AC540-F4FC-4722-81A2-AD4DA1C1D3D8}"/>
          </ac:spMkLst>
        </pc:spChg>
        <pc:spChg chg="add mod">
          <ac:chgData name="Ionut - Cristian Canciu" userId="34a19774-0046-403b-bc0d-e845e61453e8" providerId="ADAL" clId="{76EDA892-5534-46E2-AF33-C73237019CD1}" dt="2021-04-24T23:39:17.482" v="964" actId="1076"/>
          <ac:spMkLst>
            <pc:docMk/>
            <pc:sldMk cId="2348886962" sldId="261"/>
            <ac:spMk id="3" creationId="{AAF91CF4-016B-4D5A-B11C-BA3C72B50998}"/>
          </ac:spMkLst>
        </pc:spChg>
        <pc:spChg chg="mod">
          <ac:chgData name="Ionut - Cristian Canciu" userId="34a19774-0046-403b-bc0d-e845e61453e8" providerId="ADAL" clId="{76EDA892-5534-46E2-AF33-C73237019CD1}" dt="2021-04-24T23:25:12.900" v="12" actId="20577"/>
          <ac:spMkLst>
            <pc:docMk/>
            <pc:sldMk cId="2348886962" sldId="261"/>
            <ac:spMk id="5" creationId="{9CCDD03D-A7B5-411B-95F3-10756EB713BD}"/>
          </ac:spMkLst>
        </pc:spChg>
        <pc:spChg chg="add mod">
          <ac:chgData name="Ionut - Cristian Canciu" userId="34a19774-0046-403b-bc0d-e845e61453e8" providerId="ADAL" clId="{76EDA892-5534-46E2-AF33-C73237019CD1}" dt="2021-04-24T23:29:47.925" v="465" actId="20577"/>
          <ac:spMkLst>
            <pc:docMk/>
            <pc:sldMk cId="2348886962" sldId="261"/>
            <ac:spMk id="6" creationId="{2305FBE1-1489-4175-9E0B-420D78C62CA1}"/>
          </ac:spMkLst>
        </pc:spChg>
        <pc:spChg chg="add mod">
          <ac:chgData name="Ionut - Cristian Canciu" userId="34a19774-0046-403b-bc0d-e845e61453e8" providerId="ADAL" clId="{76EDA892-5534-46E2-AF33-C73237019CD1}" dt="2021-04-24T23:39:30.026" v="966" actId="1076"/>
          <ac:spMkLst>
            <pc:docMk/>
            <pc:sldMk cId="2348886962" sldId="261"/>
            <ac:spMk id="7" creationId="{59BEDAFF-77D3-4AD1-9DAE-5B868C70C8B2}"/>
          </ac:spMkLst>
        </pc:spChg>
      </pc:sldChg>
    </pc:docChg>
  </pc:docChgLst>
  <pc:docChgLst>
    <pc:chgData name="George Christoforou" userId="S::gchris12@ucy.ac.cy::a48009e6-f0ad-4c27-8a04-b0c19908cb79" providerId="AD" clId="Web-{55492B22-C6A1-479D-886B-C2973B2E53CF}"/>
    <pc:docChg chg="addSld delSld modSld addMainMaster delMainMaster">
      <pc:chgData name="George Christoforou" userId="S::gchris12@ucy.ac.cy::a48009e6-f0ad-4c27-8a04-b0c19908cb79" providerId="AD" clId="Web-{55492B22-C6A1-479D-886B-C2973B2E53CF}" dt="2021-05-08T14:47:46.603" v="539"/>
      <pc:docMkLst>
        <pc:docMk/>
      </pc:docMkLst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1713662650" sldId="256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713662650" sldId="256"/>
            <ac:spMk id="2" creationId="{06128489-26E3-4836-B242-C6F1A77331E6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713662650" sldId="256"/>
            <ac:spMk id="3" creationId="{A92DC7DF-5EF2-49A1-8BD2-31070BD6A18A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713662650" sldId="256"/>
            <ac:spMk id="5" creationId="{DC351055-F919-4E1F-8416-0B801BCDBA00}"/>
          </ac:spMkLst>
        </pc:spChg>
      </pc:sldChg>
      <pc:sldChg chg="addSp delSp modSp del mod setBg modClrScheme setClrOvrMap delDesignElem chgLayout">
        <pc:chgData name="George Christoforou" userId="S::gchris12@ucy.ac.cy::a48009e6-f0ad-4c27-8a04-b0c19908cb79" providerId="AD" clId="Web-{55492B22-C6A1-479D-886B-C2973B2E53CF}" dt="2021-05-08T14:31:00.924" v="27"/>
        <pc:sldMkLst>
          <pc:docMk/>
          <pc:sldMk cId="493693696" sldId="257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93693696" sldId="257"/>
            <ac:spMk id="2" creationId="{DE09C8D2-72DA-440C-BB6D-4F2D763714CA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93693696" sldId="257"/>
            <ac:spMk id="3" creationId="{BE276256-B229-49EC-A2CB-C9E9A67E9FE0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93693696" sldId="257"/>
            <ac:spMk id="6" creationId="{FB88C398-B1BE-4C2C-82D3-F35F453E4B7C}"/>
          </ac:spMkLst>
        </pc:spChg>
        <pc:spChg chg="del">
          <ac:chgData name="George Christoforou" userId="S::gchris12@ucy.ac.cy::a48009e6-f0ad-4c27-8a04-b0c19908cb79" providerId="AD" clId="Web-{55492B22-C6A1-479D-886B-C2973B2E53CF}" dt="2021-05-08T14:26:28.325" v="0"/>
          <ac:spMkLst>
            <pc:docMk/>
            <pc:sldMk cId="493693696" sldId="257"/>
            <ac:spMk id="73" creationId="{003713C1-2FB2-413B-BF91-3AE41726FB7A}"/>
          </ac:spMkLst>
        </pc:spChg>
        <pc:spChg chg="del">
          <ac:chgData name="George Christoforou" userId="S::gchris12@ucy.ac.cy::a48009e6-f0ad-4c27-8a04-b0c19908cb79" providerId="AD" clId="Web-{55492B22-C6A1-479D-886B-C2973B2E53CF}" dt="2021-05-08T14:26:28.325" v="0"/>
          <ac:spMkLst>
            <pc:docMk/>
            <pc:sldMk cId="493693696" sldId="257"/>
            <ac:spMk id="75" creationId="{90795B4D-5022-4A7F-A01D-8D880B7CDBE6}"/>
          </ac:spMkLst>
        </pc:spChg>
        <pc:spChg chg="del">
          <ac:chgData name="George Christoforou" userId="S::gchris12@ucy.ac.cy::a48009e6-f0ad-4c27-8a04-b0c19908cb79" providerId="AD" clId="Web-{55492B22-C6A1-479D-886B-C2973B2E53CF}" dt="2021-05-08T14:26:28.325" v="0"/>
          <ac:spMkLst>
            <pc:docMk/>
            <pc:sldMk cId="493693696" sldId="257"/>
            <ac:spMk id="77" creationId="{AFD19018-DE7C-4796-ADF2-AD2EB0FC0D9C}"/>
          </ac:spMkLst>
        </pc:spChg>
        <pc:spChg chg="del">
          <ac:chgData name="George Christoforou" userId="S::gchris12@ucy.ac.cy::a48009e6-f0ad-4c27-8a04-b0c19908cb79" providerId="AD" clId="Web-{55492B22-C6A1-479D-886B-C2973B2E53CF}" dt="2021-05-08T14:26:28.325" v="0"/>
          <ac:spMkLst>
            <pc:docMk/>
            <pc:sldMk cId="493693696" sldId="257"/>
            <ac:spMk id="79" creationId="{B1A0A2C2-4F85-44AF-8708-8DCA4B550CB8}"/>
          </ac:spMkLst>
        </pc:spChg>
        <pc:spChg chg="add del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93693696" sldId="257"/>
            <ac:spMk id="137" creationId="{26FF42C2-EA15-4154-B242-E98E88CED99C}"/>
          </ac:spMkLst>
        </pc:spChg>
        <pc:spChg chg="add del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93693696" sldId="257"/>
            <ac:spMk id="139" creationId="{D79DE9F7-28C4-4856-BA57-D696E124C137}"/>
          </ac:spMkLst>
        </pc:spChg>
        <pc:spChg chg="add del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93693696" sldId="257"/>
            <ac:spMk id="141" creationId="{E1F9ED9C-121B-44C6-A308-5824769C40D5}"/>
          </ac:spMkLst>
        </pc:spChg>
        <pc:spChg chg="add del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93693696" sldId="257"/>
            <ac:spMk id="143" creationId="{4A5F8185-F27B-4E99-A06C-007336FE3F2D}"/>
          </ac:spMkLst>
        </pc:spChg>
        <pc:picChg chg="mod">
          <ac:chgData name="George Christoforou" userId="S::gchris12@ucy.ac.cy::a48009e6-f0ad-4c27-8a04-b0c19908cb79" providerId="AD" clId="Web-{55492B22-C6A1-479D-886B-C2973B2E53CF}" dt="2021-05-08T14:26:28.325" v="0"/>
          <ac:picMkLst>
            <pc:docMk/>
            <pc:sldMk cId="493693696" sldId="257"/>
            <ac:picMk id="8" creationId="{4F149928-8C2B-4DCD-B9FF-F00F56D8B31A}"/>
          </ac:picMkLst>
        </pc:picChg>
        <pc:picChg chg="mod">
          <ac:chgData name="George Christoforou" userId="S::gchris12@ucy.ac.cy::a48009e6-f0ad-4c27-8a04-b0c19908cb79" providerId="AD" clId="Web-{55492B22-C6A1-479D-886B-C2973B2E53CF}" dt="2021-05-08T14:26:28.325" v="0"/>
          <ac:picMkLst>
            <pc:docMk/>
            <pc:sldMk cId="493693696" sldId="257"/>
            <ac:picMk id="1026" creationId="{B1343C6D-9C9D-4538-BB33-63275B1988E0}"/>
          </ac:picMkLst>
        </pc:picChg>
        <pc:picChg chg="mod">
          <ac:chgData name="George Christoforou" userId="S::gchris12@ucy.ac.cy::a48009e6-f0ad-4c27-8a04-b0c19908cb79" providerId="AD" clId="Web-{55492B22-C6A1-479D-886B-C2973B2E53CF}" dt="2021-05-08T14:29:42.923" v="7" actId="1076"/>
          <ac:picMkLst>
            <pc:docMk/>
            <pc:sldMk cId="493693696" sldId="257"/>
            <ac:picMk id="1028" creationId="{1407302D-A593-4DC5-91B8-DF8AD71D5B27}"/>
          </ac:picMkLst>
        </pc:pic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2090893965" sldId="258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2090893965" sldId="258"/>
            <ac:spMk id="2" creationId="{B81D2A91-181F-4D52-B2DE-5FEC6D8B6B36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2090893965" sldId="258"/>
            <ac:spMk id="3" creationId="{73542000-03BA-4180-B106-F0D68B1ACF01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2090893965" sldId="258"/>
            <ac:spMk id="4" creationId="{0116BC70-56F7-4AE7-8398-329EE2507358}"/>
          </ac:spMkLst>
        </pc:spChg>
      </pc:sldChg>
      <pc:sldChg chg="delSp modSp del mod modClrScheme delDesignElem chgLayout">
        <pc:chgData name="George Christoforou" userId="S::gchris12@ucy.ac.cy::a48009e6-f0ad-4c27-8a04-b0c19908cb79" providerId="AD" clId="Web-{55492B22-C6A1-479D-886B-C2973B2E53CF}" dt="2021-05-08T14:31:46.347" v="35"/>
        <pc:sldMkLst>
          <pc:docMk/>
          <pc:sldMk cId="1684226878" sldId="259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684226878" sldId="259"/>
            <ac:spMk id="2" creationId="{0DE48CD8-4286-4A04-A7AC-D072F00B7C6C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684226878" sldId="259"/>
            <ac:spMk id="3" creationId="{6877AE89-739B-4460-9450-2FE9DF9FE12A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684226878" sldId="259"/>
            <ac:spMk id="4" creationId="{4496F41D-BD87-44CE-B83F-8899DCFDE1B0}"/>
          </ac:spMkLst>
        </pc:spChg>
        <pc:spChg chg="del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684226878" sldId="259"/>
            <ac:spMk id="10" creationId="{59A309A7-1751-4ABE-A3C1-EEC40366AD89}"/>
          </ac:spMkLst>
        </pc:spChg>
        <pc:spChg chg="del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684226878" sldId="259"/>
            <ac:spMk id="12" creationId="{967D8EB6-EAE1-4F9C-B398-83321E287204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1094599871" sldId="260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094599871" sldId="260"/>
            <ac:spMk id="2" creationId="{94173376-B1B9-4BEA-BB37-D2F3751BF3F5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094599871" sldId="260"/>
            <ac:spMk id="3" creationId="{B64EEC0C-E562-4E03-B2F1-17CD2F5AD0EE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094599871" sldId="260"/>
            <ac:spMk id="4" creationId="{E417FB03-E7EE-4994-85C6-C464C532FE0A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1219859027" sldId="262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219859027" sldId="262"/>
            <ac:spMk id="2" creationId="{FD6E190F-C0B7-4105-BD6B-044F8743ED26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219859027" sldId="262"/>
            <ac:spMk id="4" creationId="{366D38A4-EA83-4F7E-836F-B61C6A6C94F1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797771543" sldId="263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797771543" sldId="263"/>
            <ac:spMk id="2" creationId="{09BA3004-CC19-492A-86D5-8521410DE1E7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797771543" sldId="263"/>
            <ac:spMk id="4" creationId="{39E6EAD7-2A9F-455E-8916-7788AD3FC9FB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199097013" sldId="265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99097013" sldId="265"/>
            <ac:spMk id="2" creationId="{96351E6C-8B9F-4E03-9129-18FE2D1AF2C9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99097013" sldId="265"/>
            <ac:spMk id="4" creationId="{68436166-A07E-4F6C-96AA-EDC4DBFC068C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3001308285" sldId="266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001308285" sldId="266"/>
            <ac:spMk id="2" creationId="{BF8126BC-1327-48F1-9B68-E032F4C909EE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001308285" sldId="266"/>
            <ac:spMk id="3" creationId="{E6246BB8-5444-4696-B299-77D32B3D7E7F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001308285" sldId="266"/>
            <ac:spMk id="4" creationId="{DF9DECC3-9B1A-43F2-AD39-2FFFCD885EBE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3508318163" sldId="267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508318163" sldId="267"/>
            <ac:spMk id="2" creationId="{5C618FF9-9869-4925-A43B-7BF2C69D949C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508318163" sldId="267"/>
            <ac:spMk id="3" creationId="{C2248AFA-6645-4123-A5FE-D84F906425C1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508318163" sldId="267"/>
            <ac:spMk id="4" creationId="{D449BC33-6D9C-4D9D-9727-867DE2F39E38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3363931727" sldId="268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363931727" sldId="268"/>
            <ac:spMk id="2" creationId="{A42EFDB9-9B1A-40C1-B5CA-B079595EF49F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363931727" sldId="268"/>
            <ac:spMk id="3" creationId="{CBB4D60F-9AA8-4EA1-978D-8936D5F79F07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363931727" sldId="268"/>
            <ac:spMk id="4" creationId="{64735A8E-D40C-42B9-8057-7683E5843B87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3361931110" sldId="269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361931110" sldId="269"/>
            <ac:spMk id="2" creationId="{EDC17244-0CA8-405F-AD71-009BA8E0CBC8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361931110" sldId="269"/>
            <ac:spMk id="3" creationId="{16115B62-0792-4447-A546-1C122E8D52CD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361931110" sldId="269"/>
            <ac:spMk id="4" creationId="{107DEF60-F269-43F3-998D-538E5EDA1EE2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4265721589" sldId="270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265721589" sldId="270"/>
            <ac:spMk id="2" creationId="{D14C37BE-BBA5-4291-9544-42780448605A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265721589" sldId="270"/>
            <ac:spMk id="3" creationId="{7562CA5D-4012-459B-BF1F-4E7066A815F7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265721589" sldId="270"/>
            <ac:spMk id="4" creationId="{B1FFCBF8-7DC0-4436-B096-AF1BC404102E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1624661418" sldId="271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624661418" sldId="271"/>
            <ac:spMk id="2" creationId="{73AD2EE5-4B97-4D68-8C31-610662D25097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624661418" sldId="271"/>
            <ac:spMk id="3" creationId="{CD1897AB-6986-459F-ACBB-E7F9F55DBE2B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624661418" sldId="271"/>
            <ac:spMk id="4" creationId="{F83475E6-70C7-4498-9DCD-AC566FC90498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3829019018" sldId="272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829019018" sldId="272"/>
            <ac:spMk id="2" creationId="{3E01122A-62D1-43E7-BD17-E7C8E9E4657B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829019018" sldId="272"/>
            <ac:spMk id="3" creationId="{724A1F03-C8B4-45D3-9291-DE52A05CFF66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829019018" sldId="272"/>
            <ac:spMk id="4" creationId="{4393E4E3-BDBE-4E03-8C5D-D7C99D94DE5E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3504918089" sldId="274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504918089" sldId="274"/>
            <ac:spMk id="2" creationId="{3E01122A-62D1-43E7-BD17-E7C8E9E4657B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3504918089" sldId="274"/>
            <ac:spMk id="4" creationId="{4393E4E3-BDBE-4E03-8C5D-D7C99D94DE5E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1741297416" sldId="275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741297416" sldId="275"/>
            <ac:spMk id="2" creationId="{3E01122A-62D1-43E7-BD17-E7C8E9E4657B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741297416" sldId="275"/>
            <ac:spMk id="3" creationId="{724A1F03-C8B4-45D3-9291-DE52A05CFF66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741297416" sldId="275"/>
            <ac:spMk id="4" creationId="{4393E4E3-BDBE-4E03-8C5D-D7C99D94DE5E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1235808890" sldId="276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235808890" sldId="276"/>
            <ac:spMk id="2" creationId="{3E01122A-62D1-43E7-BD17-E7C8E9E4657B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235808890" sldId="276"/>
            <ac:spMk id="4" creationId="{4393E4E3-BDBE-4E03-8C5D-D7C99D94DE5E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27:41.811" v="1"/>
        <pc:sldMkLst>
          <pc:docMk/>
          <pc:sldMk cId="469419866" sldId="277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69419866" sldId="277"/>
            <ac:spMk id="2" creationId="{3E01122A-62D1-43E7-BD17-E7C8E9E4657B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69419866" sldId="277"/>
            <ac:spMk id="3" creationId="{724A1F03-C8B4-45D3-9291-DE52A05CFF66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469419866" sldId="277"/>
            <ac:spMk id="4" creationId="{4393E4E3-BDBE-4E03-8C5D-D7C99D94DE5E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43:18.626" v="438" actId="20577"/>
        <pc:sldMkLst>
          <pc:docMk/>
          <pc:sldMk cId="2109415532" sldId="278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2109415532" sldId="278"/>
            <ac:spMk id="2" creationId="{3E01122A-62D1-43E7-BD17-E7C8E9E4657B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43:18.626" v="438" actId="20577"/>
          <ac:spMkLst>
            <pc:docMk/>
            <pc:sldMk cId="2109415532" sldId="278"/>
            <ac:spMk id="3" creationId="{724A1F03-C8B4-45D3-9291-DE52A05CFF66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2109415532" sldId="278"/>
            <ac:spMk id="4" creationId="{4393E4E3-BDBE-4E03-8C5D-D7C99D94DE5E}"/>
          </ac:spMkLst>
        </pc:spChg>
      </pc:sldChg>
      <pc:sldChg chg="modSp mod modClrScheme chgLayout">
        <pc:chgData name="George Christoforou" userId="S::gchris12@ucy.ac.cy::a48009e6-f0ad-4c27-8a04-b0c19908cb79" providerId="AD" clId="Web-{55492B22-C6A1-479D-886B-C2973B2E53CF}" dt="2021-05-08T14:33:19.161" v="48" actId="20577"/>
        <pc:sldMkLst>
          <pc:docMk/>
          <pc:sldMk cId="1730771088" sldId="279"/>
        </pc:sldMkLst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730771088" sldId="279"/>
            <ac:spMk id="2" creationId="{94173376-B1B9-4BEA-BB37-D2F3751BF3F5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33:19.161" v="48" actId="20577"/>
          <ac:spMkLst>
            <pc:docMk/>
            <pc:sldMk cId="1730771088" sldId="279"/>
            <ac:spMk id="3" creationId="{B64EEC0C-E562-4E03-B2F1-17CD2F5AD0EE}"/>
          </ac:spMkLst>
        </pc:spChg>
        <pc:spChg chg="mod ord">
          <ac:chgData name="George Christoforou" userId="S::gchris12@ucy.ac.cy::a48009e6-f0ad-4c27-8a04-b0c19908cb79" providerId="AD" clId="Web-{55492B22-C6A1-479D-886B-C2973B2E53CF}" dt="2021-05-08T14:27:41.811" v="1"/>
          <ac:spMkLst>
            <pc:docMk/>
            <pc:sldMk cId="1730771088" sldId="279"/>
            <ac:spMk id="4" creationId="{E417FB03-E7EE-4994-85C6-C464C532FE0A}"/>
          </ac:spMkLst>
        </pc:spChg>
      </pc:sldChg>
      <pc:sldChg chg="addSp delSp modSp new modNotes">
        <pc:chgData name="George Christoforou" userId="S::gchris12@ucy.ac.cy::a48009e6-f0ad-4c27-8a04-b0c19908cb79" providerId="AD" clId="Web-{55492B22-C6A1-479D-886B-C2973B2E53CF}" dt="2021-05-08T14:47:46.603" v="539"/>
        <pc:sldMkLst>
          <pc:docMk/>
          <pc:sldMk cId="551411791" sldId="280"/>
        </pc:sldMkLst>
        <pc:spChg chg="mod">
          <ac:chgData name="George Christoforou" userId="S::gchris12@ucy.ac.cy::a48009e6-f0ad-4c27-8a04-b0c19908cb79" providerId="AD" clId="Web-{55492B22-C6A1-479D-886B-C2973B2E53CF}" dt="2021-05-08T14:30:43.033" v="25" actId="20577"/>
          <ac:spMkLst>
            <pc:docMk/>
            <pc:sldMk cId="551411791" sldId="280"/>
            <ac:spMk id="2" creationId="{94D2A773-9063-48FF-AD1C-551C8F656821}"/>
          </ac:spMkLst>
        </pc:spChg>
        <pc:spChg chg="mod">
          <ac:chgData name="George Christoforou" userId="S::gchris12@ucy.ac.cy::a48009e6-f0ad-4c27-8a04-b0c19908cb79" providerId="AD" clId="Web-{55492B22-C6A1-479D-886B-C2973B2E53CF}" dt="2021-05-08T14:29:58.314" v="16" actId="20577"/>
          <ac:spMkLst>
            <pc:docMk/>
            <pc:sldMk cId="551411791" sldId="280"/>
            <ac:spMk id="3" creationId="{C53C9176-1436-4BE7-B00D-86D0A2991D5E}"/>
          </ac:spMkLst>
        </pc:spChg>
        <pc:picChg chg="add mod">
          <ac:chgData name="George Christoforou" userId="S::gchris12@ucy.ac.cy::a48009e6-f0ad-4c27-8a04-b0c19908cb79" providerId="AD" clId="Web-{55492B22-C6A1-479D-886B-C2973B2E53CF}" dt="2021-05-08T14:30:10.970" v="18" actId="1076"/>
          <ac:picMkLst>
            <pc:docMk/>
            <pc:sldMk cId="551411791" sldId="280"/>
            <ac:picMk id="5" creationId="{75ABA932-5B5D-4EF5-8598-0AA2B52E5C1D}"/>
          </ac:picMkLst>
        </pc:picChg>
        <pc:picChg chg="add del">
          <ac:chgData name="George Christoforou" userId="S::gchris12@ucy.ac.cy::a48009e6-f0ad-4c27-8a04-b0c19908cb79" providerId="AD" clId="Web-{55492B22-C6A1-479D-886B-C2973B2E53CF}" dt="2021-05-08T14:30:17.611" v="20"/>
          <ac:picMkLst>
            <pc:docMk/>
            <pc:sldMk cId="551411791" sldId="280"/>
            <ac:picMk id="7" creationId="{AF90EEAC-ABA0-4FAB-AFC6-277178A5534B}"/>
          </ac:picMkLst>
        </pc:picChg>
        <pc:picChg chg="add del">
          <ac:chgData name="George Christoforou" userId="S::gchris12@ucy.ac.cy::a48009e6-f0ad-4c27-8a04-b0c19908cb79" providerId="AD" clId="Web-{55492B22-C6A1-479D-886B-C2973B2E53CF}" dt="2021-05-08T14:30:25.142" v="22"/>
          <ac:picMkLst>
            <pc:docMk/>
            <pc:sldMk cId="551411791" sldId="280"/>
            <ac:picMk id="9" creationId="{61554D08-7835-4504-9B0C-CFC41E139A0E}"/>
          </ac:picMkLst>
        </pc:picChg>
        <pc:picChg chg="add mod">
          <ac:chgData name="George Christoforou" userId="S::gchris12@ucy.ac.cy::a48009e6-f0ad-4c27-8a04-b0c19908cb79" providerId="AD" clId="Web-{55492B22-C6A1-479D-886B-C2973B2E53CF}" dt="2021-05-08T14:30:34.611" v="24" actId="1076"/>
          <ac:picMkLst>
            <pc:docMk/>
            <pc:sldMk cId="551411791" sldId="280"/>
            <ac:picMk id="11" creationId="{1124B284-915B-473D-B7ED-3CDE08D49BE4}"/>
          </ac:picMkLst>
        </pc:picChg>
        <pc:picChg chg="add">
          <ac:chgData name="George Christoforou" userId="S::gchris12@ucy.ac.cy::a48009e6-f0ad-4c27-8a04-b0c19908cb79" providerId="AD" clId="Web-{55492B22-C6A1-479D-886B-C2973B2E53CF}" dt="2021-05-08T14:30:56.315" v="26"/>
          <ac:picMkLst>
            <pc:docMk/>
            <pc:sldMk cId="551411791" sldId="280"/>
            <ac:picMk id="13" creationId="{0A41AA28-B4D1-4EFA-9A3B-5A7309F93EA1}"/>
          </ac:picMkLst>
        </pc:picChg>
      </pc:sldChg>
      <pc:sldChg chg="addSp modSp new">
        <pc:chgData name="George Christoforou" userId="S::gchris12@ucy.ac.cy::a48009e6-f0ad-4c27-8a04-b0c19908cb79" providerId="AD" clId="Web-{55492B22-C6A1-479D-886B-C2973B2E53CF}" dt="2021-05-08T14:31:38.847" v="34" actId="20577"/>
        <pc:sldMkLst>
          <pc:docMk/>
          <pc:sldMk cId="759211474" sldId="281"/>
        </pc:sldMkLst>
        <pc:spChg chg="mod">
          <ac:chgData name="George Christoforou" userId="S::gchris12@ucy.ac.cy::a48009e6-f0ad-4c27-8a04-b0c19908cb79" providerId="AD" clId="Web-{55492B22-C6A1-479D-886B-C2973B2E53CF}" dt="2021-05-08T14:31:38.847" v="34" actId="20577"/>
          <ac:spMkLst>
            <pc:docMk/>
            <pc:sldMk cId="759211474" sldId="281"/>
            <ac:spMk id="2" creationId="{899B0170-8FC3-4921-892E-C7D27F2E4113}"/>
          </ac:spMkLst>
        </pc:spChg>
        <pc:spChg chg="mod">
          <ac:chgData name="George Christoforou" userId="S::gchris12@ucy.ac.cy::a48009e6-f0ad-4c27-8a04-b0c19908cb79" providerId="AD" clId="Web-{55492B22-C6A1-479D-886B-C2973B2E53CF}" dt="2021-05-08T14:31:22.847" v="32" actId="20577"/>
          <ac:spMkLst>
            <pc:docMk/>
            <pc:sldMk cId="759211474" sldId="281"/>
            <ac:spMk id="3" creationId="{2A44F877-EB98-40D6-81BB-861308BCF2BA}"/>
          </ac:spMkLst>
        </pc:spChg>
        <pc:picChg chg="add">
          <ac:chgData name="George Christoforou" userId="S::gchris12@ucy.ac.cy::a48009e6-f0ad-4c27-8a04-b0c19908cb79" providerId="AD" clId="Web-{55492B22-C6A1-479D-886B-C2973B2E53CF}" dt="2021-05-08T14:31:33.550" v="33"/>
          <ac:picMkLst>
            <pc:docMk/>
            <pc:sldMk cId="759211474" sldId="281"/>
            <ac:picMk id="5" creationId="{C74526BD-3923-4CB5-AEAE-4FA145EF7152}"/>
          </ac:picMkLst>
        </pc:picChg>
      </pc:sldChg>
      <pc:sldChg chg="modSp new del">
        <pc:chgData name="George Christoforou" userId="S::gchris12@ucy.ac.cy::a48009e6-f0ad-4c27-8a04-b0c19908cb79" providerId="AD" clId="Web-{55492B22-C6A1-479D-886B-C2973B2E53CF}" dt="2021-05-08T14:43:08.423" v="242"/>
        <pc:sldMkLst>
          <pc:docMk/>
          <pc:sldMk cId="27004701" sldId="282"/>
        </pc:sldMkLst>
        <pc:spChg chg="mod">
          <ac:chgData name="George Christoforou" userId="S::gchris12@ucy.ac.cy::a48009e6-f0ad-4c27-8a04-b0c19908cb79" providerId="AD" clId="Web-{55492B22-C6A1-479D-886B-C2973B2E53CF}" dt="2021-05-08T14:43:07.048" v="241" actId="20577"/>
          <ac:spMkLst>
            <pc:docMk/>
            <pc:sldMk cId="27004701" sldId="282"/>
            <ac:spMk id="2" creationId="{FB9D72D0-6AD8-4B48-A3A5-FF855BF870A3}"/>
          </ac:spMkLst>
        </pc:spChg>
        <pc:spChg chg="mod">
          <ac:chgData name="George Christoforou" userId="S::gchris12@ucy.ac.cy::a48009e6-f0ad-4c27-8a04-b0c19908cb79" providerId="AD" clId="Web-{55492B22-C6A1-479D-886B-C2973B2E53CF}" dt="2021-05-08T14:43:06.236" v="239" actId="20577"/>
          <ac:spMkLst>
            <pc:docMk/>
            <pc:sldMk cId="27004701" sldId="282"/>
            <ac:spMk id="3" creationId="{6C1EDAE9-31D2-44F6-ADD8-A897AB8D4955}"/>
          </ac:spMkLst>
        </pc:spChg>
      </pc:sldChg>
      <pc:sldChg chg="addSp modSp new">
        <pc:chgData name="George Christoforou" userId="S::gchris12@ucy.ac.cy::a48009e6-f0ad-4c27-8a04-b0c19908cb79" providerId="AD" clId="Web-{55492B22-C6A1-479D-886B-C2973B2E53CF}" dt="2021-05-08T14:46:25.242" v="537"/>
        <pc:sldMkLst>
          <pc:docMk/>
          <pc:sldMk cId="3874904294" sldId="282"/>
        </pc:sldMkLst>
        <pc:spChg chg="mod">
          <ac:chgData name="George Christoforou" userId="S::gchris12@ucy.ac.cy::a48009e6-f0ad-4c27-8a04-b0c19908cb79" providerId="AD" clId="Web-{55492B22-C6A1-479D-886B-C2973B2E53CF}" dt="2021-05-08T14:43:31.392" v="443" actId="20577"/>
          <ac:spMkLst>
            <pc:docMk/>
            <pc:sldMk cId="3874904294" sldId="282"/>
            <ac:spMk id="2" creationId="{943477E0-830D-4ACC-846A-6FFC8182E358}"/>
          </ac:spMkLst>
        </pc:spChg>
        <pc:spChg chg="mod">
          <ac:chgData name="George Christoforou" userId="S::gchris12@ucy.ac.cy::a48009e6-f0ad-4c27-8a04-b0c19908cb79" providerId="AD" clId="Web-{55492B22-C6A1-479D-886B-C2973B2E53CF}" dt="2021-05-08T14:46:17.445" v="536" actId="20577"/>
          <ac:spMkLst>
            <pc:docMk/>
            <pc:sldMk cId="3874904294" sldId="282"/>
            <ac:spMk id="3" creationId="{BDF54F09-C861-43E9-8AFA-AD15B5B73370}"/>
          </ac:spMkLst>
        </pc:spChg>
        <pc:picChg chg="add">
          <ac:chgData name="George Christoforou" userId="S::gchris12@ucy.ac.cy::a48009e6-f0ad-4c27-8a04-b0c19908cb79" providerId="AD" clId="Web-{55492B22-C6A1-479D-886B-C2973B2E53CF}" dt="2021-05-08T14:46:25.242" v="537"/>
          <ac:picMkLst>
            <pc:docMk/>
            <pc:sldMk cId="3874904294" sldId="282"/>
            <ac:picMk id="5" creationId="{9A64CAF8-DCDB-49DB-BCC8-F0634663292F}"/>
          </ac:picMkLst>
        </pc:picChg>
      </pc:sldChg>
      <pc:sldMasterChg chg="del delSldLayout">
        <pc:chgData name="George Christoforou" userId="S::gchris12@ucy.ac.cy::a48009e6-f0ad-4c27-8a04-b0c19908cb79" providerId="AD" clId="Web-{55492B22-C6A1-479D-886B-C2973B2E53CF}" dt="2021-05-08T14:27:41.811" v="1"/>
        <pc:sldMasterMkLst>
          <pc:docMk/>
          <pc:sldMasterMk cId="1536252845" sldId="2147483702"/>
        </pc:sldMasterMkLst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3628270445" sldId="2147483703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2208689626" sldId="2147483704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2766973635" sldId="2147483705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3897602528" sldId="2147483706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1558269855" sldId="2147483707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636526131" sldId="2147483708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1789732761" sldId="2147483709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3281052586" sldId="2147483710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1146786436" sldId="2147483711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4057843980" sldId="2147483712"/>
          </pc:sldLayoutMkLst>
        </pc:sldLayoutChg>
        <pc:sldLayoutChg chg="del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536252845" sldId="2147483702"/>
            <pc:sldLayoutMk cId="3919557770" sldId="2147483713"/>
          </pc:sldLayoutMkLst>
        </pc:sldLayoutChg>
      </pc:sldMasterChg>
      <pc:sldMasterChg chg="add addSldLayout modSldLayout">
        <pc:chgData name="George Christoforou" userId="S::gchris12@ucy.ac.cy::a48009e6-f0ad-4c27-8a04-b0c19908cb79" providerId="AD" clId="Web-{55492B22-C6A1-479D-886B-C2973B2E53CF}" dt="2021-05-08T14:27:41.811" v="1"/>
        <pc:sldMasterMkLst>
          <pc:docMk/>
          <pc:sldMasterMk cId="1768203082" sldId="2147483714"/>
        </pc:sldMasterMkLst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3347514256" sldId="2147483715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1085072885" sldId="2147483716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2961607726" sldId="2147483717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1445916987" sldId="2147483718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8460505" sldId="2147483719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1207142409" sldId="2147483720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4111593044" sldId="2147483721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1224037856" sldId="2147483722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3707041551" sldId="2147483723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1091766529" sldId="2147483724"/>
          </pc:sldLayoutMkLst>
        </pc:sldLayoutChg>
        <pc:sldLayoutChg chg="add mod replId">
          <pc:chgData name="George Christoforou" userId="S::gchris12@ucy.ac.cy::a48009e6-f0ad-4c27-8a04-b0c19908cb79" providerId="AD" clId="Web-{55492B22-C6A1-479D-886B-C2973B2E53CF}" dt="2021-05-08T14:27:41.811" v="1"/>
          <pc:sldLayoutMkLst>
            <pc:docMk/>
            <pc:sldMasterMk cId="1768203082" sldId="2147483714"/>
            <pc:sldLayoutMk cId="167084221" sldId="2147483725"/>
          </pc:sldLayoutMkLst>
        </pc:sldLayoutChg>
      </pc:sldMasterChg>
    </pc:docChg>
  </pc:docChgLst>
  <pc:docChgLst>
    <pc:chgData name="George Christoforou" userId="S::gchris12@ucy.ac.cy::a48009e6-f0ad-4c27-8a04-b0c19908cb79" providerId="AD" clId="Web-{296FE241-5D67-4F42-83AB-BBAD35B3C4B8}"/>
    <pc:docChg chg="modSld">
      <pc:chgData name="George Christoforou" userId="S::gchris12@ucy.ac.cy::a48009e6-f0ad-4c27-8a04-b0c19908cb79" providerId="AD" clId="Web-{296FE241-5D67-4F42-83AB-BBAD35B3C4B8}" dt="2021-05-09T10:26:11.206" v="14" actId="14100"/>
      <pc:docMkLst>
        <pc:docMk/>
      </pc:docMkLst>
      <pc:sldChg chg="addSp modSp">
        <pc:chgData name="George Christoforou" userId="S::gchris12@ucy.ac.cy::a48009e6-f0ad-4c27-8a04-b0c19908cb79" providerId="AD" clId="Web-{296FE241-5D67-4F42-83AB-BBAD35B3C4B8}" dt="2021-05-09T10:26:11.206" v="14" actId="14100"/>
        <pc:sldMkLst>
          <pc:docMk/>
          <pc:sldMk cId="2109415532" sldId="278"/>
        </pc:sldMkLst>
        <pc:picChg chg="add mod">
          <ac:chgData name="George Christoforou" userId="S::gchris12@ucy.ac.cy::a48009e6-f0ad-4c27-8a04-b0c19908cb79" providerId="AD" clId="Web-{296FE241-5D67-4F42-83AB-BBAD35B3C4B8}" dt="2021-05-09T10:25:54.955" v="10" actId="1076"/>
          <ac:picMkLst>
            <pc:docMk/>
            <pc:sldMk cId="2109415532" sldId="278"/>
            <ac:picMk id="5" creationId="{287C7E15-0872-4649-9FAC-4927E36AD4C4}"/>
          </ac:picMkLst>
        </pc:picChg>
        <pc:picChg chg="add mod">
          <ac:chgData name="George Christoforou" userId="S::gchris12@ucy.ac.cy::a48009e6-f0ad-4c27-8a04-b0c19908cb79" providerId="AD" clId="Web-{296FE241-5D67-4F42-83AB-BBAD35B3C4B8}" dt="2021-05-09T10:26:11.206" v="14" actId="14100"/>
          <ac:picMkLst>
            <pc:docMk/>
            <pc:sldMk cId="2109415532" sldId="278"/>
            <ac:picMk id="7" creationId="{5EE8F38E-FEC0-4673-809A-78B8CD4A398A}"/>
          </ac:picMkLst>
        </pc:picChg>
      </pc:sldChg>
      <pc:sldChg chg="addSp modSp">
        <pc:chgData name="George Christoforou" userId="S::gchris12@ucy.ac.cy::a48009e6-f0ad-4c27-8a04-b0c19908cb79" providerId="AD" clId="Web-{296FE241-5D67-4F42-83AB-BBAD35B3C4B8}" dt="2021-05-09T10:25:13.234" v="6" actId="1076"/>
        <pc:sldMkLst>
          <pc:docMk/>
          <pc:sldMk cId="759211474" sldId="281"/>
        </pc:sldMkLst>
        <pc:picChg chg="add mod">
          <ac:chgData name="George Christoforou" userId="S::gchris12@ucy.ac.cy::a48009e6-f0ad-4c27-8a04-b0c19908cb79" providerId="AD" clId="Web-{296FE241-5D67-4F42-83AB-BBAD35B3C4B8}" dt="2021-05-09T10:25:13.234" v="6" actId="1076"/>
          <ac:picMkLst>
            <pc:docMk/>
            <pc:sldMk cId="759211474" sldId="281"/>
            <ac:picMk id="4" creationId="{103CD975-49C0-4C85-81C7-2A0FA79B209D}"/>
          </ac:picMkLst>
        </pc:picChg>
      </pc:sldChg>
    </pc:docChg>
  </pc:docChgLst>
  <pc:docChgLst>
    <pc:chgData name="George Christoforou" userId="S::gchris12@ucy.ac.cy::a48009e6-f0ad-4c27-8a04-b0c19908cb79" providerId="AD" clId="Web-{D368DB38-47D9-4DE7-AD0B-79857E0F5DE1}"/>
    <pc:docChg chg="addSld modSld">
      <pc:chgData name="George Christoforou" userId="S::gchris12@ucy.ac.cy::a48009e6-f0ad-4c27-8a04-b0c19908cb79" providerId="AD" clId="Web-{D368DB38-47D9-4DE7-AD0B-79857E0F5DE1}" dt="2021-05-05T10:46:55.544" v="321" actId="1076"/>
      <pc:docMkLst>
        <pc:docMk/>
      </pc:docMkLst>
      <pc:sldChg chg="addSp delSp modSp mod setBg setClrOvrMap modNotes">
        <pc:chgData name="George Christoforou" userId="S::gchris12@ucy.ac.cy::a48009e6-f0ad-4c27-8a04-b0c19908cb79" providerId="AD" clId="Web-{D368DB38-47D9-4DE7-AD0B-79857E0F5DE1}" dt="2021-05-05T10:18:45.686" v="176" actId="1076"/>
        <pc:sldMkLst>
          <pc:docMk/>
          <pc:sldMk cId="493693696" sldId="257"/>
        </pc:sldMkLst>
        <pc:spChg chg="mod">
          <ac:chgData name="George Christoforou" userId="S::gchris12@ucy.ac.cy::a48009e6-f0ad-4c27-8a04-b0c19908cb79" providerId="AD" clId="Web-{D368DB38-47D9-4DE7-AD0B-79857E0F5DE1}" dt="2021-05-05T10:18:34.325" v="173"/>
          <ac:spMkLst>
            <pc:docMk/>
            <pc:sldMk cId="493693696" sldId="257"/>
            <ac:spMk id="2" creationId="{DE09C8D2-72DA-440C-BB6D-4F2D763714CA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18:34.325" v="173"/>
          <ac:spMkLst>
            <pc:docMk/>
            <pc:sldMk cId="493693696" sldId="257"/>
            <ac:spMk id="3" creationId="{BE276256-B229-49EC-A2CB-C9E9A67E9FE0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18:34.325" v="173"/>
          <ac:spMkLst>
            <pc:docMk/>
            <pc:sldMk cId="493693696" sldId="257"/>
            <ac:spMk id="6" creationId="{FB88C398-B1BE-4C2C-82D3-F35F453E4B7C}"/>
          </ac:spMkLst>
        </pc:spChg>
        <pc:spChg chg="add">
          <ac:chgData name="George Christoforou" userId="S::gchris12@ucy.ac.cy::a48009e6-f0ad-4c27-8a04-b0c19908cb79" providerId="AD" clId="Web-{D368DB38-47D9-4DE7-AD0B-79857E0F5DE1}" dt="2021-05-05T10:18:34.325" v="173"/>
          <ac:spMkLst>
            <pc:docMk/>
            <pc:sldMk cId="493693696" sldId="257"/>
            <ac:spMk id="73" creationId="{003713C1-2FB2-413B-BF91-3AE41726FB7A}"/>
          </ac:spMkLst>
        </pc:spChg>
        <pc:spChg chg="add">
          <ac:chgData name="George Christoforou" userId="S::gchris12@ucy.ac.cy::a48009e6-f0ad-4c27-8a04-b0c19908cb79" providerId="AD" clId="Web-{D368DB38-47D9-4DE7-AD0B-79857E0F5DE1}" dt="2021-05-05T10:18:34.325" v="173"/>
          <ac:spMkLst>
            <pc:docMk/>
            <pc:sldMk cId="493693696" sldId="257"/>
            <ac:spMk id="75" creationId="{90795B4D-5022-4A7F-A01D-8D880B7CDBE6}"/>
          </ac:spMkLst>
        </pc:spChg>
        <pc:spChg chg="add">
          <ac:chgData name="George Christoforou" userId="S::gchris12@ucy.ac.cy::a48009e6-f0ad-4c27-8a04-b0c19908cb79" providerId="AD" clId="Web-{D368DB38-47D9-4DE7-AD0B-79857E0F5DE1}" dt="2021-05-05T10:18:34.325" v="173"/>
          <ac:spMkLst>
            <pc:docMk/>
            <pc:sldMk cId="493693696" sldId="257"/>
            <ac:spMk id="77" creationId="{AFD19018-DE7C-4796-ADF2-AD2EB0FC0D9C}"/>
          </ac:spMkLst>
        </pc:spChg>
        <pc:spChg chg="add">
          <ac:chgData name="George Christoforou" userId="S::gchris12@ucy.ac.cy::a48009e6-f0ad-4c27-8a04-b0c19908cb79" providerId="AD" clId="Web-{D368DB38-47D9-4DE7-AD0B-79857E0F5DE1}" dt="2021-05-05T10:18:34.325" v="173"/>
          <ac:spMkLst>
            <pc:docMk/>
            <pc:sldMk cId="493693696" sldId="257"/>
            <ac:spMk id="79" creationId="{B1A0A2C2-4F85-44AF-8708-8DCA4B550CB8}"/>
          </ac:spMkLst>
        </pc:spChg>
        <pc:picChg chg="add del mod">
          <ac:chgData name="George Christoforou" userId="S::gchris12@ucy.ac.cy::a48009e6-f0ad-4c27-8a04-b0c19908cb79" providerId="AD" clId="Web-{D368DB38-47D9-4DE7-AD0B-79857E0F5DE1}" dt="2021-05-05T10:18:22.356" v="171"/>
          <ac:picMkLst>
            <pc:docMk/>
            <pc:sldMk cId="493693696" sldId="257"/>
            <ac:picMk id="4" creationId="{02BBCD12-3154-48FA-8109-00173CCF5898}"/>
          </ac:picMkLst>
        </pc:picChg>
        <pc:picChg chg="mod">
          <ac:chgData name="George Christoforou" userId="S::gchris12@ucy.ac.cy::a48009e6-f0ad-4c27-8a04-b0c19908cb79" providerId="AD" clId="Web-{D368DB38-47D9-4DE7-AD0B-79857E0F5DE1}" dt="2021-05-05T10:18:34.325" v="173"/>
          <ac:picMkLst>
            <pc:docMk/>
            <pc:sldMk cId="493693696" sldId="257"/>
            <ac:picMk id="8" creationId="{4F149928-8C2B-4DCD-B9FF-F00F56D8B31A}"/>
          </ac:picMkLst>
        </pc:picChg>
        <pc:picChg chg="mod">
          <ac:chgData name="George Christoforou" userId="S::gchris12@ucy.ac.cy::a48009e6-f0ad-4c27-8a04-b0c19908cb79" providerId="AD" clId="Web-{D368DB38-47D9-4DE7-AD0B-79857E0F5DE1}" dt="2021-05-05T10:18:45.686" v="176" actId="1076"/>
          <ac:picMkLst>
            <pc:docMk/>
            <pc:sldMk cId="493693696" sldId="257"/>
            <ac:picMk id="1026" creationId="{B1343C6D-9C9D-4538-BB33-63275B1988E0}"/>
          </ac:picMkLst>
        </pc:picChg>
        <pc:picChg chg="mod ord">
          <ac:chgData name="George Christoforou" userId="S::gchris12@ucy.ac.cy::a48009e6-f0ad-4c27-8a04-b0c19908cb79" providerId="AD" clId="Web-{D368DB38-47D9-4DE7-AD0B-79857E0F5DE1}" dt="2021-05-05T10:18:34.325" v="173"/>
          <ac:picMkLst>
            <pc:docMk/>
            <pc:sldMk cId="493693696" sldId="257"/>
            <ac:picMk id="1028" creationId="{1407302D-A593-4DC5-91B8-DF8AD71D5B27}"/>
          </ac:picMkLst>
        </pc:picChg>
      </pc:sldChg>
      <pc:sldChg chg="addSp delSp modSp mod setBg modNotes">
        <pc:chgData name="George Christoforou" userId="S::gchris12@ucy.ac.cy::a48009e6-f0ad-4c27-8a04-b0c19908cb79" providerId="AD" clId="Web-{D368DB38-47D9-4DE7-AD0B-79857E0F5DE1}" dt="2021-05-05T10:38:16.012" v="251"/>
        <pc:sldMkLst>
          <pc:docMk/>
          <pc:sldMk cId="2090893965" sldId="258"/>
        </pc:sldMkLst>
        <pc:spChg chg="mod">
          <ac:chgData name="George Christoforou" userId="S::gchris12@ucy.ac.cy::a48009e6-f0ad-4c27-8a04-b0c19908cb79" providerId="AD" clId="Web-{D368DB38-47D9-4DE7-AD0B-79857E0F5DE1}" dt="2021-05-05T10:38:16.012" v="251"/>
          <ac:spMkLst>
            <pc:docMk/>
            <pc:sldMk cId="2090893965" sldId="258"/>
            <ac:spMk id="2" creationId="{B81D2A91-181F-4D52-B2DE-5FEC6D8B6B36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38:16.012" v="251"/>
          <ac:spMkLst>
            <pc:docMk/>
            <pc:sldMk cId="2090893965" sldId="258"/>
            <ac:spMk id="3" creationId="{73542000-03BA-4180-B106-F0D68B1ACF01}"/>
          </ac:spMkLst>
        </pc:spChg>
        <pc:spChg chg="mod ord">
          <ac:chgData name="George Christoforou" userId="S::gchris12@ucy.ac.cy::a48009e6-f0ad-4c27-8a04-b0c19908cb79" providerId="AD" clId="Web-{D368DB38-47D9-4DE7-AD0B-79857E0F5DE1}" dt="2021-05-05T10:38:16.012" v="251"/>
          <ac:spMkLst>
            <pc:docMk/>
            <pc:sldMk cId="2090893965" sldId="258"/>
            <ac:spMk id="4" creationId="{0116BC70-56F7-4AE7-8398-329EE2507358}"/>
          </ac:spMkLst>
        </pc:spChg>
        <pc:spChg chg="add del">
          <ac:chgData name="George Christoforou" userId="S::gchris12@ucy.ac.cy::a48009e6-f0ad-4c27-8a04-b0c19908cb79" providerId="AD" clId="Web-{D368DB38-47D9-4DE7-AD0B-79857E0F5DE1}" dt="2021-05-05T10:38:16.012" v="251"/>
          <ac:spMkLst>
            <pc:docMk/>
            <pc:sldMk cId="2090893965" sldId="258"/>
            <ac:spMk id="12" creationId="{799A8B4F-0FED-46C0-9186-5A8E116D8744}"/>
          </ac:spMkLst>
        </pc:spChg>
        <pc:spChg chg="add del">
          <ac:chgData name="George Christoforou" userId="S::gchris12@ucy.ac.cy::a48009e6-f0ad-4c27-8a04-b0c19908cb79" providerId="AD" clId="Web-{D368DB38-47D9-4DE7-AD0B-79857E0F5DE1}" dt="2021-05-05T10:38:16.012" v="251"/>
          <ac:spMkLst>
            <pc:docMk/>
            <pc:sldMk cId="2090893965" sldId="258"/>
            <ac:spMk id="16" creationId="{38A69B74-22E3-47CC-823F-18BE7930C814}"/>
          </ac:spMkLst>
        </pc:spChg>
        <pc:spChg chg="add del">
          <ac:chgData name="George Christoforou" userId="S::gchris12@ucy.ac.cy::a48009e6-f0ad-4c27-8a04-b0c19908cb79" providerId="AD" clId="Web-{D368DB38-47D9-4DE7-AD0B-79857E0F5DE1}" dt="2021-05-05T10:38:16.012" v="251"/>
          <ac:spMkLst>
            <pc:docMk/>
            <pc:sldMk cId="2090893965" sldId="258"/>
            <ac:spMk id="18" creationId="{1778637B-5DB8-4A75-B2E6-FC2B1BB9A7DB}"/>
          </ac:spMkLst>
        </pc:spChg>
        <pc:spChg chg="add del">
          <ac:chgData name="George Christoforou" userId="S::gchris12@ucy.ac.cy::a48009e6-f0ad-4c27-8a04-b0c19908cb79" providerId="AD" clId="Web-{D368DB38-47D9-4DE7-AD0B-79857E0F5DE1}" dt="2021-05-05T10:38:16.012" v="251"/>
          <ac:spMkLst>
            <pc:docMk/>
            <pc:sldMk cId="2090893965" sldId="258"/>
            <ac:spMk id="20" creationId="{0035A30C-45F3-4EFB-B2E8-6E2A11843D39}"/>
          </ac:spMkLst>
        </pc:spChg>
        <pc:picChg chg="mod">
          <ac:chgData name="George Christoforou" userId="S::gchris12@ucy.ac.cy::a48009e6-f0ad-4c27-8a04-b0c19908cb79" providerId="AD" clId="Web-{D368DB38-47D9-4DE7-AD0B-79857E0F5DE1}" dt="2021-05-05T10:38:16.012" v="251"/>
          <ac:picMkLst>
            <pc:docMk/>
            <pc:sldMk cId="2090893965" sldId="258"/>
            <ac:picMk id="5" creationId="{74E01E6D-8F4A-4D3E-A422-59781FD138BA}"/>
          </ac:picMkLst>
        </pc:picChg>
        <pc:picChg chg="add mod">
          <ac:chgData name="George Christoforou" userId="S::gchris12@ucy.ac.cy::a48009e6-f0ad-4c27-8a04-b0c19908cb79" providerId="AD" clId="Web-{D368DB38-47D9-4DE7-AD0B-79857E0F5DE1}" dt="2021-05-05T10:38:16.012" v="251"/>
          <ac:picMkLst>
            <pc:docMk/>
            <pc:sldMk cId="2090893965" sldId="258"/>
            <ac:picMk id="6" creationId="{838C1C9A-44CC-44AC-9B18-7BFED67E3AD1}"/>
          </ac:picMkLst>
        </pc:picChg>
        <pc:picChg chg="add mod">
          <ac:chgData name="George Christoforou" userId="S::gchris12@ucy.ac.cy::a48009e6-f0ad-4c27-8a04-b0c19908cb79" providerId="AD" clId="Web-{D368DB38-47D9-4DE7-AD0B-79857E0F5DE1}" dt="2021-05-05T10:38:16.012" v="251"/>
          <ac:picMkLst>
            <pc:docMk/>
            <pc:sldMk cId="2090893965" sldId="258"/>
            <ac:picMk id="7" creationId="{CF6503D3-BBB6-4273-AF8C-1D5F99694E41}"/>
          </ac:picMkLst>
        </pc:picChg>
        <pc:picChg chg="add del">
          <ac:chgData name="George Christoforou" userId="S::gchris12@ucy.ac.cy::a48009e6-f0ad-4c27-8a04-b0c19908cb79" providerId="AD" clId="Web-{D368DB38-47D9-4DE7-AD0B-79857E0F5DE1}" dt="2021-05-05T10:38:16.012" v="251"/>
          <ac:picMkLst>
            <pc:docMk/>
            <pc:sldMk cId="2090893965" sldId="258"/>
            <ac:picMk id="14" creationId="{DA6861EE-7660-46C9-80BD-173B8F7454B8}"/>
          </ac:picMkLst>
        </pc:picChg>
      </pc:sldChg>
      <pc:sldChg chg="addSp modSp mod setBg setClrOvrMap">
        <pc:chgData name="George Christoforou" userId="S::gchris12@ucy.ac.cy::a48009e6-f0ad-4c27-8a04-b0c19908cb79" providerId="AD" clId="Web-{D368DB38-47D9-4DE7-AD0B-79857E0F5DE1}" dt="2021-05-05T10:19:11.048" v="177"/>
        <pc:sldMkLst>
          <pc:docMk/>
          <pc:sldMk cId="1684226878" sldId="259"/>
        </pc:sldMkLst>
        <pc:spChg chg="mod">
          <ac:chgData name="George Christoforou" userId="S::gchris12@ucy.ac.cy::a48009e6-f0ad-4c27-8a04-b0c19908cb79" providerId="AD" clId="Web-{D368DB38-47D9-4DE7-AD0B-79857E0F5DE1}" dt="2021-05-05T10:19:11.048" v="177"/>
          <ac:spMkLst>
            <pc:docMk/>
            <pc:sldMk cId="1684226878" sldId="259"/>
            <ac:spMk id="2" creationId="{0DE48CD8-4286-4A04-A7AC-D072F00B7C6C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19:11.048" v="177"/>
          <ac:spMkLst>
            <pc:docMk/>
            <pc:sldMk cId="1684226878" sldId="259"/>
            <ac:spMk id="3" creationId="{6877AE89-739B-4460-9450-2FE9DF9FE12A}"/>
          </ac:spMkLst>
        </pc:spChg>
        <pc:spChg chg="mod ord">
          <ac:chgData name="George Christoforou" userId="S::gchris12@ucy.ac.cy::a48009e6-f0ad-4c27-8a04-b0c19908cb79" providerId="AD" clId="Web-{D368DB38-47D9-4DE7-AD0B-79857E0F5DE1}" dt="2021-05-05T10:19:11.048" v="177"/>
          <ac:spMkLst>
            <pc:docMk/>
            <pc:sldMk cId="1684226878" sldId="259"/>
            <ac:spMk id="4" creationId="{4496F41D-BD87-44CE-B83F-8899DCFDE1B0}"/>
          </ac:spMkLst>
        </pc:spChg>
        <pc:spChg chg="add">
          <ac:chgData name="George Christoforou" userId="S::gchris12@ucy.ac.cy::a48009e6-f0ad-4c27-8a04-b0c19908cb79" providerId="AD" clId="Web-{D368DB38-47D9-4DE7-AD0B-79857E0F5DE1}" dt="2021-05-05T10:19:11.048" v="177"/>
          <ac:spMkLst>
            <pc:docMk/>
            <pc:sldMk cId="1684226878" sldId="259"/>
            <ac:spMk id="10" creationId="{59A309A7-1751-4ABE-A3C1-EEC40366AD89}"/>
          </ac:spMkLst>
        </pc:spChg>
        <pc:spChg chg="add">
          <ac:chgData name="George Christoforou" userId="S::gchris12@ucy.ac.cy::a48009e6-f0ad-4c27-8a04-b0c19908cb79" providerId="AD" clId="Web-{D368DB38-47D9-4DE7-AD0B-79857E0F5DE1}" dt="2021-05-05T10:19:11.048" v="177"/>
          <ac:spMkLst>
            <pc:docMk/>
            <pc:sldMk cId="1684226878" sldId="259"/>
            <ac:spMk id="12" creationId="{967D8EB6-EAE1-4F9C-B398-83321E287204}"/>
          </ac:spMkLst>
        </pc:spChg>
        <pc:picChg chg="mod">
          <ac:chgData name="George Christoforou" userId="S::gchris12@ucy.ac.cy::a48009e6-f0ad-4c27-8a04-b0c19908cb79" providerId="AD" clId="Web-{D368DB38-47D9-4DE7-AD0B-79857E0F5DE1}" dt="2021-05-05T10:19:11.048" v="177"/>
          <ac:picMkLst>
            <pc:docMk/>
            <pc:sldMk cId="1684226878" sldId="259"/>
            <ac:picMk id="5" creationId="{088D21EA-25E0-40E4-B447-7F5FF4374774}"/>
          </ac:picMkLst>
        </pc:picChg>
      </pc:sldChg>
      <pc:sldChg chg="addSp delSp modSp">
        <pc:chgData name="George Christoforou" userId="S::gchris12@ucy.ac.cy::a48009e6-f0ad-4c27-8a04-b0c19908cb79" providerId="AD" clId="Web-{D368DB38-47D9-4DE7-AD0B-79857E0F5DE1}" dt="2021-05-05T10:41:08.325" v="295"/>
        <pc:sldMkLst>
          <pc:docMk/>
          <pc:sldMk cId="797771543" sldId="263"/>
        </pc:sldMkLst>
        <pc:picChg chg="add del mod">
          <ac:chgData name="George Christoforou" userId="S::gchris12@ucy.ac.cy::a48009e6-f0ad-4c27-8a04-b0c19908cb79" providerId="AD" clId="Web-{D368DB38-47D9-4DE7-AD0B-79857E0F5DE1}" dt="2021-05-05T10:40:31.181" v="291"/>
          <ac:picMkLst>
            <pc:docMk/>
            <pc:sldMk cId="797771543" sldId="263"/>
            <ac:picMk id="5" creationId="{9F07591A-F130-4F40-ACC7-A25B2C16F0F2}"/>
          </ac:picMkLst>
        </pc:picChg>
        <pc:picChg chg="add del mod">
          <ac:chgData name="George Christoforou" userId="S::gchris12@ucy.ac.cy::a48009e6-f0ad-4c27-8a04-b0c19908cb79" providerId="AD" clId="Web-{D368DB38-47D9-4DE7-AD0B-79857E0F5DE1}" dt="2021-05-05T10:40:31.181" v="290"/>
          <ac:picMkLst>
            <pc:docMk/>
            <pc:sldMk cId="797771543" sldId="263"/>
            <ac:picMk id="6" creationId="{7834B2ED-FC2E-4127-BE71-72AA726DA7F4}"/>
          </ac:picMkLst>
        </pc:picChg>
        <pc:picChg chg="add del mod">
          <ac:chgData name="George Christoforou" userId="S::gchris12@ucy.ac.cy::a48009e6-f0ad-4c27-8a04-b0c19908cb79" providerId="AD" clId="Web-{D368DB38-47D9-4DE7-AD0B-79857E0F5DE1}" dt="2021-05-05T10:40:31.181" v="289"/>
          <ac:picMkLst>
            <pc:docMk/>
            <pc:sldMk cId="797771543" sldId="263"/>
            <ac:picMk id="7" creationId="{7E020B60-6F17-4224-91E6-85B7DEF4E449}"/>
          </ac:picMkLst>
        </pc:picChg>
        <pc:picChg chg="add ord">
          <ac:chgData name="George Christoforou" userId="S::gchris12@ucy.ac.cy::a48009e6-f0ad-4c27-8a04-b0c19908cb79" providerId="AD" clId="Web-{D368DB38-47D9-4DE7-AD0B-79857E0F5DE1}" dt="2021-05-05T10:41:08.325" v="295"/>
          <ac:picMkLst>
            <pc:docMk/>
            <pc:sldMk cId="797771543" sldId="263"/>
            <ac:picMk id="9" creationId="{35FBFC42-B05E-4614-94FC-D23075A088BA}"/>
          </ac:picMkLst>
        </pc:picChg>
      </pc:sldChg>
      <pc:sldChg chg="addSp modSp new">
        <pc:chgData name="George Christoforou" userId="S::gchris12@ucy.ac.cy::a48009e6-f0ad-4c27-8a04-b0c19908cb79" providerId="AD" clId="Web-{D368DB38-47D9-4DE7-AD0B-79857E0F5DE1}" dt="2021-05-05T10:41:16.200" v="297"/>
        <pc:sldMkLst>
          <pc:docMk/>
          <pc:sldMk cId="3001308285" sldId="266"/>
        </pc:sldMkLst>
        <pc:spChg chg="mod">
          <ac:chgData name="George Christoforou" userId="S::gchris12@ucy.ac.cy::a48009e6-f0ad-4c27-8a04-b0c19908cb79" providerId="AD" clId="Web-{D368DB38-47D9-4DE7-AD0B-79857E0F5DE1}" dt="2021-05-05T10:41:14.372" v="296" actId="20577"/>
          <ac:spMkLst>
            <pc:docMk/>
            <pc:sldMk cId="3001308285" sldId="266"/>
            <ac:spMk id="2" creationId="{BF8126BC-1327-48F1-9B68-E032F4C909EE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05:55.303" v="20" actId="20577"/>
          <ac:spMkLst>
            <pc:docMk/>
            <pc:sldMk cId="3001308285" sldId="266"/>
            <ac:spMk id="3" creationId="{E6246BB8-5444-4696-B299-77D32B3D7E7F}"/>
          </ac:spMkLst>
        </pc:spChg>
        <pc:picChg chg="add">
          <ac:chgData name="George Christoforou" userId="S::gchris12@ucy.ac.cy::a48009e6-f0ad-4c27-8a04-b0c19908cb79" providerId="AD" clId="Web-{D368DB38-47D9-4DE7-AD0B-79857E0F5DE1}" dt="2021-05-05T10:41:16.200" v="297"/>
          <ac:picMkLst>
            <pc:docMk/>
            <pc:sldMk cId="3001308285" sldId="266"/>
            <ac:picMk id="6" creationId="{F9FFA4A7-2A89-4464-ADB8-CBD0AC406C18}"/>
          </ac:picMkLst>
        </pc:picChg>
      </pc:sldChg>
      <pc:sldChg chg="addSp modSp new">
        <pc:chgData name="George Christoforou" userId="S::gchris12@ucy.ac.cy::a48009e6-f0ad-4c27-8a04-b0c19908cb79" providerId="AD" clId="Web-{D368DB38-47D9-4DE7-AD0B-79857E0F5DE1}" dt="2021-05-05T10:41:21.873" v="298"/>
        <pc:sldMkLst>
          <pc:docMk/>
          <pc:sldMk cId="3508318163" sldId="267"/>
        </pc:sldMkLst>
        <pc:spChg chg="mod">
          <ac:chgData name="George Christoforou" userId="S::gchris12@ucy.ac.cy::a48009e6-f0ad-4c27-8a04-b0c19908cb79" providerId="AD" clId="Web-{D368DB38-47D9-4DE7-AD0B-79857E0F5DE1}" dt="2021-05-05T10:40:03.178" v="282" actId="20577"/>
          <ac:spMkLst>
            <pc:docMk/>
            <pc:sldMk cId="3508318163" sldId="267"/>
            <ac:spMk id="2" creationId="{5C618FF9-9869-4925-A43B-7BF2C69D949C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06:45.823" v="35" actId="20577"/>
          <ac:spMkLst>
            <pc:docMk/>
            <pc:sldMk cId="3508318163" sldId="267"/>
            <ac:spMk id="3" creationId="{C2248AFA-6645-4123-A5FE-D84F906425C1}"/>
          </ac:spMkLst>
        </pc:spChg>
        <pc:picChg chg="add">
          <ac:chgData name="George Christoforou" userId="S::gchris12@ucy.ac.cy::a48009e6-f0ad-4c27-8a04-b0c19908cb79" providerId="AD" clId="Web-{D368DB38-47D9-4DE7-AD0B-79857E0F5DE1}" dt="2021-05-05T10:41:21.873" v="298"/>
          <ac:picMkLst>
            <pc:docMk/>
            <pc:sldMk cId="3508318163" sldId="267"/>
            <ac:picMk id="6" creationId="{62920C29-A042-4985-ABF0-63AB5368BBB0}"/>
          </ac:picMkLst>
        </pc:picChg>
      </pc:sldChg>
      <pc:sldChg chg="addSp modSp new">
        <pc:chgData name="George Christoforou" userId="S::gchris12@ucy.ac.cy::a48009e6-f0ad-4c27-8a04-b0c19908cb79" providerId="AD" clId="Web-{D368DB38-47D9-4DE7-AD0B-79857E0F5DE1}" dt="2021-05-05T10:41:24.998" v="299"/>
        <pc:sldMkLst>
          <pc:docMk/>
          <pc:sldMk cId="3363931727" sldId="268"/>
        </pc:sldMkLst>
        <pc:spChg chg="mod">
          <ac:chgData name="George Christoforou" userId="S::gchris12@ucy.ac.cy::a48009e6-f0ad-4c27-8a04-b0c19908cb79" providerId="AD" clId="Web-{D368DB38-47D9-4DE7-AD0B-79857E0F5DE1}" dt="2021-05-05T10:40:07.444" v="283" actId="20577"/>
          <ac:spMkLst>
            <pc:docMk/>
            <pc:sldMk cId="3363931727" sldId="268"/>
            <ac:spMk id="2" creationId="{A42EFDB9-9B1A-40C1-B5CA-B079595EF49F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07:54.032" v="65" actId="20577"/>
          <ac:spMkLst>
            <pc:docMk/>
            <pc:sldMk cId="3363931727" sldId="268"/>
            <ac:spMk id="3" creationId="{CBB4D60F-9AA8-4EA1-978D-8936D5F79F07}"/>
          </ac:spMkLst>
        </pc:spChg>
        <pc:picChg chg="add">
          <ac:chgData name="George Christoforou" userId="S::gchris12@ucy.ac.cy::a48009e6-f0ad-4c27-8a04-b0c19908cb79" providerId="AD" clId="Web-{D368DB38-47D9-4DE7-AD0B-79857E0F5DE1}" dt="2021-05-05T10:41:24.998" v="299"/>
          <ac:picMkLst>
            <pc:docMk/>
            <pc:sldMk cId="3363931727" sldId="268"/>
            <ac:picMk id="6" creationId="{CE45C16C-B083-41FF-BD0A-B9AD1D89A9EE}"/>
          </ac:picMkLst>
        </pc:picChg>
      </pc:sldChg>
      <pc:sldChg chg="addSp modSp new">
        <pc:chgData name="George Christoforou" userId="S::gchris12@ucy.ac.cy::a48009e6-f0ad-4c27-8a04-b0c19908cb79" providerId="AD" clId="Web-{D368DB38-47D9-4DE7-AD0B-79857E0F5DE1}" dt="2021-05-05T10:41:27.155" v="300"/>
        <pc:sldMkLst>
          <pc:docMk/>
          <pc:sldMk cId="3361931110" sldId="269"/>
        </pc:sldMkLst>
        <pc:spChg chg="mod">
          <ac:chgData name="George Christoforou" userId="S::gchris12@ucy.ac.cy::a48009e6-f0ad-4c27-8a04-b0c19908cb79" providerId="AD" clId="Web-{D368DB38-47D9-4DE7-AD0B-79857E0F5DE1}" dt="2021-05-05T10:40:12.101" v="284" actId="20577"/>
          <ac:spMkLst>
            <pc:docMk/>
            <pc:sldMk cId="3361931110" sldId="269"/>
            <ac:spMk id="2" creationId="{EDC17244-0CA8-405F-AD71-009BA8E0CBC8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08:41.568" v="76" actId="20577"/>
          <ac:spMkLst>
            <pc:docMk/>
            <pc:sldMk cId="3361931110" sldId="269"/>
            <ac:spMk id="3" creationId="{16115B62-0792-4447-A546-1C122E8D52CD}"/>
          </ac:spMkLst>
        </pc:spChg>
        <pc:picChg chg="add">
          <ac:chgData name="George Christoforou" userId="S::gchris12@ucy.ac.cy::a48009e6-f0ad-4c27-8a04-b0c19908cb79" providerId="AD" clId="Web-{D368DB38-47D9-4DE7-AD0B-79857E0F5DE1}" dt="2021-05-05T10:41:27.155" v="300"/>
          <ac:picMkLst>
            <pc:docMk/>
            <pc:sldMk cId="3361931110" sldId="269"/>
            <ac:picMk id="6" creationId="{8DB919D7-8FD0-423C-BE9D-0AAEA0CDB4A2}"/>
          </ac:picMkLst>
        </pc:picChg>
      </pc:sldChg>
      <pc:sldChg chg="addSp modSp new">
        <pc:chgData name="George Christoforou" userId="S::gchris12@ucy.ac.cy::a48009e6-f0ad-4c27-8a04-b0c19908cb79" providerId="AD" clId="Web-{D368DB38-47D9-4DE7-AD0B-79857E0F5DE1}" dt="2021-05-05T10:41:29.920" v="301"/>
        <pc:sldMkLst>
          <pc:docMk/>
          <pc:sldMk cId="4265721589" sldId="270"/>
        </pc:sldMkLst>
        <pc:spChg chg="mod">
          <ac:chgData name="George Christoforou" userId="S::gchris12@ucy.ac.cy::a48009e6-f0ad-4c27-8a04-b0c19908cb79" providerId="AD" clId="Web-{D368DB38-47D9-4DE7-AD0B-79857E0F5DE1}" dt="2021-05-05T10:40:16.429" v="285" actId="20577"/>
          <ac:spMkLst>
            <pc:docMk/>
            <pc:sldMk cId="4265721589" sldId="270"/>
            <ac:spMk id="2" creationId="{D14C37BE-BBA5-4291-9544-42780448605A}"/>
          </ac:spMkLst>
        </pc:spChg>
        <pc:spChg chg="mod">
          <ac:chgData name="George Christoforou" userId="S::gchris12@ucy.ac.cy::a48009e6-f0ad-4c27-8a04-b0c19908cb79" providerId="AD" clId="Web-{D368DB38-47D9-4DE7-AD0B-79857E0F5DE1}" dt="2021-05-05T10:10:04.435" v="90" actId="20577"/>
          <ac:spMkLst>
            <pc:docMk/>
            <pc:sldMk cId="4265721589" sldId="270"/>
            <ac:spMk id="3" creationId="{7562CA5D-4012-459B-BF1F-4E7066A815F7}"/>
          </ac:spMkLst>
        </pc:spChg>
        <pc:picChg chg="add">
          <ac:chgData name="George Christoforou" userId="S::gchris12@ucy.ac.cy::a48009e6-f0ad-4c27-8a04-b0c19908cb79" providerId="AD" clId="Web-{D368DB38-47D9-4DE7-AD0B-79857E0F5DE1}" dt="2021-05-05T10:41:29.920" v="301"/>
          <ac:picMkLst>
            <pc:docMk/>
            <pc:sldMk cId="4265721589" sldId="270"/>
            <ac:picMk id="6" creationId="{43575962-A2CF-434C-A009-442C211CC613}"/>
          </ac:picMkLst>
        </pc:picChg>
      </pc:sldChg>
      <pc:sldChg chg="addSp delSp modSp new mod modClrScheme chgLayout modNotes">
        <pc:chgData name="George Christoforou" userId="S::gchris12@ucy.ac.cy::a48009e6-f0ad-4c27-8a04-b0c19908cb79" providerId="AD" clId="Web-{D368DB38-47D9-4DE7-AD0B-79857E0F5DE1}" dt="2021-05-05T10:46:55.544" v="321" actId="1076"/>
        <pc:sldMkLst>
          <pc:docMk/>
          <pc:sldMk cId="1624661418" sldId="271"/>
        </pc:sldMkLst>
        <pc:spChg chg="mod ord">
          <ac:chgData name="George Christoforou" userId="S::gchris12@ucy.ac.cy::a48009e6-f0ad-4c27-8a04-b0c19908cb79" providerId="AD" clId="Web-{D368DB38-47D9-4DE7-AD0B-79857E0F5DE1}" dt="2021-05-05T10:43:57.122" v="311"/>
          <ac:spMkLst>
            <pc:docMk/>
            <pc:sldMk cId="1624661418" sldId="271"/>
            <ac:spMk id="2" creationId="{73AD2EE5-4B97-4D68-8C31-610662D25097}"/>
          </ac:spMkLst>
        </pc:spChg>
        <pc:spChg chg="mod ord">
          <ac:chgData name="George Christoforou" userId="S::gchris12@ucy.ac.cy::a48009e6-f0ad-4c27-8a04-b0c19908cb79" providerId="AD" clId="Web-{D368DB38-47D9-4DE7-AD0B-79857E0F5DE1}" dt="2021-05-05T10:46:07.508" v="319" actId="20577"/>
          <ac:spMkLst>
            <pc:docMk/>
            <pc:sldMk cId="1624661418" sldId="271"/>
            <ac:spMk id="3" creationId="{CD1897AB-6986-459F-ACBB-E7F9F55DBE2B}"/>
          </ac:spMkLst>
        </pc:spChg>
        <pc:spChg chg="mod ord">
          <ac:chgData name="George Christoforou" userId="S::gchris12@ucy.ac.cy::a48009e6-f0ad-4c27-8a04-b0c19908cb79" providerId="AD" clId="Web-{D368DB38-47D9-4DE7-AD0B-79857E0F5DE1}" dt="2021-05-05T10:43:57.122" v="311"/>
          <ac:spMkLst>
            <pc:docMk/>
            <pc:sldMk cId="1624661418" sldId="271"/>
            <ac:spMk id="4" creationId="{F83475E6-70C7-4498-9DCD-AC566FC90498}"/>
          </ac:spMkLst>
        </pc:spChg>
        <pc:spChg chg="add del mod ord">
          <ac:chgData name="George Christoforou" userId="S::gchris12@ucy.ac.cy::a48009e6-f0ad-4c27-8a04-b0c19908cb79" providerId="AD" clId="Web-{D368DB38-47D9-4DE7-AD0B-79857E0F5DE1}" dt="2021-05-05T10:43:57.122" v="311"/>
          <ac:spMkLst>
            <pc:docMk/>
            <pc:sldMk cId="1624661418" sldId="271"/>
            <ac:spMk id="7" creationId="{82975ABB-3CB5-4516-AE1D-99ECD001DB63}"/>
          </ac:spMkLst>
        </pc:spChg>
        <pc:spChg chg="add del mod ord">
          <ac:chgData name="George Christoforou" userId="S::gchris12@ucy.ac.cy::a48009e6-f0ad-4c27-8a04-b0c19908cb79" providerId="AD" clId="Web-{D368DB38-47D9-4DE7-AD0B-79857E0F5DE1}" dt="2021-05-05T10:43:57.122" v="311"/>
          <ac:spMkLst>
            <pc:docMk/>
            <pc:sldMk cId="1624661418" sldId="271"/>
            <ac:spMk id="8" creationId="{26B574B1-304E-481C-910F-F1A1D9FE4B27}"/>
          </ac:spMkLst>
        </pc:spChg>
        <pc:spChg chg="add del mod ord">
          <ac:chgData name="George Christoforou" userId="S::gchris12@ucy.ac.cy::a48009e6-f0ad-4c27-8a04-b0c19908cb79" providerId="AD" clId="Web-{D368DB38-47D9-4DE7-AD0B-79857E0F5DE1}" dt="2021-05-05T10:43:57.122" v="311"/>
          <ac:spMkLst>
            <pc:docMk/>
            <pc:sldMk cId="1624661418" sldId="271"/>
            <ac:spMk id="9" creationId="{CC23ACAA-36D5-461C-B14E-7ACE6B495250}"/>
          </ac:spMkLst>
        </pc:spChg>
        <pc:picChg chg="add ord">
          <ac:chgData name="George Christoforou" userId="S::gchris12@ucy.ac.cy::a48009e6-f0ad-4c27-8a04-b0c19908cb79" providerId="AD" clId="Web-{D368DB38-47D9-4DE7-AD0B-79857E0F5DE1}" dt="2021-05-05T10:41:02.512" v="294"/>
          <ac:picMkLst>
            <pc:docMk/>
            <pc:sldMk cId="1624661418" sldId="271"/>
            <ac:picMk id="6" creationId="{9C932667-3A39-43AF-AB99-74D9A537781A}"/>
          </ac:picMkLst>
        </pc:picChg>
        <pc:picChg chg="add mod">
          <ac:chgData name="George Christoforou" userId="S::gchris12@ucy.ac.cy::a48009e6-f0ad-4c27-8a04-b0c19908cb79" providerId="AD" clId="Web-{D368DB38-47D9-4DE7-AD0B-79857E0F5DE1}" dt="2021-05-05T10:46:55.544" v="321" actId="1076"/>
          <ac:picMkLst>
            <pc:docMk/>
            <pc:sldMk cId="1624661418" sldId="271"/>
            <ac:picMk id="10" creationId="{2EE939F5-3D94-481B-A14A-9E3FB88558AB}"/>
          </ac:picMkLst>
        </pc:picChg>
      </pc:sldChg>
    </pc:docChg>
  </pc:docChgLst>
  <pc:docChgLst>
    <pc:chgData name="Panos Marinou" userId="S::pmarin01@ucy.ac.cy::114dfb5b-b147-41b7-82f3-120b62c2090a" providerId="AD" clId="Web-{ED3C4776-E638-40E0-AF82-EA7C40E55262}"/>
    <pc:docChg chg="modSld">
      <pc:chgData name="Panos Marinou" userId="S::pmarin01@ucy.ac.cy::114dfb5b-b147-41b7-82f3-120b62c2090a" providerId="AD" clId="Web-{ED3C4776-E638-40E0-AF82-EA7C40E55262}" dt="2021-05-08T20:16:30.136" v="170" actId="20577"/>
      <pc:docMkLst>
        <pc:docMk/>
      </pc:docMkLst>
      <pc:sldChg chg="modSp">
        <pc:chgData name="Panos Marinou" userId="S::pmarin01@ucy.ac.cy::114dfb5b-b147-41b7-82f3-120b62c2090a" providerId="AD" clId="Web-{ED3C4776-E638-40E0-AF82-EA7C40E55262}" dt="2021-05-08T20:07:07.597" v="157" actId="20577"/>
        <pc:sldMkLst>
          <pc:docMk/>
          <pc:sldMk cId="1094599871" sldId="260"/>
        </pc:sldMkLst>
        <pc:spChg chg="mod">
          <ac:chgData name="Panos Marinou" userId="S::pmarin01@ucy.ac.cy::114dfb5b-b147-41b7-82f3-120b62c2090a" providerId="AD" clId="Web-{ED3C4776-E638-40E0-AF82-EA7C40E55262}" dt="2021-05-08T20:07:07.597" v="157" actId="20577"/>
          <ac:spMkLst>
            <pc:docMk/>
            <pc:sldMk cId="1094599871" sldId="260"/>
            <ac:spMk id="3" creationId="{B64EEC0C-E562-4E03-B2F1-17CD2F5AD0EE}"/>
          </ac:spMkLst>
        </pc:spChg>
        <pc:picChg chg="mod">
          <ac:chgData name="Panos Marinou" userId="S::pmarin01@ucy.ac.cy::114dfb5b-b147-41b7-82f3-120b62c2090a" providerId="AD" clId="Web-{ED3C4776-E638-40E0-AF82-EA7C40E55262}" dt="2021-05-08T19:41:31.306" v="80" actId="1076"/>
          <ac:picMkLst>
            <pc:docMk/>
            <pc:sldMk cId="1094599871" sldId="260"/>
            <ac:picMk id="5" creationId="{280DC8D0-E59B-4AE0-91AA-58588132B4D3}"/>
          </ac:picMkLst>
        </pc:picChg>
        <pc:picChg chg="mod">
          <ac:chgData name="Panos Marinou" userId="S::pmarin01@ucy.ac.cy::114dfb5b-b147-41b7-82f3-120b62c2090a" providerId="AD" clId="Web-{ED3C4776-E638-40E0-AF82-EA7C40E55262}" dt="2021-05-08T20:00:15.728" v="150" actId="1076"/>
          <ac:picMkLst>
            <pc:docMk/>
            <pc:sldMk cId="1094599871" sldId="260"/>
            <ac:picMk id="7" creationId="{0AAC72E8-A53D-45B5-938A-3F22ED40B914}"/>
          </ac:picMkLst>
        </pc:picChg>
        <pc:picChg chg="mod">
          <ac:chgData name="Panos Marinou" userId="S::pmarin01@ucy.ac.cy::114dfb5b-b147-41b7-82f3-120b62c2090a" providerId="AD" clId="Web-{ED3C4776-E638-40E0-AF82-EA7C40E55262}" dt="2021-05-08T19:41:53.588" v="101" actId="1076"/>
          <ac:picMkLst>
            <pc:docMk/>
            <pc:sldMk cId="1094599871" sldId="260"/>
            <ac:picMk id="8" creationId="{29A479B7-7EEF-495D-9737-EF1875AFBF7D}"/>
          </ac:picMkLst>
        </pc:picChg>
        <pc:picChg chg="mod">
          <ac:chgData name="Panos Marinou" userId="S::pmarin01@ucy.ac.cy::114dfb5b-b147-41b7-82f3-120b62c2090a" providerId="AD" clId="Web-{ED3C4776-E638-40E0-AF82-EA7C40E55262}" dt="2021-05-08T20:00:17.588" v="151" actId="1076"/>
          <ac:picMkLst>
            <pc:docMk/>
            <pc:sldMk cId="1094599871" sldId="260"/>
            <ac:picMk id="9" creationId="{D9A6B91D-6C2C-4F23-9B30-D411D8C30764}"/>
          </ac:picMkLst>
        </pc:picChg>
      </pc:sldChg>
      <pc:sldChg chg="modSp">
        <pc:chgData name="Panos Marinou" userId="S::pmarin01@ucy.ac.cy::114dfb5b-b147-41b7-82f3-120b62c2090a" providerId="AD" clId="Web-{ED3C4776-E638-40E0-AF82-EA7C40E55262}" dt="2021-05-08T20:12:32.590" v="162" actId="20577"/>
        <pc:sldMkLst>
          <pc:docMk/>
          <pc:sldMk cId="1741297416" sldId="275"/>
        </pc:sldMkLst>
        <pc:spChg chg="mod">
          <ac:chgData name="Panos Marinou" userId="S::pmarin01@ucy.ac.cy::114dfb5b-b147-41b7-82f3-120b62c2090a" providerId="AD" clId="Web-{ED3C4776-E638-40E0-AF82-EA7C40E55262}" dt="2021-05-08T20:12:32.590" v="162" actId="20577"/>
          <ac:spMkLst>
            <pc:docMk/>
            <pc:sldMk cId="1741297416" sldId="275"/>
            <ac:spMk id="3" creationId="{724A1F03-C8B4-45D3-9291-DE52A05CFF66}"/>
          </ac:spMkLst>
        </pc:spChg>
      </pc:sldChg>
      <pc:sldChg chg="modSp">
        <pc:chgData name="Panos Marinou" userId="S::pmarin01@ucy.ac.cy::114dfb5b-b147-41b7-82f3-120b62c2090a" providerId="AD" clId="Web-{ED3C4776-E638-40E0-AF82-EA7C40E55262}" dt="2021-05-08T20:16:30.136" v="170" actId="20577"/>
        <pc:sldMkLst>
          <pc:docMk/>
          <pc:sldMk cId="469419866" sldId="277"/>
        </pc:sldMkLst>
        <pc:spChg chg="mod">
          <ac:chgData name="Panos Marinou" userId="S::pmarin01@ucy.ac.cy::114dfb5b-b147-41b7-82f3-120b62c2090a" providerId="AD" clId="Web-{ED3C4776-E638-40E0-AF82-EA7C40E55262}" dt="2021-05-08T20:16:30.136" v="170" actId="20577"/>
          <ac:spMkLst>
            <pc:docMk/>
            <pc:sldMk cId="469419866" sldId="277"/>
            <ac:spMk id="3" creationId="{724A1F03-C8B4-45D3-9291-DE52A05CFF66}"/>
          </ac:spMkLst>
        </pc:spChg>
      </pc:sldChg>
      <pc:sldChg chg="modSp">
        <pc:chgData name="Panos Marinou" userId="S::pmarin01@ucy.ac.cy::114dfb5b-b147-41b7-82f3-120b62c2090a" providerId="AD" clId="Web-{ED3C4776-E638-40E0-AF82-EA7C40E55262}" dt="2021-05-08T20:15:57.026" v="166" actId="20577"/>
        <pc:sldMkLst>
          <pc:docMk/>
          <pc:sldMk cId="2109415532" sldId="278"/>
        </pc:sldMkLst>
        <pc:spChg chg="mod">
          <ac:chgData name="Panos Marinou" userId="S::pmarin01@ucy.ac.cy::114dfb5b-b147-41b7-82f3-120b62c2090a" providerId="AD" clId="Web-{ED3C4776-E638-40E0-AF82-EA7C40E55262}" dt="2021-05-08T20:15:57.026" v="166" actId="20577"/>
          <ac:spMkLst>
            <pc:docMk/>
            <pc:sldMk cId="2109415532" sldId="278"/>
            <ac:spMk id="3" creationId="{724A1F03-C8B4-45D3-9291-DE52A05CFF66}"/>
          </ac:spMkLst>
        </pc:spChg>
      </pc:sldChg>
      <pc:sldChg chg="modSp">
        <pc:chgData name="Panos Marinou" userId="S::pmarin01@ucy.ac.cy::114dfb5b-b147-41b7-82f3-120b62c2090a" providerId="AD" clId="Web-{ED3C4776-E638-40E0-AF82-EA7C40E55262}" dt="2021-05-08T20:00:12.760" v="149" actId="1076"/>
        <pc:sldMkLst>
          <pc:docMk/>
          <pc:sldMk cId="1730771088" sldId="279"/>
        </pc:sldMkLst>
        <pc:spChg chg="mod">
          <ac:chgData name="Panos Marinou" userId="S::pmarin01@ucy.ac.cy::114dfb5b-b147-41b7-82f3-120b62c2090a" providerId="AD" clId="Web-{ED3C4776-E638-40E0-AF82-EA7C40E55262}" dt="2021-05-08T19:58:53.539" v="147" actId="20577"/>
          <ac:spMkLst>
            <pc:docMk/>
            <pc:sldMk cId="1730771088" sldId="279"/>
            <ac:spMk id="3" creationId="{B64EEC0C-E562-4E03-B2F1-17CD2F5AD0EE}"/>
          </ac:spMkLst>
        </pc:spChg>
        <pc:picChg chg="mod">
          <ac:chgData name="Panos Marinou" userId="S::pmarin01@ucy.ac.cy::114dfb5b-b147-41b7-82f3-120b62c2090a" providerId="AD" clId="Web-{ED3C4776-E638-40E0-AF82-EA7C40E55262}" dt="2021-05-08T19:57:15.631" v="119" actId="1076"/>
          <ac:picMkLst>
            <pc:docMk/>
            <pc:sldMk cId="1730771088" sldId="279"/>
            <ac:picMk id="10" creationId="{91F93F01-26FF-4D34-83A0-D4D6BB7A2339}"/>
          </ac:picMkLst>
        </pc:picChg>
        <pc:picChg chg="mod">
          <ac:chgData name="Panos Marinou" userId="S::pmarin01@ucy.ac.cy::114dfb5b-b147-41b7-82f3-120b62c2090a" providerId="AD" clId="Web-{ED3C4776-E638-40E0-AF82-EA7C40E55262}" dt="2021-05-08T20:00:08.791" v="148" actId="1076"/>
          <ac:picMkLst>
            <pc:docMk/>
            <pc:sldMk cId="1730771088" sldId="279"/>
            <ac:picMk id="11" creationId="{8E39B0BA-ECEB-447F-BEA6-1AA34D314F59}"/>
          </ac:picMkLst>
        </pc:picChg>
        <pc:picChg chg="mod">
          <ac:chgData name="Panos Marinou" userId="S::pmarin01@ucy.ac.cy::114dfb5b-b147-41b7-82f3-120b62c2090a" providerId="AD" clId="Web-{ED3C4776-E638-40E0-AF82-EA7C40E55262}" dt="2021-05-08T19:58:37.929" v="136" actId="1076"/>
          <ac:picMkLst>
            <pc:docMk/>
            <pc:sldMk cId="1730771088" sldId="279"/>
            <ac:picMk id="12" creationId="{6CCDE037-B16F-4C96-B517-91E50DCF1F07}"/>
          </ac:picMkLst>
        </pc:picChg>
        <pc:picChg chg="mod">
          <ac:chgData name="Panos Marinou" userId="S::pmarin01@ucy.ac.cy::114dfb5b-b147-41b7-82f3-120b62c2090a" providerId="AD" clId="Web-{ED3C4776-E638-40E0-AF82-EA7C40E55262}" dt="2021-05-08T20:00:12.760" v="149" actId="1076"/>
          <ac:picMkLst>
            <pc:docMk/>
            <pc:sldMk cId="1730771088" sldId="279"/>
            <ac:picMk id="13" creationId="{99B819C8-0AD6-48E1-980D-13EEF3C67221}"/>
          </ac:picMkLst>
        </pc:picChg>
      </pc:sldChg>
      <pc:sldChg chg="modSp">
        <pc:chgData name="Panos Marinou" userId="S::pmarin01@ucy.ac.cy::114dfb5b-b147-41b7-82f3-120b62c2090a" providerId="AD" clId="Web-{ED3C4776-E638-40E0-AF82-EA7C40E55262}" dt="2021-05-08T19:39:33.007" v="61" actId="20577"/>
        <pc:sldMkLst>
          <pc:docMk/>
          <pc:sldMk cId="759211474" sldId="281"/>
        </pc:sldMkLst>
        <pc:spChg chg="mod">
          <ac:chgData name="Panos Marinou" userId="S::pmarin01@ucy.ac.cy::114dfb5b-b147-41b7-82f3-120b62c2090a" providerId="AD" clId="Web-{ED3C4776-E638-40E0-AF82-EA7C40E55262}" dt="2021-05-08T19:39:33.007" v="61" actId="20577"/>
          <ac:spMkLst>
            <pc:docMk/>
            <pc:sldMk cId="759211474" sldId="281"/>
            <ac:spMk id="3" creationId="{2A44F877-EB98-40D6-81BB-861308BCF2BA}"/>
          </ac:spMkLst>
        </pc:spChg>
      </pc:sldChg>
      <pc:sldChg chg="addSp modSp">
        <pc:chgData name="Panos Marinou" userId="S::pmarin01@ucy.ac.cy::114dfb5b-b147-41b7-82f3-120b62c2090a" providerId="AD" clId="Web-{ED3C4776-E638-40E0-AF82-EA7C40E55262}" dt="2021-05-08T20:16:19.386" v="167" actId="20577"/>
        <pc:sldMkLst>
          <pc:docMk/>
          <pc:sldMk cId="3874904294" sldId="282"/>
        </pc:sldMkLst>
        <pc:spChg chg="mod">
          <ac:chgData name="Panos Marinou" userId="S::pmarin01@ucy.ac.cy::114dfb5b-b147-41b7-82f3-120b62c2090a" providerId="AD" clId="Web-{ED3C4776-E638-40E0-AF82-EA7C40E55262}" dt="2021-05-08T20:16:19.386" v="167" actId="20577"/>
          <ac:spMkLst>
            <pc:docMk/>
            <pc:sldMk cId="3874904294" sldId="282"/>
            <ac:spMk id="3" creationId="{BDF54F09-C861-43E9-8AFA-AD15B5B73370}"/>
          </ac:spMkLst>
        </pc:spChg>
        <pc:picChg chg="add mod">
          <ac:chgData name="Panos Marinou" userId="S::pmarin01@ucy.ac.cy::114dfb5b-b147-41b7-82f3-120b62c2090a" providerId="AD" clId="Web-{ED3C4776-E638-40E0-AF82-EA7C40E55262}" dt="2021-05-08T20:04:16.609" v="155" actId="1076"/>
          <ac:picMkLst>
            <pc:docMk/>
            <pc:sldMk cId="3874904294" sldId="282"/>
            <ac:picMk id="4" creationId="{BD2966F7-2A6E-4EEA-A374-2BD3FC78D2BE}"/>
          </ac:picMkLst>
        </pc:picChg>
      </pc:sldChg>
    </pc:docChg>
  </pc:docChgLst>
  <pc:docChgLst>
    <pc:chgData name="Panos Marinou" userId="S::pmarin01@ucy.ac.cy::114dfb5b-b147-41b7-82f3-120b62c2090a" providerId="AD" clId="Web-{90A7CAB5-5232-4C1C-96E8-D374F2377008}"/>
    <pc:docChg chg="modSld">
      <pc:chgData name="Panos Marinou" userId="S::pmarin01@ucy.ac.cy::114dfb5b-b147-41b7-82f3-120b62c2090a" providerId="AD" clId="Web-{90A7CAB5-5232-4C1C-96E8-D374F2377008}" dt="2021-05-07T17:10:15.470" v="77" actId="20577"/>
      <pc:docMkLst>
        <pc:docMk/>
      </pc:docMkLst>
      <pc:sldChg chg="modSp">
        <pc:chgData name="Panos Marinou" userId="S::pmarin01@ucy.ac.cy::114dfb5b-b147-41b7-82f3-120b62c2090a" providerId="AD" clId="Web-{90A7CAB5-5232-4C1C-96E8-D374F2377008}" dt="2021-05-07T17:09:18.891" v="41" actId="20577"/>
        <pc:sldMkLst>
          <pc:docMk/>
          <pc:sldMk cId="3829019018" sldId="272"/>
        </pc:sldMkLst>
        <pc:spChg chg="mod">
          <ac:chgData name="Panos Marinou" userId="S::pmarin01@ucy.ac.cy::114dfb5b-b147-41b7-82f3-120b62c2090a" providerId="AD" clId="Web-{90A7CAB5-5232-4C1C-96E8-D374F2377008}" dt="2021-05-07T16:39:32.918" v="10" actId="20577"/>
          <ac:spMkLst>
            <pc:docMk/>
            <pc:sldMk cId="3829019018" sldId="272"/>
            <ac:spMk id="2" creationId="{3E01122A-62D1-43E7-BD17-E7C8E9E4657B}"/>
          </ac:spMkLst>
        </pc:spChg>
        <pc:spChg chg="mod">
          <ac:chgData name="Panos Marinou" userId="S::pmarin01@ucy.ac.cy::114dfb5b-b147-41b7-82f3-120b62c2090a" providerId="AD" clId="Web-{90A7CAB5-5232-4C1C-96E8-D374F2377008}" dt="2021-05-07T17:09:18.891" v="41" actId="20577"/>
          <ac:spMkLst>
            <pc:docMk/>
            <pc:sldMk cId="3829019018" sldId="272"/>
            <ac:spMk id="3" creationId="{724A1F03-C8B4-45D3-9291-DE52A05CFF66}"/>
          </ac:spMkLst>
        </pc:spChg>
      </pc:sldChg>
      <pc:sldChg chg="modSp">
        <pc:chgData name="Panos Marinou" userId="S::pmarin01@ucy.ac.cy::114dfb5b-b147-41b7-82f3-120b62c2090a" providerId="AD" clId="Web-{90A7CAB5-5232-4C1C-96E8-D374F2377008}" dt="2021-05-07T17:09:51.610" v="61" actId="20577"/>
        <pc:sldMkLst>
          <pc:docMk/>
          <pc:sldMk cId="3504918089" sldId="274"/>
        </pc:sldMkLst>
        <pc:spChg chg="mod">
          <ac:chgData name="Panos Marinou" userId="S::pmarin01@ucy.ac.cy::114dfb5b-b147-41b7-82f3-120b62c2090a" providerId="AD" clId="Web-{90A7CAB5-5232-4C1C-96E8-D374F2377008}" dt="2021-05-07T17:09:51.610" v="61" actId="20577"/>
          <ac:spMkLst>
            <pc:docMk/>
            <pc:sldMk cId="3504918089" sldId="274"/>
            <ac:spMk id="2" creationId="{3E01122A-62D1-43E7-BD17-E7C8E9E4657B}"/>
          </ac:spMkLst>
        </pc:spChg>
      </pc:sldChg>
      <pc:sldChg chg="modSp">
        <pc:chgData name="Panos Marinou" userId="S::pmarin01@ucy.ac.cy::114dfb5b-b147-41b7-82f3-120b62c2090a" providerId="AD" clId="Web-{90A7CAB5-5232-4C1C-96E8-D374F2377008}" dt="2021-05-07T17:09:42.204" v="51" actId="20577"/>
        <pc:sldMkLst>
          <pc:docMk/>
          <pc:sldMk cId="1741297416" sldId="275"/>
        </pc:sldMkLst>
        <pc:spChg chg="mod">
          <ac:chgData name="Panos Marinou" userId="S::pmarin01@ucy.ac.cy::114dfb5b-b147-41b7-82f3-120b62c2090a" providerId="AD" clId="Web-{90A7CAB5-5232-4C1C-96E8-D374F2377008}" dt="2021-05-07T16:47:51.372" v="37" actId="20577"/>
          <ac:spMkLst>
            <pc:docMk/>
            <pc:sldMk cId="1741297416" sldId="275"/>
            <ac:spMk id="2" creationId="{3E01122A-62D1-43E7-BD17-E7C8E9E4657B}"/>
          </ac:spMkLst>
        </pc:spChg>
        <pc:spChg chg="mod">
          <ac:chgData name="Panos Marinou" userId="S::pmarin01@ucy.ac.cy::114dfb5b-b147-41b7-82f3-120b62c2090a" providerId="AD" clId="Web-{90A7CAB5-5232-4C1C-96E8-D374F2377008}" dt="2021-05-07T17:09:42.204" v="51" actId="20577"/>
          <ac:spMkLst>
            <pc:docMk/>
            <pc:sldMk cId="1741297416" sldId="275"/>
            <ac:spMk id="3" creationId="{724A1F03-C8B4-45D3-9291-DE52A05CFF66}"/>
          </ac:spMkLst>
        </pc:spChg>
      </pc:sldChg>
      <pc:sldChg chg="modSp">
        <pc:chgData name="Panos Marinou" userId="S::pmarin01@ucy.ac.cy::114dfb5b-b147-41b7-82f3-120b62c2090a" providerId="AD" clId="Web-{90A7CAB5-5232-4C1C-96E8-D374F2377008}" dt="2021-05-07T17:10:15.470" v="77" actId="20577"/>
        <pc:sldMkLst>
          <pc:docMk/>
          <pc:sldMk cId="1235808890" sldId="276"/>
        </pc:sldMkLst>
        <pc:spChg chg="mod">
          <ac:chgData name="Panos Marinou" userId="S::pmarin01@ucy.ac.cy::114dfb5b-b147-41b7-82f3-120b62c2090a" providerId="AD" clId="Web-{90A7CAB5-5232-4C1C-96E8-D374F2377008}" dt="2021-05-07T17:10:15.470" v="77" actId="20577"/>
          <ac:spMkLst>
            <pc:docMk/>
            <pc:sldMk cId="1235808890" sldId="276"/>
            <ac:spMk id="2" creationId="{3E01122A-62D1-43E7-BD17-E7C8E9E4657B}"/>
          </ac:spMkLst>
        </pc:spChg>
      </pc:sldChg>
    </pc:docChg>
  </pc:docChgLst>
  <pc:docChgLst>
    <pc:chgData name="Panos Marinou" userId="S::pmarin01@ucy.ac.cy::114dfb5b-b147-41b7-82f3-120b62c2090a" providerId="AD" clId="Web-{A115C483-FEBE-4315-B969-2A58E02D3AF8}"/>
    <pc:docChg chg="addSld modSld">
      <pc:chgData name="Panos Marinou" userId="S::pmarin01@ucy.ac.cy::114dfb5b-b147-41b7-82f3-120b62c2090a" providerId="AD" clId="Web-{A115C483-FEBE-4315-B969-2A58E02D3AF8}" dt="2021-05-04T16:05:46.019" v="43" actId="1076"/>
      <pc:docMkLst>
        <pc:docMk/>
      </pc:docMkLst>
      <pc:sldChg chg="modSp">
        <pc:chgData name="Panos Marinou" userId="S::pmarin01@ucy.ac.cy::114dfb5b-b147-41b7-82f3-120b62c2090a" providerId="AD" clId="Web-{A115C483-FEBE-4315-B969-2A58E02D3AF8}" dt="2021-05-04T16:05:46.019" v="43" actId="1076"/>
        <pc:sldMkLst>
          <pc:docMk/>
          <pc:sldMk cId="1713662650" sldId="256"/>
        </pc:sldMkLst>
        <pc:spChg chg="mod">
          <ac:chgData name="Panos Marinou" userId="S::pmarin01@ucy.ac.cy::114dfb5b-b147-41b7-82f3-120b62c2090a" providerId="AD" clId="Web-{A115C483-FEBE-4315-B969-2A58E02D3AF8}" dt="2021-05-04T16:05:46.019" v="43" actId="1076"/>
          <ac:spMkLst>
            <pc:docMk/>
            <pc:sldMk cId="1713662650" sldId="256"/>
            <ac:spMk id="2" creationId="{06128489-26E3-4836-B242-C6F1A77331E6}"/>
          </ac:spMkLst>
        </pc:spChg>
        <pc:spChg chg="mod">
          <ac:chgData name="Panos Marinou" userId="S::pmarin01@ucy.ac.cy::114dfb5b-b147-41b7-82f3-120b62c2090a" providerId="AD" clId="Web-{A115C483-FEBE-4315-B969-2A58E02D3AF8}" dt="2021-05-04T16:05:42.050" v="42" actId="1076"/>
          <ac:spMkLst>
            <pc:docMk/>
            <pc:sldMk cId="1713662650" sldId="256"/>
            <ac:spMk id="3" creationId="{A92DC7DF-5EF2-49A1-8BD2-31070BD6A18A}"/>
          </ac:spMkLst>
        </pc:spChg>
      </pc:sldChg>
      <pc:sldChg chg="addSp modSp">
        <pc:chgData name="Panos Marinou" userId="S::pmarin01@ucy.ac.cy::114dfb5b-b147-41b7-82f3-120b62c2090a" providerId="AD" clId="Web-{A115C483-FEBE-4315-B969-2A58E02D3AF8}" dt="2021-05-04T16:02:56.031" v="15" actId="20577"/>
        <pc:sldMkLst>
          <pc:docMk/>
          <pc:sldMk cId="1094599871" sldId="260"/>
        </pc:sldMkLst>
        <pc:spChg chg="mod">
          <ac:chgData name="Panos Marinou" userId="S::pmarin01@ucy.ac.cy::114dfb5b-b147-41b7-82f3-120b62c2090a" providerId="AD" clId="Web-{A115C483-FEBE-4315-B969-2A58E02D3AF8}" dt="2021-05-04T16:02:56.031" v="15" actId="20577"/>
          <ac:spMkLst>
            <pc:docMk/>
            <pc:sldMk cId="1094599871" sldId="260"/>
            <ac:spMk id="2" creationId="{94173376-B1B9-4BEA-BB37-D2F3751BF3F5}"/>
          </ac:spMkLst>
        </pc:spChg>
        <pc:picChg chg="add">
          <ac:chgData name="Panos Marinou" userId="S::pmarin01@ucy.ac.cy::114dfb5b-b147-41b7-82f3-120b62c2090a" providerId="AD" clId="Web-{A115C483-FEBE-4315-B969-2A58E02D3AF8}" dt="2021-05-04T16:01:44.514" v="0"/>
          <ac:picMkLst>
            <pc:docMk/>
            <pc:sldMk cId="1094599871" sldId="260"/>
            <ac:picMk id="6" creationId="{4A58612B-D65E-4702-9111-B3CA5EAB0144}"/>
          </ac:picMkLst>
        </pc:picChg>
      </pc:sldChg>
      <pc:sldChg chg="addSp">
        <pc:chgData name="Panos Marinou" userId="S::pmarin01@ucy.ac.cy::114dfb5b-b147-41b7-82f3-120b62c2090a" providerId="AD" clId="Web-{A115C483-FEBE-4315-B969-2A58E02D3AF8}" dt="2021-05-04T16:03:39.516" v="26"/>
        <pc:sldMkLst>
          <pc:docMk/>
          <pc:sldMk cId="1219859027" sldId="262"/>
        </pc:sldMkLst>
        <pc:picChg chg="add">
          <ac:chgData name="Panos Marinou" userId="S::pmarin01@ucy.ac.cy::114dfb5b-b147-41b7-82f3-120b62c2090a" providerId="AD" clId="Web-{A115C483-FEBE-4315-B969-2A58E02D3AF8}" dt="2021-05-04T16:03:39.516" v="26"/>
          <ac:picMkLst>
            <pc:docMk/>
            <pc:sldMk cId="1219859027" sldId="262"/>
            <ac:picMk id="6" creationId="{07DADA23-22C9-45B0-A317-40A4B40E3898}"/>
          </ac:picMkLst>
        </pc:picChg>
      </pc:sldChg>
      <pc:sldChg chg="addSp modSp new">
        <pc:chgData name="Panos Marinou" userId="S::pmarin01@ucy.ac.cy::114dfb5b-b147-41b7-82f3-120b62c2090a" providerId="AD" clId="Web-{A115C483-FEBE-4315-B969-2A58E02D3AF8}" dt="2021-05-04T16:03:32.407" v="25" actId="20577"/>
        <pc:sldMkLst>
          <pc:docMk/>
          <pc:sldMk cId="2122452015" sldId="264"/>
        </pc:sldMkLst>
        <pc:spChg chg="mod">
          <ac:chgData name="Panos Marinou" userId="S::pmarin01@ucy.ac.cy::114dfb5b-b147-41b7-82f3-120b62c2090a" providerId="AD" clId="Web-{A115C483-FEBE-4315-B969-2A58E02D3AF8}" dt="2021-05-04T16:03:32.407" v="25" actId="20577"/>
          <ac:spMkLst>
            <pc:docMk/>
            <pc:sldMk cId="2122452015" sldId="264"/>
            <ac:spMk id="2" creationId="{52A1D068-3CB9-4C3D-8CC5-2C7C2ACA35C2}"/>
          </ac:spMkLst>
        </pc:spChg>
        <pc:picChg chg="add">
          <ac:chgData name="Panos Marinou" userId="S::pmarin01@ucy.ac.cy::114dfb5b-b147-41b7-82f3-120b62c2090a" providerId="AD" clId="Web-{A115C483-FEBE-4315-B969-2A58E02D3AF8}" dt="2021-05-04T16:03:12.203" v="17"/>
          <ac:picMkLst>
            <pc:docMk/>
            <pc:sldMk cId="2122452015" sldId="264"/>
            <ac:picMk id="6" creationId="{30520796-D39E-4A3D-9D90-C85B0EDBC1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904E0D-4748-4538-A89C-8D81F6DCB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69FA4-9D6C-4DE0-B24E-434FC1D34C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8B7A5-60FA-4A4C-8538-FAFF2408057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425B9-4175-4724-AB2F-02BC07D06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AD3E2-EAE1-49BB-8876-3B6DB724B5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4C6F-6E33-4E33-AE53-2BFA553A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35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62B01-D9AC-424C-8B3E-B560290A85E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A55D-9E05-4618-8BE9-1B5D0DDF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28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Ο </a:t>
            </a:r>
            <a:r>
              <a:rPr lang="en-US" dirty="0" err="1"/>
              <a:t>όρος</a:t>
            </a:r>
            <a:r>
              <a:rPr lang="en-US" dirty="0"/>
              <a:t> «webhook» επ</a:t>
            </a:r>
            <a:r>
              <a:rPr lang="en-US" dirty="0" err="1"/>
              <a:t>ινοήθηκε</a:t>
            </a:r>
            <a:r>
              <a:rPr lang="en-US" dirty="0"/>
              <a:t> από </a:t>
            </a:r>
            <a:r>
              <a:rPr lang="en-US" dirty="0" err="1"/>
              <a:t>τον</a:t>
            </a:r>
            <a:r>
              <a:rPr lang="en-US" dirty="0"/>
              <a:t> Jeff Lindsay </a:t>
            </a:r>
            <a:r>
              <a:rPr lang="en-US" dirty="0" err="1"/>
              <a:t>το</a:t>
            </a:r>
            <a:r>
              <a:rPr lang="en-US" dirty="0"/>
              <a:t> 2007 από </a:t>
            </a:r>
            <a:r>
              <a:rPr lang="en-US" dirty="0" err="1"/>
              <a:t>τον</a:t>
            </a:r>
            <a:r>
              <a:rPr lang="en-US" dirty="0"/>
              <a:t> </a:t>
            </a:r>
            <a:r>
              <a:rPr lang="en-US" dirty="0" err="1"/>
              <a:t>όρο</a:t>
            </a:r>
            <a:r>
              <a:rPr lang="en-US" dirty="0"/>
              <a:t> «π</a:t>
            </a:r>
            <a:r>
              <a:rPr lang="en-US" dirty="0" err="1"/>
              <a:t>ρογρ</a:t>
            </a:r>
            <a:r>
              <a:rPr lang="en-US" dirty="0"/>
              <a:t>α</a:t>
            </a:r>
            <a:r>
              <a:rPr lang="en-US" dirty="0" err="1"/>
              <a:t>μμ</a:t>
            </a:r>
            <a:r>
              <a:rPr lang="en-US" dirty="0"/>
              <a:t>α</a:t>
            </a:r>
            <a:r>
              <a:rPr lang="en-US" dirty="0" err="1"/>
              <a:t>τισμός</a:t>
            </a:r>
            <a:r>
              <a:rPr lang="en-US" dirty="0"/>
              <a:t> υπ</a:t>
            </a:r>
            <a:r>
              <a:rPr lang="en-US" dirty="0" err="1"/>
              <a:t>ολογιστών</a:t>
            </a:r>
            <a:r>
              <a:rPr lang="en-US" dirty="0"/>
              <a:t>».</a:t>
            </a:r>
          </a:p>
          <a:p>
            <a:r>
              <a:rPr lang="en-US" dirty="0" err="1"/>
              <a:t>Έν</a:t>
            </a:r>
            <a:r>
              <a:rPr lang="en-US" dirty="0"/>
              <a:t>α webhook </a:t>
            </a:r>
            <a:r>
              <a:rPr lang="en-US" dirty="0" err="1"/>
              <a:t>στην</a:t>
            </a:r>
            <a:r>
              <a:rPr lang="en-US" dirty="0"/>
              <a:t> α</a:t>
            </a:r>
            <a:r>
              <a:rPr lang="en-US" dirty="0" err="1"/>
              <a:t>νά</a:t>
            </a:r>
            <a:r>
              <a:rPr lang="en-US" dirty="0"/>
              <a:t>π</a:t>
            </a:r>
            <a:r>
              <a:rPr lang="en-US" dirty="0" err="1"/>
              <a:t>τυξη</a:t>
            </a:r>
            <a:r>
              <a:rPr lang="en-US" dirty="0"/>
              <a:t> </a:t>
            </a:r>
            <a:r>
              <a:rPr lang="en-US" dirty="0" err="1"/>
              <a:t>ιστού</a:t>
            </a:r>
            <a:r>
              <a:rPr lang="en-US" dirty="0"/>
              <a:t> </a:t>
            </a:r>
            <a:r>
              <a:rPr lang="en-US" dirty="0" err="1"/>
              <a:t>είν</a:t>
            </a:r>
            <a:r>
              <a:rPr lang="en-US" dirty="0"/>
              <a:t>αι </a:t>
            </a:r>
            <a:r>
              <a:rPr lang="en-US" dirty="0" err="1"/>
              <a:t>μι</a:t>
            </a:r>
            <a:r>
              <a:rPr lang="en-US" dirty="0"/>
              <a:t>α </a:t>
            </a:r>
            <a:r>
              <a:rPr lang="en-US" dirty="0" err="1"/>
              <a:t>μέθοδος</a:t>
            </a:r>
            <a:r>
              <a:rPr lang="en-US" dirty="0"/>
              <a:t> α</a:t>
            </a:r>
            <a:r>
              <a:rPr lang="en-US" dirty="0" err="1"/>
              <a:t>ύξησης</a:t>
            </a:r>
            <a:r>
              <a:rPr lang="en-US" dirty="0"/>
              <a:t> ή α</a:t>
            </a:r>
            <a:r>
              <a:rPr lang="en-US" dirty="0" err="1"/>
              <a:t>λλ</a:t>
            </a:r>
            <a:r>
              <a:rPr lang="en-US" dirty="0"/>
              <a:t>α</a:t>
            </a:r>
            <a:r>
              <a:rPr lang="en-US" dirty="0" err="1"/>
              <a:t>γής</a:t>
            </a:r>
            <a:r>
              <a:rPr lang="en-US" dirty="0"/>
              <a:t> </a:t>
            </a:r>
            <a:r>
              <a:rPr lang="en-US" dirty="0" err="1"/>
              <a:t>της</a:t>
            </a:r>
            <a:r>
              <a:rPr lang="en-US" dirty="0"/>
              <a:t> </a:t>
            </a:r>
            <a:r>
              <a:rPr lang="en-US" dirty="0" err="1"/>
              <a:t>συμ</a:t>
            </a:r>
            <a:r>
              <a:rPr lang="en-US" dirty="0"/>
              <a:t>π</a:t>
            </a:r>
            <a:r>
              <a:rPr lang="en-US" dirty="0" err="1"/>
              <a:t>εριφοράς</a:t>
            </a:r>
            <a:r>
              <a:rPr lang="en-US" dirty="0"/>
              <a:t> </a:t>
            </a:r>
            <a:r>
              <a:rPr lang="en-US" dirty="0" err="1"/>
              <a:t>μι</a:t>
            </a:r>
            <a:r>
              <a:rPr lang="en-US" dirty="0"/>
              <a:t>ας </a:t>
            </a:r>
            <a:r>
              <a:rPr lang="en-US" dirty="0" err="1"/>
              <a:t>ιστοσελίδ</a:t>
            </a:r>
            <a:r>
              <a:rPr lang="en-US" dirty="0"/>
              <a:t>ας ή </a:t>
            </a:r>
            <a:r>
              <a:rPr lang="en-US" dirty="0" err="1"/>
              <a:t>μι</a:t>
            </a:r>
            <a:r>
              <a:rPr lang="en-US" dirty="0"/>
              <a:t>ας 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ρμογής</a:t>
            </a:r>
            <a:r>
              <a:rPr lang="en-US" dirty="0"/>
              <a:t> </a:t>
            </a:r>
            <a:r>
              <a:rPr lang="en-US" dirty="0" err="1"/>
              <a:t>ιστού</a:t>
            </a:r>
            <a:r>
              <a:rPr lang="en-US" dirty="0"/>
              <a:t> </a:t>
            </a:r>
            <a:r>
              <a:rPr lang="en-US" dirty="0" err="1"/>
              <a:t>με</a:t>
            </a:r>
            <a:r>
              <a:rPr lang="en-US" dirty="0"/>
              <a:t> π</a:t>
            </a:r>
            <a:r>
              <a:rPr lang="en-US" dirty="0" err="1"/>
              <a:t>ροσ</a:t>
            </a:r>
            <a:r>
              <a:rPr lang="en-US" dirty="0"/>
              <a:t>α</a:t>
            </a:r>
            <a:r>
              <a:rPr lang="en-US" dirty="0" err="1"/>
              <a:t>ρμοσμένες</a:t>
            </a:r>
            <a:r>
              <a:rPr lang="en-US" dirty="0"/>
              <a:t> επ</a:t>
            </a:r>
            <a:r>
              <a:rPr lang="en-US" dirty="0" err="1"/>
              <a:t>ιστροφές</a:t>
            </a:r>
            <a:r>
              <a:rPr lang="en-US" dirty="0"/>
              <a:t> </a:t>
            </a:r>
            <a:r>
              <a:rPr lang="en-US" dirty="0" err="1"/>
              <a:t>κλήσεων</a:t>
            </a:r>
            <a:r>
              <a:rPr lang="en-US" dirty="0"/>
              <a:t>. </a:t>
            </a:r>
            <a:r>
              <a:rPr lang="en-US" dirty="0" err="1"/>
              <a:t>Αυτές</a:t>
            </a:r>
            <a:r>
              <a:rPr lang="en-US" dirty="0"/>
              <a:t> </a:t>
            </a:r>
            <a:r>
              <a:rPr lang="en-US" dirty="0" err="1"/>
              <a:t>οι</a:t>
            </a:r>
            <a:r>
              <a:rPr lang="en-US" dirty="0"/>
              <a:t> επ</a:t>
            </a:r>
            <a:r>
              <a:rPr lang="en-US" dirty="0" err="1"/>
              <a:t>ιστροφές</a:t>
            </a:r>
            <a:r>
              <a:rPr lang="en-US" dirty="0"/>
              <a:t> μπ</a:t>
            </a:r>
            <a:r>
              <a:rPr lang="en-US" dirty="0" err="1"/>
              <a:t>ορεί</a:t>
            </a:r>
            <a:r>
              <a:rPr lang="en-US" dirty="0"/>
              <a:t> να 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τηρούντ</a:t>
            </a:r>
            <a:r>
              <a:rPr lang="en-US" dirty="0"/>
              <a:t>αι, να </a:t>
            </a:r>
            <a:r>
              <a:rPr lang="en-US" dirty="0" err="1"/>
              <a:t>τρο</a:t>
            </a:r>
            <a:r>
              <a:rPr lang="en-US" dirty="0"/>
              <a:t>ποπ</a:t>
            </a:r>
            <a:r>
              <a:rPr lang="en-US" dirty="0" err="1"/>
              <a:t>οιούντ</a:t>
            </a:r>
            <a:r>
              <a:rPr lang="en-US" dirty="0"/>
              <a:t>αι και να 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χειρίζοντ</a:t>
            </a:r>
            <a:r>
              <a:rPr lang="en-US" dirty="0"/>
              <a:t>αι </a:t>
            </a:r>
            <a:r>
              <a:rPr lang="en-US" dirty="0" err="1"/>
              <a:t>τρίτοι</a:t>
            </a:r>
            <a:r>
              <a:rPr lang="en-US" dirty="0"/>
              <a:t> </a:t>
            </a:r>
            <a:r>
              <a:rPr lang="en-US" dirty="0" err="1"/>
              <a:t>χρήστες</a:t>
            </a:r>
            <a:r>
              <a:rPr lang="en-US" dirty="0"/>
              <a:t> και π</a:t>
            </a:r>
            <a:r>
              <a:rPr lang="en-US" dirty="0" err="1"/>
              <a:t>ρογρ</a:t>
            </a:r>
            <a:r>
              <a:rPr lang="en-US" dirty="0"/>
              <a:t>α</a:t>
            </a:r>
            <a:r>
              <a:rPr lang="en-US" dirty="0" err="1"/>
              <a:t>μμ</a:t>
            </a:r>
            <a:r>
              <a:rPr lang="en-US" dirty="0"/>
              <a:t>α</a:t>
            </a:r>
            <a:r>
              <a:rPr lang="en-US" dirty="0" err="1"/>
              <a:t>τιστές</a:t>
            </a:r>
            <a:r>
              <a:rPr lang="en-US" dirty="0"/>
              <a:t> π</a:t>
            </a:r>
            <a:r>
              <a:rPr lang="en-US" dirty="0" err="1"/>
              <a:t>ου</a:t>
            </a:r>
            <a:r>
              <a:rPr lang="en-US" dirty="0"/>
              <a:t> </a:t>
            </a:r>
            <a:r>
              <a:rPr lang="en-US" dirty="0" err="1"/>
              <a:t>ενδέχετ</a:t>
            </a:r>
            <a:r>
              <a:rPr lang="en-US" dirty="0"/>
              <a:t>αι να </a:t>
            </a:r>
            <a:r>
              <a:rPr lang="en-US" dirty="0" err="1"/>
              <a:t>μην</a:t>
            </a:r>
            <a:r>
              <a:rPr lang="en-US" dirty="0"/>
              <a:t> </a:t>
            </a:r>
            <a:r>
              <a:rPr lang="en-US" dirty="0" err="1"/>
              <a:t>είν</a:t>
            </a:r>
            <a:r>
              <a:rPr lang="en-US" dirty="0"/>
              <a:t>αι απαρα</a:t>
            </a:r>
            <a:r>
              <a:rPr lang="en-US" dirty="0" err="1"/>
              <a:t>ίτητ</a:t>
            </a:r>
            <a:r>
              <a:rPr lang="en-US" dirty="0"/>
              <a:t>α </a:t>
            </a:r>
            <a:r>
              <a:rPr lang="en-US" dirty="0" err="1"/>
              <a:t>συνδεδεμένοι</a:t>
            </a:r>
            <a:r>
              <a:rPr lang="en-US" dirty="0"/>
              <a:t> </a:t>
            </a:r>
            <a:r>
              <a:rPr lang="en-US" dirty="0" err="1"/>
              <a:t>με</a:t>
            </a:r>
            <a:r>
              <a:rPr lang="en-US" dirty="0"/>
              <a:t> </a:t>
            </a:r>
            <a:r>
              <a:rPr lang="en-US" dirty="0" err="1"/>
              <a:t>τον</a:t>
            </a:r>
            <a:r>
              <a:rPr lang="en-US" dirty="0"/>
              <a:t> α</a:t>
            </a:r>
            <a:r>
              <a:rPr lang="en-US" dirty="0" err="1"/>
              <a:t>ρχικό</a:t>
            </a:r>
            <a:r>
              <a:rPr lang="en-US" dirty="0"/>
              <a:t> </a:t>
            </a:r>
            <a:r>
              <a:rPr lang="en-US" dirty="0" err="1"/>
              <a:t>ιστότο</a:t>
            </a:r>
            <a:r>
              <a:rPr lang="en-US" dirty="0"/>
              <a:t>πο ή </a:t>
            </a:r>
            <a:r>
              <a:rPr lang="en-US" dirty="0" err="1"/>
              <a:t>την</a:t>
            </a:r>
            <a:r>
              <a:rPr lang="en-US" dirty="0"/>
              <a:t> 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</a:t>
            </a:r>
            <a:r>
              <a:rPr lang="en-US" dirty="0"/>
              <a:t>.</a:t>
            </a:r>
          </a:p>
          <a:p>
            <a:r>
              <a:rPr lang="en-US" dirty="0"/>
              <a:t>Τα Webhooks </a:t>
            </a:r>
            <a:r>
              <a:rPr lang="en-US" dirty="0" err="1"/>
              <a:t>είν</a:t>
            </a:r>
            <a:r>
              <a:rPr lang="en-US" dirty="0"/>
              <a:t>αι α</a:t>
            </a:r>
            <a:r>
              <a:rPr lang="en-US" dirty="0" err="1"/>
              <a:t>υτομ</a:t>
            </a:r>
            <a:r>
              <a:rPr lang="en-US" dirty="0"/>
              <a:t>α</a:t>
            </a:r>
            <a:r>
              <a:rPr lang="en-US" dirty="0" err="1"/>
              <a:t>το</a:t>
            </a:r>
            <a:r>
              <a:rPr lang="en-US" dirty="0"/>
              <a:t>π</a:t>
            </a:r>
            <a:r>
              <a:rPr lang="en-US" dirty="0" err="1"/>
              <a:t>οιημέν</a:t>
            </a:r>
            <a:r>
              <a:rPr lang="en-US" dirty="0"/>
              <a:t>α </a:t>
            </a:r>
            <a:r>
              <a:rPr lang="en-US" dirty="0" err="1"/>
              <a:t>μηνύμ</a:t>
            </a:r>
            <a:r>
              <a:rPr lang="en-US" dirty="0"/>
              <a:t>ατα π</a:t>
            </a:r>
            <a:r>
              <a:rPr lang="en-US" dirty="0" err="1"/>
              <a:t>ου</a:t>
            </a:r>
            <a:r>
              <a:rPr lang="en-US" dirty="0"/>
              <a:t> απ</a:t>
            </a:r>
            <a:r>
              <a:rPr lang="en-US" dirty="0" err="1"/>
              <a:t>οστέλλοντ</a:t>
            </a:r>
            <a:r>
              <a:rPr lang="en-US" dirty="0"/>
              <a:t>αι από 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ρμογές</a:t>
            </a:r>
            <a:r>
              <a:rPr lang="en-US" dirty="0"/>
              <a:t> </a:t>
            </a:r>
            <a:r>
              <a:rPr lang="en-US" dirty="0" err="1"/>
              <a:t>ότ</a:t>
            </a:r>
            <a:r>
              <a:rPr lang="en-US" dirty="0"/>
              <a:t>αν </a:t>
            </a:r>
            <a:r>
              <a:rPr lang="en-US" dirty="0" err="1"/>
              <a:t>συμ</a:t>
            </a:r>
            <a:r>
              <a:rPr lang="en-US" dirty="0"/>
              <a:t>βα</a:t>
            </a:r>
            <a:r>
              <a:rPr lang="en-US" dirty="0" err="1"/>
              <a:t>ίνει</a:t>
            </a:r>
            <a:r>
              <a:rPr lang="en-US" dirty="0"/>
              <a:t> </a:t>
            </a:r>
            <a:r>
              <a:rPr lang="en-US" dirty="0" err="1"/>
              <a:t>κάτι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Με</a:t>
            </a:r>
            <a:r>
              <a:rPr lang="en-US" dirty="0"/>
              <a:t> απ</a:t>
            </a:r>
            <a:r>
              <a:rPr lang="en-US" dirty="0" err="1"/>
              <a:t>λά</a:t>
            </a:r>
            <a:r>
              <a:rPr lang="en-US" dirty="0"/>
              <a:t> </a:t>
            </a:r>
            <a:r>
              <a:rPr lang="en-US" dirty="0" err="1"/>
              <a:t>λόγι</a:t>
            </a:r>
            <a:r>
              <a:rPr lang="en-US" dirty="0"/>
              <a:t>α </a:t>
            </a:r>
            <a:r>
              <a:rPr lang="en-US" dirty="0" err="1"/>
              <a:t>είν</a:t>
            </a:r>
            <a:r>
              <a:rPr lang="en-US" dirty="0"/>
              <a:t>αι </a:t>
            </a:r>
            <a:r>
              <a:rPr lang="en-US" dirty="0" err="1"/>
              <a:t>έν</a:t>
            </a:r>
            <a:r>
              <a:rPr lang="en-US" dirty="0"/>
              <a:t>ας </a:t>
            </a:r>
            <a:r>
              <a:rPr lang="en-US" dirty="0" err="1"/>
              <a:t>τρό</a:t>
            </a:r>
            <a:r>
              <a:rPr lang="en-US" dirty="0"/>
              <a:t>π</a:t>
            </a:r>
            <a:r>
              <a:rPr lang="en-US" dirty="0" err="1"/>
              <a:t>ος</a:t>
            </a:r>
            <a:r>
              <a:rPr lang="en-US" dirty="0"/>
              <a:t> </a:t>
            </a:r>
            <a:r>
              <a:rPr lang="en-US" dirty="0" err="1"/>
              <a:t>γι</a:t>
            </a:r>
            <a:r>
              <a:rPr lang="en-US" dirty="0"/>
              <a:t>α </a:t>
            </a:r>
            <a:r>
              <a:rPr lang="en-US" dirty="0" err="1"/>
              <a:t>μι</a:t>
            </a:r>
            <a:r>
              <a:rPr lang="en-US" dirty="0"/>
              <a:t>α 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</a:t>
            </a:r>
            <a:r>
              <a:rPr lang="en-US" dirty="0"/>
              <a:t> να πα</a:t>
            </a:r>
            <a:r>
              <a:rPr lang="en-US" dirty="0" err="1"/>
              <a:t>ρέχει</a:t>
            </a:r>
            <a:r>
              <a:rPr lang="en-US" dirty="0"/>
              <a:t> </a:t>
            </a:r>
            <a:r>
              <a:rPr lang="en-US" dirty="0" err="1"/>
              <a:t>σε</a:t>
            </a:r>
            <a:r>
              <a:rPr lang="en-US" dirty="0"/>
              <a:t> </a:t>
            </a:r>
            <a:r>
              <a:rPr lang="en-US" dirty="0" err="1"/>
              <a:t>άλλες</a:t>
            </a:r>
            <a:r>
              <a:rPr lang="en-US" dirty="0"/>
              <a:t> 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ρμογές</a:t>
            </a:r>
            <a:r>
              <a:rPr lang="en-US" dirty="0"/>
              <a:t> π</a:t>
            </a:r>
            <a:r>
              <a:rPr lang="en-US" dirty="0" err="1"/>
              <a:t>ληροφορίες</a:t>
            </a:r>
            <a:r>
              <a:rPr lang="en-US" dirty="0"/>
              <a:t> </a:t>
            </a:r>
            <a:r>
              <a:rPr lang="en-US" dirty="0" err="1"/>
              <a:t>σε</a:t>
            </a:r>
            <a:r>
              <a:rPr lang="en-US" dirty="0"/>
              <a:t> πρα</a:t>
            </a:r>
            <a:r>
              <a:rPr lang="en-US" dirty="0" err="1"/>
              <a:t>γμ</a:t>
            </a:r>
            <a:r>
              <a:rPr lang="en-US" dirty="0"/>
              <a:t>α</a:t>
            </a:r>
            <a:r>
              <a:rPr lang="en-US" dirty="0" err="1"/>
              <a:t>τικό</a:t>
            </a:r>
            <a:r>
              <a:rPr lang="en-US" dirty="0"/>
              <a:t> </a:t>
            </a:r>
            <a:r>
              <a:rPr lang="en-US" dirty="0" err="1"/>
              <a:t>χρόνο</a:t>
            </a:r>
            <a:r>
              <a:rPr lang="en-US" dirty="0"/>
              <a:t>.</a:t>
            </a:r>
          </a:p>
          <a:p>
            <a:r>
              <a:rPr lang="en-US" dirty="0" err="1"/>
              <a:t>Μι</a:t>
            </a:r>
            <a:r>
              <a:rPr lang="en-US" dirty="0"/>
              <a:t>α </a:t>
            </a:r>
            <a:r>
              <a:rPr lang="en-US" dirty="0" err="1"/>
              <a:t>άλλη</a:t>
            </a:r>
            <a:r>
              <a:rPr lang="en-US" dirty="0"/>
              <a:t> </a:t>
            </a:r>
            <a:r>
              <a:rPr lang="en-US" dirty="0" err="1"/>
              <a:t>εν</a:t>
            </a:r>
            <a:r>
              <a:rPr lang="en-US" dirty="0"/>
              <a:t>α</a:t>
            </a:r>
            <a:r>
              <a:rPr lang="en-US" dirty="0" err="1"/>
              <a:t>λλ</a:t>
            </a:r>
            <a:r>
              <a:rPr lang="en-US" dirty="0"/>
              <a:t>α</a:t>
            </a:r>
            <a:r>
              <a:rPr lang="en-US" dirty="0" err="1"/>
              <a:t>κτική</a:t>
            </a:r>
            <a:r>
              <a:rPr lang="en-US" dirty="0"/>
              <a:t> </a:t>
            </a:r>
            <a:r>
              <a:rPr lang="en-US" dirty="0" err="1"/>
              <a:t>λύση</a:t>
            </a:r>
            <a:r>
              <a:rPr lang="en-US" dirty="0"/>
              <a:t> </a:t>
            </a:r>
            <a:r>
              <a:rPr lang="en-US" dirty="0" err="1"/>
              <a:t>είν</a:t>
            </a:r>
            <a:r>
              <a:rPr lang="en-US" dirty="0"/>
              <a:t>αι </a:t>
            </a:r>
            <a:r>
              <a:rPr lang="en-US" dirty="0" err="1"/>
              <a:t>το</a:t>
            </a:r>
            <a:r>
              <a:rPr lang="en-US" dirty="0"/>
              <a:t> polling </a:t>
            </a:r>
            <a:r>
              <a:rPr lang="en-US" dirty="0" err="1"/>
              <a:t>με</a:t>
            </a:r>
            <a:r>
              <a:rPr lang="en-US" dirty="0"/>
              <a:t> </a:t>
            </a:r>
            <a:r>
              <a:rPr lang="en-US" dirty="0" err="1"/>
              <a:t>τη</a:t>
            </a:r>
            <a:r>
              <a:rPr lang="en-US" dirty="0"/>
              <a:t> 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φορά</a:t>
            </a:r>
            <a:r>
              <a:rPr lang="en-US" dirty="0"/>
              <a:t> </a:t>
            </a:r>
            <a:r>
              <a:rPr lang="en-US" dirty="0" err="1"/>
              <a:t>ότι</a:t>
            </a:r>
            <a:r>
              <a:rPr lang="en-US" dirty="0"/>
              <a:t> </a:t>
            </a:r>
            <a:r>
              <a:rPr lang="en-US" dirty="0" err="1"/>
              <a:t>κάθε</a:t>
            </a:r>
            <a:r>
              <a:rPr lang="en-US" dirty="0"/>
              <a:t> </a:t>
            </a:r>
            <a:r>
              <a:rPr lang="en-US" dirty="0" err="1"/>
              <a:t>φορά</a:t>
            </a:r>
            <a:r>
              <a:rPr lang="en-US" dirty="0"/>
              <a:t> π</a:t>
            </a:r>
            <a:r>
              <a:rPr lang="en-US" dirty="0" err="1"/>
              <a:t>ου</a:t>
            </a:r>
            <a:r>
              <a:rPr lang="en-US" dirty="0"/>
              <a:t> </a:t>
            </a:r>
            <a:r>
              <a:rPr lang="en-US" dirty="0" err="1"/>
              <a:t>θέλετε</a:t>
            </a:r>
            <a:r>
              <a:rPr lang="en-US" dirty="0"/>
              <a:t> π</a:t>
            </a:r>
            <a:r>
              <a:rPr lang="en-US" dirty="0" err="1"/>
              <a:t>ληροφορίες</a:t>
            </a:r>
            <a:r>
              <a:rPr lang="en-US" dirty="0"/>
              <a:t> π</a:t>
            </a:r>
            <a:r>
              <a:rPr lang="en-US" dirty="0" err="1"/>
              <a:t>ρέ</a:t>
            </a:r>
            <a:r>
              <a:rPr lang="en-US" dirty="0"/>
              <a:t>π</a:t>
            </a:r>
            <a:r>
              <a:rPr lang="en-US" dirty="0" err="1"/>
              <a:t>ει</a:t>
            </a:r>
            <a:r>
              <a:rPr lang="en-US" dirty="0"/>
              <a:t> να π</a:t>
            </a:r>
            <a:r>
              <a:rPr lang="en-US" dirty="0" err="1"/>
              <a:t>άτε</a:t>
            </a:r>
            <a:r>
              <a:rPr lang="en-US" dirty="0"/>
              <a:t> και να </a:t>
            </a:r>
            <a:r>
              <a:rPr lang="en-US" dirty="0" err="1"/>
              <a:t>τις</a:t>
            </a:r>
            <a:r>
              <a:rPr lang="en-US" dirty="0"/>
              <a:t> </a:t>
            </a:r>
            <a:r>
              <a:rPr lang="en-US" dirty="0" err="1"/>
              <a:t>ζητήσετε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A55D-9E05-4618-8BE9-1B5D0DDF7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Οι</a:t>
            </a:r>
            <a:r>
              <a:rPr lang="en-US" dirty="0"/>
              <a:t> </a:t>
            </a:r>
            <a:r>
              <a:rPr lang="en-US" dirty="0" err="1"/>
              <a:t>τελικοί</a:t>
            </a:r>
            <a:r>
              <a:rPr lang="en-US" dirty="0"/>
              <a:t> </a:t>
            </a:r>
            <a:r>
              <a:rPr lang="en-US" dirty="0" err="1"/>
              <a:t>χρήστες</a:t>
            </a:r>
            <a:r>
              <a:rPr lang="en-US" dirty="0"/>
              <a:t> π</a:t>
            </a:r>
            <a:r>
              <a:rPr lang="en-US" dirty="0" err="1"/>
              <a:t>ρέ</a:t>
            </a:r>
            <a:r>
              <a:rPr lang="en-US" dirty="0"/>
              <a:t>π</a:t>
            </a:r>
            <a:r>
              <a:rPr lang="en-US" dirty="0" err="1"/>
              <a:t>ει</a:t>
            </a:r>
            <a:r>
              <a:rPr lang="en-US" dirty="0"/>
              <a:t> να </a:t>
            </a:r>
            <a:r>
              <a:rPr lang="en-US" dirty="0" err="1"/>
              <a:t>εισ</a:t>
            </a:r>
            <a:r>
              <a:rPr lang="en-US" dirty="0"/>
              <a:t>α</a:t>
            </a:r>
            <a:r>
              <a:rPr lang="en-US" dirty="0" err="1"/>
              <a:t>γάγουν</a:t>
            </a:r>
            <a:r>
              <a:rPr lang="en-US" dirty="0"/>
              <a:t> manually </a:t>
            </a:r>
            <a:r>
              <a:rPr lang="en-US" dirty="0" err="1"/>
              <a:t>μι</a:t>
            </a:r>
            <a:r>
              <a:rPr lang="en-US" dirty="0"/>
              <a:t>α </a:t>
            </a:r>
            <a:r>
              <a:rPr lang="en-US" dirty="0" err="1"/>
              <a:t>διεύθυνση</a:t>
            </a:r>
            <a:r>
              <a:rPr lang="en-US" dirty="0"/>
              <a:t> URL 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την</a:t>
            </a:r>
            <a:r>
              <a:rPr lang="en-US" dirty="0"/>
              <a:t> </a:t>
            </a:r>
            <a:r>
              <a:rPr lang="en-US" dirty="0" err="1"/>
              <a:t>κλήση</a:t>
            </a:r>
            <a:r>
              <a:rPr lang="en-US" dirty="0"/>
              <a:t> webhook. </a:t>
            </a:r>
            <a:r>
              <a:rPr lang="en-US" dirty="0" err="1"/>
              <a:t>Οι</a:t>
            </a:r>
            <a:r>
              <a:rPr lang="en-US" dirty="0"/>
              <a:t> </a:t>
            </a:r>
            <a:r>
              <a:rPr lang="en-US" dirty="0" err="1"/>
              <a:t>μη</a:t>
            </a:r>
            <a:r>
              <a:rPr lang="en-US" dirty="0"/>
              <a:t> </a:t>
            </a:r>
            <a:r>
              <a:rPr lang="en-US" dirty="0" err="1"/>
              <a:t>τεχνικοί</a:t>
            </a:r>
            <a:r>
              <a:rPr lang="en-US" dirty="0"/>
              <a:t> </a:t>
            </a:r>
            <a:r>
              <a:rPr lang="en-US" dirty="0" err="1"/>
              <a:t>χρήστες</a:t>
            </a:r>
            <a:r>
              <a:rPr lang="en-US" dirty="0"/>
              <a:t> </a:t>
            </a:r>
            <a:r>
              <a:rPr lang="en-US" dirty="0" err="1"/>
              <a:t>συνήθως</a:t>
            </a:r>
            <a:r>
              <a:rPr lang="en-US" dirty="0"/>
              <a:t> θα </a:t>
            </a:r>
            <a:r>
              <a:rPr lang="en-US" dirty="0" err="1"/>
              <a:t>το</a:t>
            </a:r>
            <a:r>
              <a:rPr lang="en-US" dirty="0"/>
              <a:t> α</a:t>
            </a:r>
            <a:r>
              <a:rPr lang="en-US" dirty="0" err="1"/>
              <a:t>ντιγράφουν</a:t>
            </a:r>
            <a:r>
              <a:rPr lang="en-US" dirty="0"/>
              <a:t> από </a:t>
            </a:r>
            <a:r>
              <a:rPr lang="en-US" dirty="0" err="1"/>
              <a:t>άλλη</a:t>
            </a:r>
            <a:r>
              <a:rPr lang="en-US" dirty="0"/>
              <a:t> υπ</a:t>
            </a:r>
            <a:r>
              <a:rPr lang="en-US" dirty="0" err="1"/>
              <a:t>ηρεσί</a:t>
            </a:r>
            <a:r>
              <a:rPr lang="en-US" dirty="0"/>
              <a:t>α π</a:t>
            </a:r>
            <a:r>
              <a:rPr lang="en-US" dirty="0" err="1"/>
              <a:t>ου</a:t>
            </a:r>
            <a:r>
              <a:rPr lang="en-US" dirty="0"/>
              <a:t> κατανα</a:t>
            </a:r>
            <a:r>
              <a:rPr lang="en-US" dirty="0" err="1"/>
              <a:t>λώνει</a:t>
            </a:r>
            <a:r>
              <a:rPr lang="en-US" dirty="0"/>
              <a:t> (όπ</a:t>
            </a:r>
            <a:r>
              <a:rPr lang="en-US" dirty="0" err="1"/>
              <a:t>ως</a:t>
            </a:r>
            <a:r>
              <a:rPr lang="en-US" dirty="0"/>
              <a:t> </a:t>
            </a:r>
            <a:r>
              <a:rPr lang="en-US" dirty="0" err="1"/>
              <a:t>το</a:t>
            </a:r>
            <a:r>
              <a:rPr lang="en-US" dirty="0"/>
              <a:t> Zapier). </a:t>
            </a:r>
            <a:r>
              <a:rPr lang="en-US" dirty="0" err="1"/>
              <a:t>Αυτό</a:t>
            </a:r>
            <a:r>
              <a:rPr lang="en-US" dirty="0"/>
              <a:t> α</a:t>
            </a:r>
            <a:r>
              <a:rPr lang="en-US" dirty="0" err="1"/>
              <a:t>φήνει</a:t>
            </a:r>
            <a:r>
              <a:rPr lang="en-US" dirty="0"/>
              <a:t> π</a:t>
            </a:r>
            <a:r>
              <a:rPr lang="en-US" dirty="0" err="1"/>
              <a:t>εριθώρι</a:t>
            </a:r>
            <a:r>
              <a:rPr lang="en-US" dirty="0"/>
              <a:t>α 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λάθη</a:t>
            </a:r>
            <a:r>
              <a:rPr lang="en-US" dirty="0"/>
              <a:t> και απα</a:t>
            </a:r>
            <a:r>
              <a:rPr lang="en-US" dirty="0" err="1"/>
              <a:t>ιτεί</a:t>
            </a:r>
            <a:r>
              <a:rPr lang="en-US" dirty="0"/>
              <a:t> π</a:t>
            </a:r>
            <a:r>
              <a:rPr lang="en-US" dirty="0" err="1"/>
              <a:t>ερισσότερη</a:t>
            </a:r>
            <a:r>
              <a:rPr lang="en-US" dirty="0"/>
              <a:t> π</a:t>
            </a:r>
            <a:r>
              <a:rPr lang="en-US" dirty="0" err="1"/>
              <a:t>ροσ</a:t>
            </a:r>
            <a:r>
              <a:rPr lang="en-US" dirty="0"/>
              <a:t>π</a:t>
            </a:r>
            <a:r>
              <a:rPr lang="en-US" dirty="0" err="1"/>
              <a:t>άθει</a:t>
            </a:r>
            <a:r>
              <a:rPr lang="en-US" dirty="0"/>
              <a:t>α από </a:t>
            </a:r>
            <a:r>
              <a:rPr lang="en-US" dirty="0" err="1"/>
              <a:t>την</a:t>
            </a:r>
            <a:r>
              <a:rPr lang="en-US" dirty="0"/>
              <a:t> π</a:t>
            </a:r>
            <a:r>
              <a:rPr lang="en-US" dirty="0" err="1"/>
              <a:t>λευρά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χρήστη</a:t>
            </a:r>
            <a:r>
              <a:rPr lang="en-US" dirty="0"/>
              <a:t>. (</a:t>
            </a:r>
            <a:r>
              <a:rPr lang="en-US" dirty="0" err="1"/>
              <a:t>στ</a:t>
            </a:r>
            <a:r>
              <a:rPr lang="en-US" dirty="0"/>
              <a:t>α</a:t>
            </a:r>
            <a:r>
              <a:rPr lang="en-US" dirty="0" err="1"/>
              <a:t>τικό</a:t>
            </a:r>
            <a:r>
              <a:rPr lang="en-US" dirty="0"/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/>
              <a:t>Συνήθως</a:t>
            </a:r>
            <a:r>
              <a:rPr lang="en-US" dirty="0"/>
              <a:t> υπ</a:t>
            </a:r>
            <a:r>
              <a:rPr lang="en-US" dirty="0" err="1"/>
              <a:t>οστηρίζετ</a:t>
            </a:r>
            <a:r>
              <a:rPr lang="en-US" dirty="0"/>
              <a:t>αι </a:t>
            </a:r>
            <a:r>
              <a:rPr lang="en-US" dirty="0" err="1"/>
              <a:t>μόνο</a:t>
            </a:r>
            <a:r>
              <a:rPr lang="en-US" dirty="0"/>
              <a:t> </a:t>
            </a:r>
            <a:r>
              <a:rPr lang="en-US" dirty="0" err="1"/>
              <a:t>έν</a:t>
            </a:r>
            <a:r>
              <a:rPr lang="en-US" dirty="0"/>
              <a:t>α URL , </a:t>
            </a:r>
            <a:r>
              <a:rPr lang="en-US" dirty="0" err="1"/>
              <a:t>το</a:t>
            </a:r>
            <a:r>
              <a:rPr lang="en-US" dirty="0"/>
              <a:t> οπ</a:t>
            </a:r>
            <a:r>
              <a:rPr lang="en-US" dirty="0" err="1"/>
              <a:t>οίο</a:t>
            </a:r>
            <a:r>
              <a:rPr lang="en-US" dirty="0"/>
              <a:t> </a:t>
            </a:r>
            <a:r>
              <a:rPr lang="en-US" dirty="0" err="1"/>
              <a:t>σημ</a:t>
            </a:r>
            <a:r>
              <a:rPr lang="en-US" dirty="0"/>
              <a:t>α</a:t>
            </a:r>
            <a:r>
              <a:rPr lang="en-US" dirty="0" err="1"/>
              <a:t>ίνει</a:t>
            </a:r>
            <a:r>
              <a:rPr lang="en-US" dirty="0"/>
              <a:t> </a:t>
            </a:r>
            <a:r>
              <a:rPr lang="en-US" dirty="0" err="1"/>
              <a:t>ότι</a:t>
            </a:r>
            <a:r>
              <a:rPr lang="en-US" dirty="0"/>
              <a:t> </a:t>
            </a:r>
            <a:r>
              <a:rPr lang="en-US" dirty="0" err="1"/>
              <a:t>μόνο</a:t>
            </a:r>
            <a:r>
              <a:rPr lang="en-US" dirty="0"/>
              <a:t> </a:t>
            </a:r>
            <a:r>
              <a:rPr lang="en-US" dirty="0" err="1"/>
              <a:t>μί</a:t>
            </a:r>
            <a:r>
              <a:rPr lang="en-US" dirty="0"/>
              <a:t>α υπ</a:t>
            </a:r>
            <a:r>
              <a:rPr lang="en-US" dirty="0" err="1"/>
              <a:t>ηρεσί</a:t>
            </a:r>
            <a:r>
              <a:rPr lang="en-US" dirty="0"/>
              <a:t>α μπ</a:t>
            </a:r>
            <a:r>
              <a:rPr lang="en-US" dirty="0" err="1"/>
              <a:t>ορεί</a:t>
            </a:r>
            <a:r>
              <a:rPr lang="en-US" dirty="0"/>
              <a:t> να κατανα</a:t>
            </a:r>
            <a:r>
              <a:rPr lang="en-US" dirty="0" err="1"/>
              <a:t>λώσει</a:t>
            </a:r>
            <a:r>
              <a:rPr lang="en-US" dirty="0"/>
              <a:t> </a:t>
            </a:r>
            <a:r>
              <a:rPr lang="en-US" dirty="0" err="1"/>
              <a:t>δεδομέν</a:t>
            </a:r>
            <a:r>
              <a:rPr lang="en-US" dirty="0"/>
              <a:t>α </a:t>
            </a:r>
            <a:r>
              <a:rPr lang="en-US" dirty="0" err="1"/>
              <a:t>σε</a:t>
            </a:r>
            <a:r>
              <a:rPr lang="en-US" dirty="0"/>
              <a:t> πρα</a:t>
            </a:r>
            <a:r>
              <a:rPr lang="en-US" dirty="0" err="1"/>
              <a:t>γμ</a:t>
            </a:r>
            <a:r>
              <a:rPr lang="en-US" dirty="0"/>
              <a:t>α</a:t>
            </a:r>
            <a:r>
              <a:rPr lang="en-US" dirty="0" err="1"/>
              <a:t>τικό</a:t>
            </a:r>
            <a:r>
              <a:rPr lang="en-US" dirty="0"/>
              <a:t> </a:t>
            </a:r>
            <a:r>
              <a:rPr lang="en-US" dirty="0" err="1"/>
              <a:t>χρόνο</a:t>
            </a:r>
            <a:r>
              <a:rPr lang="en-US" dirty="0"/>
              <a:t>. (</a:t>
            </a:r>
            <a:r>
              <a:rPr lang="en-US" dirty="0" err="1"/>
              <a:t>στ</a:t>
            </a:r>
            <a:r>
              <a:rPr lang="en-US" dirty="0"/>
              <a:t>α</a:t>
            </a:r>
            <a:r>
              <a:rPr lang="en-US" dirty="0" err="1"/>
              <a:t>τικό</a:t>
            </a:r>
            <a:r>
              <a:rPr lang="en-US" dirty="0"/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/>
              <a:t>Συχνά</a:t>
            </a:r>
            <a:r>
              <a:rPr lang="en-US" dirty="0"/>
              <a:t> </a:t>
            </a:r>
            <a:r>
              <a:rPr lang="en-US" dirty="0" err="1"/>
              <a:t>δεν</a:t>
            </a:r>
            <a:r>
              <a:rPr lang="en-US" dirty="0"/>
              <a:t> υπ</a:t>
            </a:r>
            <a:r>
              <a:rPr lang="en-US" dirty="0" err="1"/>
              <a:t>άρχει</a:t>
            </a:r>
            <a:r>
              <a:rPr lang="en-US" dirty="0"/>
              <a:t> </a:t>
            </a:r>
            <a:r>
              <a:rPr lang="en-US" dirty="0" err="1"/>
              <a:t>τρό</a:t>
            </a:r>
            <a:r>
              <a:rPr lang="en-US" dirty="0"/>
              <a:t>π</a:t>
            </a:r>
            <a:r>
              <a:rPr lang="en-US" dirty="0" err="1"/>
              <a:t>ος</a:t>
            </a:r>
            <a:r>
              <a:rPr lang="en-US" dirty="0"/>
              <a:t> π</a:t>
            </a:r>
            <a:r>
              <a:rPr lang="en-US" dirty="0" err="1"/>
              <a:t>εριγρ</a:t>
            </a:r>
            <a:r>
              <a:rPr lang="en-US" dirty="0"/>
              <a:t>α</a:t>
            </a:r>
            <a:r>
              <a:rPr lang="en-US" dirty="0" err="1"/>
              <a:t>φής</a:t>
            </a:r>
            <a:r>
              <a:rPr lang="en-US" dirty="0"/>
              <a:t> 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δεδομένων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απ</a:t>
            </a:r>
            <a:r>
              <a:rPr lang="en-US" dirty="0" err="1"/>
              <a:t>οστολή</a:t>
            </a:r>
            <a:r>
              <a:rPr lang="en-US" dirty="0"/>
              <a:t>, επ</a:t>
            </a:r>
            <a:r>
              <a:rPr lang="en-US" dirty="0" err="1"/>
              <a:t>ομένως</a:t>
            </a:r>
            <a:r>
              <a:rPr lang="en-US" dirty="0"/>
              <a:t> τα </a:t>
            </a:r>
            <a:r>
              <a:rPr lang="en-US" dirty="0" err="1"/>
              <a:t>στ</a:t>
            </a:r>
            <a:r>
              <a:rPr lang="en-US" dirty="0"/>
              <a:t>α</a:t>
            </a:r>
            <a:r>
              <a:rPr lang="en-US" dirty="0" err="1"/>
              <a:t>τικά</a:t>
            </a:r>
            <a:r>
              <a:rPr lang="en-US" dirty="0"/>
              <a:t> webhooks μπ</a:t>
            </a:r>
            <a:r>
              <a:rPr lang="en-US" dirty="0" err="1"/>
              <a:t>ορεί</a:t>
            </a:r>
            <a:r>
              <a:rPr lang="en-US" dirty="0"/>
              <a:t> να </a:t>
            </a:r>
            <a:r>
              <a:rPr lang="en-US" dirty="0" err="1"/>
              <a:t>είν</a:t>
            </a:r>
            <a:r>
              <a:rPr lang="en-US" dirty="0"/>
              <a:t>αι υπ</a:t>
            </a:r>
            <a:r>
              <a:rPr lang="en-US" dirty="0" err="1"/>
              <a:t>ερ</a:t>
            </a:r>
            <a:r>
              <a:rPr lang="en-US" dirty="0"/>
              <a:t>β</a:t>
            </a:r>
            <a:r>
              <a:rPr lang="en-US" dirty="0" err="1"/>
              <a:t>ολικά</a:t>
            </a:r>
            <a:r>
              <a:rPr lang="en-US" dirty="0"/>
              <a:t> </a:t>
            </a:r>
            <a:r>
              <a:rPr lang="en-US" dirty="0" err="1"/>
              <a:t>συνομιλητικά</a:t>
            </a:r>
            <a:r>
              <a:rPr lang="en-US" dirty="0"/>
              <a:t>, πα</a:t>
            </a:r>
            <a:r>
              <a:rPr lang="en-US" dirty="0" err="1"/>
              <a:t>ρέχοντ</a:t>
            </a:r>
            <a:r>
              <a:rPr lang="en-US" dirty="0"/>
              <a:t>ας </a:t>
            </a:r>
            <a:r>
              <a:rPr lang="en-US" dirty="0" err="1"/>
              <a:t>όλες</a:t>
            </a:r>
            <a:r>
              <a:rPr lang="en-US" dirty="0"/>
              <a:t> </a:t>
            </a:r>
            <a:r>
              <a:rPr lang="en-US" dirty="0" err="1"/>
              <a:t>τις</a:t>
            </a:r>
            <a:r>
              <a:rPr lang="en-US" dirty="0"/>
              <a:t> </a:t>
            </a:r>
            <a:r>
              <a:rPr lang="en-US" dirty="0" err="1"/>
              <a:t>ενημερώσεις</a:t>
            </a:r>
            <a:r>
              <a:rPr lang="en-US" dirty="0"/>
              <a:t> </a:t>
            </a:r>
            <a:r>
              <a:rPr lang="en-US" dirty="0" err="1"/>
              <a:t>σε</a:t>
            </a:r>
            <a:r>
              <a:rPr lang="en-US" dirty="0"/>
              <a:t> </a:t>
            </a:r>
            <a:r>
              <a:rPr lang="en-US" dirty="0" err="1"/>
              <a:t>ολόκληρο</a:t>
            </a:r>
            <a:r>
              <a:rPr lang="en-US" dirty="0"/>
              <a:t> </a:t>
            </a:r>
            <a:r>
              <a:rPr lang="en-US" dirty="0" err="1"/>
              <a:t>τον</a:t>
            </a:r>
            <a:r>
              <a:rPr lang="en-US" dirty="0"/>
              <a:t> </a:t>
            </a:r>
            <a:r>
              <a:rPr lang="en-US" dirty="0" err="1"/>
              <a:t>λογ</a:t>
            </a:r>
            <a:r>
              <a:rPr lang="en-US" dirty="0"/>
              <a:t>α</a:t>
            </a:r>
            <a:r>
              <a:rPr lang="en-US" dirty="0" err="1"/>
              <a:t>ρι</a:t>
            </a:r>
            <a:r>
              <a:rPr lang="en-US" dirty="0"/>
              <a:t>α</a:t>
            </a:r>
            <a:r>
              <a:rPr lang="en-US" dirty="0" err="1"/>
              <a:t>σμό</a:t>
            </a:r>
            <a:r>
              <a:rPr lang="en-US" dirty="0"/>
              <a:t>. (</a:t>
            </a:r>
            <a:r>
              <a:rPr lang="en-US" dirty="0" err="1"/>
              <a:t>στ</a:t>
            </a:r>
            <a:r>
              <a:rPr lang="en-US" dirty="0"/>
              <a:t>α</a:t>
            </a:r>
            <a:r>
              <a:rPr lang="en-US" dirty="0" err="1"/>
              <a:t>τικό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Η α</a:t>
            </a:r>
            <a:r>
              <a:rPr lang="en-US" dirty="0" err="1"/>
              <a:t>σφάλει</a:t>
            </a:r>
            <a:r>
              <a:rPr lang="en-US" dirty="0"/>
              <a:t>α 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WebHooks</a:t>
            </a:r>
            <a:r>
              <a:rPr lang="en-US" dirty="0"/>
              <a:t> 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φέρει</a:t>
            </a:r>
            <a:r>
              <a:rPr lang="en-US" dirty="0"/>
              <a:t> από </a:t>
            </a:r>
            <a:r>
              <a:rPr lang="en-US" dirty="0" err="1"/>
              <a:t>την</a:t>
            </a:r>
            <a:r>
              <a:rPr lang="en-US" dirty="0"/>
              <a:t> α</a:t>
            </a:r>
            <a:r>
              <a:rPr lang="en-US" dirty="0" err="1"/>
              <a:t>σφ</a:t>
            </a:r>
            <a:r>
              <a:rPr lang="en-US" dirty="0"/>
              <a:t>α</a:t>
            </a:r>
            <a:r>
              <a:rPr lang="en-US" dirty="0" err="1"/>
              <a:t>λή</a:t>
            </a:r>
            <a:r>
              <a:rPr lang="en-US" dirty="0"/>
              <a:t> </a:t>
            </a:r>
            <a:r>
              <a:rPr lang="en-US" dirty="0" err="1"/>
              <a:t>χρήση</a:t>
            </a:r>
            <a:r>
              <a:rPr lang="en-US" dirty="0"/>
              <a:t> </a:t>
            </a:r>
            <a:r>
              <a:rPr lang="en-US" dirty="0" err="1"/>
              <a:t>των</a:t>
            </a:r>
            <a:r>
              <a:rPr lang="en-US" dirty="0"/>
              <a:t> API </a:t>
            </a:r>
            <a:r>
              <a:rPr lang="en-US" dirty="0" err="1"/>
              <a:t>Ιστού</a:t>
            </a:r>
            <a:r>
              <a:rPr lang="en-US" dirty="0"/>
              <a:t>. Επ</a:t>
            </a:r>
            <a:r>
              <a:rPr lang="en-US" dirty="0" err="1"/>
              <a:t>ειδή</a:t>
            </a:r>
            <a:r>
              <a:rPr lang="en-US" dirty="0"/>
              <a:t> </a:t>
            </a:r>
            <a:r>
              <a:rPr lang="en-US" dirty="0" err="1"/>
              <a:t>το</a:t>
            </a:r>
            <a:r>
              <a:rPr lang="en-US" dirty="0"/>
              <a:t> </a:t>
            </a:r>
            <a:r>
              <a:rPr lang="en-US" dirty="0" err="1"/>
              <a:t>WebHooks</a:t>
            </a:r>
            <a:r>
              <a:rPr lang="en-US" dirty="0"/>
              <a:t> </a:t>
            </a:r>
            <a:r>
              <a:rPr lang="en-US" dirty="0" err="1"/>
              <a:t>είν</a:t>
            </a:r>
            <a:r>
              <a:rPr lang="en-US" dirty="0"/>
              <a:t>αι </a:t>
            </a:r>
            <a:r>
              <a:rPr lang="en-US" dirty="0" err="1"/>
              <a:t>μι</a:t>
            </a:r>
            <a:r>
              <a:rPr lang="en-US" dirty="0"/>
              <a:t>α </a:t>
            </a:r>
            <a:r>
              <a:rPr lang="en-US" dirty="0" err="1"/>
              <a:t>διεύθυνση</a:t>
            </a:r>
            <a:r>
              <a:rPr lang="en-US" dirty="0"/>
              <a:t> URL π</a:t>
            </a:r>
            <a:r>
              <a:rPr lang="en-US" dirty="0" err="1"/>
              <a:t>ου</a:t>
            </a:r>
            <a:r>
              <a:rPr lang="en-US" dirty="0"/>
              <a:t> </a:t>
            </a:r>
            <a:r>
              <a:rPr lang="en-US" dirty="0" err="1"/>
              <a:t>είν</a:t>
            </a:r>
            <a:r>
              <a:rPr lang="en-US" dirty="0"/>
              <a:t>αι </a:t>
            </a:r>
            <a:r>
              <a:rPr lang="en-US" dirty="0" err="1"/>
              <a:t>δημόσι</a:t>
            </a:r>
            <a:r>
              <a:rPr lang="en-US" dirty="0"/>
              <a:t>α π</a:t>
            </a:r>
            <a:r>
              <a:rPr lang="en-US" dirty="0" err="1"/>
              <a:t>ροσ</a:t>
            </a:r>
            <a:r>
              <a:rPr lang="en-US" dirty="0"/>
              <a:t>β</a:t>
            </a:r>
            <a:r>
              <a:rPr lang="en-US" dirty="0" err="1"/>
              <a:t>άσιμη</a:t>
            </a:r>
            <a:r>
              <a:rPr lang="en-US" dirty="0"/>
              <a:t> </a:t>
            </a:r>
            <a:r>
              <a:rPr lang="en-US" dirty="0" err="1"/>
              <a:t>στο</a:t>
            </a:r>
            <a:r>
              <a:rPr lang="en-US" dirty="0"/>
              <a:t> 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δίκτυο</a:t>
            </a:r>
            <a:r>
              <a:rPr lang="en-US" dirty="0"/>
              <a:t>. Επ</a:t>
            </a:r>
            <a:r>
              <a:rPr lang="en-US" dirty="0" err="1"/>
              <a:t>ομένως</a:t>
            </a:r>
            <a:r>
              <a:rPr lang="en-US" dirty="0"/>
              <a:t>, όπ</a:t>
            </a:r>
            <a:r>
              <a:rPr lang="en-US" dirty="0" err="1"/>
              <a:t>οτε</a:t>
            </a:r>
            <a:r>
              <a:rPr lang="en-US" dirty="0"/>
              <a:t> υπ</a:t>
            </a:r>
            <a:r>
              <a:rPr lang="en-US" dirty="0" err="1"/>
              <a:t>άρχει</a:t>
            </a:r>
            <a:r>
              <a:rPr lang="en-US" dirty="0"/>
              <a:t> </a:t>
            </a:r>
            <a:r>
              <a:rPr lang="en-US" dirty="0" err="1"/>
              <a:t>έν</a:t>
            </a:r>
            <a:r>
              <a:rPr lang="en-US" dirty="0"/>
              <a:t>α α</a:t>
            </a:r>
            <a:r>
              <a:rPr lang="en-US" dirty="0" err="1"/>
              <a:t>ίτημ</a:t>
            </a:r>
            <a:r>
              <a:rPr lang="en-US" dirty="0"/>
              <a:t>α π</a:t>
            </a:r>
            <a:r>
              <a:rPr lang="en-US" dirty="0" err="1"/>
              <a:t>ου</a:t>
            </a:r>
            <a:r>
              <a:rPr lang="en-US" dirty="0"/>
              <a:t> α</a:t>
            </a:r>
            <a:r>
              <a:rPr lang="en-US" dirty="0" err="1"/>
              <a:t>γγίζει</a:t>
            </a:r>
            <a:r>
              <a:rPr lang="en-US" dirty="0"/>
              <a:t> </a:t>
            </a:r>
            <a:r>
              <a:rPr lang="en-US" dirty="0" err="1"/>
              <a:t>τη</a:t>
            </a:r>
            <a:r>
              <a:rPr lang="en-US" dirty="0"/>
              <a:t> </a:t>
            </a:r>
            <a:r>
              <a:rPr lang="en-US" dirty="0" err="1"/>
              <a:t>διεύθυνση</a:t>
            </a:r>
            <a:r>
              <a:rPr lang="en-US" dirty="0"/>
              <a:t> URL, </a:t>
            </a:r>
            <a:r>
              <a:rPr lang="en-US" dirty="0" err="1"/>
              <a:t>είν</a:t>
            </a:r>
            <a:r>
              <a:rPr lang="en-US" dirty="0"/>
              <a:t>αι </a:t>
            </a:r>
            <a:r>
              <a:rPr lang="en-US" dirty="0" err="1"/>
              <a:t>σημ</a:t>
            </a:r>
            <a:r>
              <a:rPr lang="en-US" dirty="0"/>
              <a:t>α</a:t>
            </a:r>
            <a:r>
              <a:rPr lang="en-US" dirty="0" err="1"/>
              <a:t>ντικό</a:t>
            </a:r>
            <a:r>
              <a:rPr lang="en-US" dirty="0"/>
              <a:t> να 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σφ</a:t>
            </a:r>
            <a:r>
              <a:rPr lang="en-US" dirty="0"/>
              <a:t>α</a:t>
            </a:r>
            <a:r>
              <a:rPr lang="en-US" dirty="0" err="1"/>
              <a:t>λιστεί</a:t>
            </a:r>
            <a:r>
              <a:rPr lang="en-US" dirty="0"/>
              <a:t> </a:t>
            </a:r>
            <a:r>
              <a:rPr lang="en-US" dirty="0" err="1"/>
              <a:t>ότι</a:t>
            </a:r>
            <a:r>
              <a:rPr lang="en-US" dirty="0"/>
              <a:t> </a:t>
            </a:r>
            <a:r>
              <a:rPr lang="en-US" dirty="0" err="1"/>
              <a:t>το</a:t>
            </a:r>
            <a:r>
              <a:rPr lang="en-US" dirty="0"/>
              <a:t> α</a:t>
            </a:r>
            <a:r>
              <a:rPr lang="en-US" dirty="0" err="1"/>
              <a:t>ίτημ</a:t>
            </a:r>
            <a:r>
              <a:rPr lang="en-US" dirty="0"/>
              <a:t>α π</a:t>
            </a:r>
            <a:r>
              <a:rPr lang="en-US" dirty="0" err="1"/>
              <a:t>ροήλθε</a:t>
            </a:r>
            <a:r>
              <a:rPr lang="en-US" dirty="0"/>
              <a:t> πρα</a:t>
            </a:r>
            <a:r>
              <a:rPr lang="en-US" dirty="0" err="1"/>
              <a:t>γμ</a:t>
            </a:r>
            <a:r>
              <a:rPr lang="en-US" dirty="0"/>
              <a:t>α</a:t>
            </a:r>
            <a:r>
              <a:rPr lang="en-US" dirty="0" err="1"/>
              <a:t>τικά</a:t>
            </a:r>
            <a:r>
              <a:rPr lang="en-US" dirty="0"/>
              <a:t> από </a:t>
            </a:r>
            <a:r>
              <a:rPr lang="en-US" dirty="0" err="1"/>
              <a:t>τον</a:t>
            </a:r>
            <a:r>
              <a:rPr lang="en-US" dirty="0"/>
              <a:t> ανα</a:t>
            </a:r>
            <a:r>
              <a:rPr lang="en-US" dirty="0" err="1"/>
              <a:t>μενόμενο</a:t>
            </a:r>
            <a:r>
              <a:rPr lang="en-US" dirty="0"/>
              <a:t> απ</a:t>
            </a:r>
            <a:r>
              <a:rPr lang="en-US" dirty="0" err="1"/>
              <a:t>οστολέ</a:t>
            </a:r>
            <a:r>
              <a:rPr lang="en-US" dirty="0"/>
              <a:t>α.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A55D-9E05-4618-8BE9-1B5D0DDF7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Το</a:t>
            </a:r>
            <a:r>
              <a:rPr lang="en-US" dirty="0"/>
              <a:t> JSON </a:t>
            </a:r>
            <a:r>
              <a:rPr lang="en-US" dirty="0" err="1"/>
              <a:t>είν</a:t>
            </a:r>
            <a:r>
              <a:rPr lang="en-US" dirty="0"/>
              <a:t>αι </a:t>
            </a:r>
            <a:r>
              <a:rPr lang="en-US" dirty="0" err="1"/>
              <a:t>μι</a:t>
            </a:r>
            <a:r>
              <a:rPr lang="en-US" dirty="0"/>
              <a:t>α α</a:t>
            </a:r>
            <a:r>
              <a:rPr lang="en-US" dirty="0" err="1"/>
              <a:t>νοιχτή</a:t>
            </a:r>
            <a:r>
              <a:rPr lang="en-US" dirty="0"/>
              <a:t> </a:t>
            </a:r>
            <a:r>
              <a:rPr lang="en-US" dirty="0" err="1"/>
              <a:t>τυ</a:t>
            </a:r>
            <a:r>
              <a:rPr lang="en-US" dirty="0"/>
              <a:t>π</a:t>
            </a:r>
            <a:r>
              <a:rPr lang="en-US" dirty="0" err="1"/>
              <a:t>ική</a:t>
            </a:r>
            <a:r>
              <a:rPr lang="en-US" dirty="0"/>
              <a:t> </a:t>
            </a:r>
            <a:r>
              <a:rPr lang="en-US" dirty="0" err="1"/>
              <a:t>μορφή</a:t>
            </a:r>
            <a:r>
              <a:rPr lang="en-US" dirty="0"/>
              <a:t> α</a:t>
            </a:r>
            <a:r>
              <a:rPr lang="en-US" dirty="0" err="1"/>
              <a:t>ρχείου</a:t>
            </a:r>
            <a:r>
              <a:rPr lang="en-US" dirty="0"/>
              <a:t> και </a:t>
            </a:r>
            <a:r>
              <a:rPr lang="en-US" dirty="0" err="1"/>
              <a:t>μορφή</a:t>
            </a:r>
            <a:r>
              <a:rPr lang="en-US" dirty="0"/>
              <a:t> α</a:t>
            </a:r>
            <a:r>
              <a:rPr lang="en-US" dirty="0" err="1"/>
              <a:t>ντ</a:t>
            </a:r>
            <a:r>
              <a:rPr lang="en-US" dirty="0"/>
              <a:t>α</a:t>
            </a:r>
            <a:r>
              <a:rPr lang="en-US" dirty="0" err="1"/>
              <a:t>λλ</a:t>
            </a:r>
            <a:r>
              <a:rPr lang="en-US" dirty="0"/>
              <a:t>α</a:t>
            </a:r>
            <a:r>
              <a:rPr lang="en-US" dirty="0" err="1"/>
              <a:t>γής</a:t>
            </a:r>
            <a:r>
              <a:rPr lang="en-US" dirty="0"/>
              <a:t> </a:t>
            </a:r>
            <a:r>
              <a:rPr lang="en-US" dirty="0" err="1"/>
              <a:t>δεδομένων</a:t>
            </a:r>
            <a:r>
              <a:rPr lang="en-US" dirty="0"/>
              <a:t> π</a:t>
            </a:r>
            <a:r>
              <a:rPr lang="en-US" dirty="0" err="1"/>
              <a:t>ου</a:t>
            </a:r>
            <a:r>
              <a:rPr lang="en-US" dirty="0"/>
              <a:t> </a:t>
            </a:r>
            <a:r>
              <a:rPr lang="en-US" dirty="0" err="1"/>
              <a:t>χρησιμο</a:t>
            </a:r>
            <a:r>
              <a:rPr lang="en-US" dirty="0"/>
              <a:t>π</a:t>
            </a:r>
            <a:r>
              <a:rPr lang="en-US" dirty="0" err="1"/>
              <a:t>οιεί</a:t>
            </a:r>
            <a:r>
              <a:rPr lang="en-US" dirty="0"/>
              <a:t> </a:t>
            </a:r>
            <a:r>
              <a:rPr lang="en-US" dirty="0" err="1"/>
              <a:t>κείμενο</a:t>
            </a:r>
            <a:r>
              <a:rPr lang="en-US" dirty="0"/>
              <a:t> ανα</a:t>
            </a:r>
            <a:r>
              <a:rPr lang="en-US" dirty="0" err="1"/>
              <a:t>γνώσιμο</a:t>
            </a:r>
            <a:r>
              <a:rPr lang="en-US" dirty="0"/>
              <a:t> από </a:t>
            </a:r>
            <a:r>
              <a:rPr lang="en-US" dirty="0" err="1"/>
              <a:t>τον</a:t>
            </a:r>
            <a:r>
              <a:rPr lang="en-US" dirty="0"/>
              <a:t> </a:t>
            </a:r>
            <a:r>
              <a:rPr lang="en-US" dirty="0" err="1"/>
              <a:t>άνθρω</a:t>
            </a:r>
            <a:r>
              <a:rPr lang="en-US" dirty="0"/>
              <a:t>πο 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την</a:t>
            </a:r>
            <a:r>
              <a:rPr lang="en-US" dirty="0"/>
              <a:t> απ</a:t>
            </a:r>
            <a:r>
              <a:rPr lang="en-US" dirty="0" err="1"/>
              <a:t>οθήκευση</a:t>
            </a:r>
            <a:r>
              <a:rPr lang="en-US" dirty="0"/>
              <a:t> και </a:t>
            </a:r>
            <a:r>
              <a:rPr lang="en-US" dirty="0" err="1"/>
              <a:t>τη</a:t>
            </a:r>
            <a:r>
              <a:rPr lang="en-US" dirty="0"/>
              <a:t> </a:t>
            </a:r>
            <a:r>
              <a:rPr lang="en-US" dirty="0" err="1"/>
              <a:t>μετάδοση</a:t>
            </a:r>
            <a:r>
              <a:rPr lang="en-US" dirty="0"/>
              <a:t> α</a:t>
            </a:r>
            <a:r>
              <a:rPr lang="en-US" dirty="0" err="1"/>
              <a:t>ντικειμένων</a:t>
            </a:r>
            <a:r>
              <a:rPr lang="en-US" dirty="0"/>
              <a:t> </a:t>
            </a:r>
            <a:r>
              <a:rPr lang="en-US" dirty="0" err="1"/>
              <a:t>δεδομένων</a:t>
            </a:r>
            <a:r>
              <a:rPr lang="en-US" dirty="0"/>
              <a:t> π</a:t>
            </a:r>
            <a:r>
              <a:rPr lang="en-US" dirty="0" err="1"/>
              <a:t>ου</a:t>
            </a:r>
            <a:r>
              <a:rPr lang="en-US" dirty="0"/>
              <a:t> απ</a:t>
            </a:r>
            <a:r>
              <a:rPr lang="en-US" dirty="0" err="1"/>
              <a:t>οτελούντ</a:t>
            </a:r>
            <a:r>
              <a:rPr lang="en-US" dirty="0"/>
              <a:t>αι από </a:t>
            </a:r>
            <a:r>
              <a:rPr lang="en-US" dirty="0" err="1"/>
              <a:t>ζεύγη</a:t>
            </a:r>
            <a:r>
              <a:rPr lang="en-US" dirty="0"/>
              <a:t> χαρα</a:t>
            </a:r>
            <a:r>
              <a:rPr lang="en-US" dirty="0" err="1"/>
              <a:t>κτηριστικών-τιμών</a:t>
            </a:r>
            <a:r>
              <a:rPr lang="en-US" dirty="0"/>
              <a:t> και </a:t>
            </a:r>
            <a:r>
              <a:rPr lang="en-US" dirty="0" err="1"/>
              <a:t>συστοιχίες</a:t>
            </a:r>
            <a:r>
              <a:rPr lang="en-US" dirty="0"/>
              <a:t> (ή </a:t>
            </a:r>
            <a:r>
              <a:rPr lang="en-US" dirty="0" err="1"/>
              <a:t>άλλ</a:t>
            </a:r>
            <a:r>
              <a:rPr lang="en-US" dirty="0"/>
              <a:t>α </a:t>
            </a:r>
            <a:r>
              <a:rPr lang="en-US" dirty="0" err="1"/>
              <a:t>σειριο</a:t>
            </a:r>
            <a:r>
              <a:rPr lang="en-US" dirty="0"/>
              <a:t>π</a:t>
            </a:r>
            <a:r>
              <a:rPr lang="en-US" dirty="0" err="1"/>
              <a:t>οιήσιμ</a:t>
            </a:r>
            <a:r>
              <a:rPr lang="en-US" dirty="0"/>
              <a:t>α) α</a:t>
            </a:r>
            <a:r>
              <a:rPr lang="en-US" dirty="0" err="1"/>
              <a:t>ξίες</a:t>
            </a:r>
            <a:r>
              <a:rPr lang="en-US" dirty="0"/>
              <a:t>). </a:t>
            </a:r>
            <a:r>
              <a:rPr lang="en-US" dirty="0" err="1"/>
              <a:t>Είν</a:t>
            </a:r>
            <a:r>
              <a:rPr lang="en-US" dirty="0"/>
              <a:t>αι </a:t>
            </a:r>
            <a:r>
              <a:rPr lang="en-US" dirty="0" err="1"/>
              <a:t>μι</a:t>
            </a:r>
            <a:r>
              <a:rPr lang="en-US" dirty="0"/>
              <a:t>α π</a:t>
            </a:r>
            <a:r>
              <a:rPr lang="en-US" dirty="0" err="1"/>
              <a:t>ολύ</a:t>
            </a:r>
            <a:r>
              <a:rPr lang="en-US" dirty="0"/>
              <a:t> </a:t>
            </a:r>
            <a:r>
              <a:rPr lang="en-US" dirty="0" err="1"/>
              <a:t>κοινή</a:t>
            </a:r>
            <a:r>
              <a:rPr lang="en-US" dirty="0"/>
              <a:t> </a:t>
            </a:r>
            <a:r>
              <a:rPr lang="en-US" dirty="0" err="1"/>
              <a:t>μορφή</a:t>
            </a:r>
            <a:r>
              <a:rPr lang="en-US" dirty="0"/>
              <a:t> </a:t>
            </a:r>
            <a:r>
              <a:rPr lang="en-US" dirty="0" err="1"/>
              <a:t>δεδομένων</a:t>
            </a:r>
            <a:r>
              <a:rPr lang="en-US" dirty="0"/>
              <a:t>,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έν</a:t>
            </a:r>
            <a:r>
              <a:rPr lang="en-US" dirty="0"/>
              <a:t>α </a:t>
            </a:r>
            <a:r>
              <a:rPr lang="en-US" dirty="0" err="1"/>
              <a:t>ευρύ</a:t>
            </a:r>
            <a:r>
              <a:rPr lang="en-US" dirty="0"/>
              <a:t> </a:t>
            </a:r>
            <a:r>
              <a:rPr lang="en-US" dirty="0" err="1"/>
              <a:t>φάσμ</a:t>
            </a:r>
            <a:r>
              <a:rPr lang="en-US" dirty="0"/>
              <a:t>α 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ρμογών</a:t>
            </a:r>
            <a:r>
              <a:rPr lang="en-US" dirty="0"/>
              <a:t>, </a:t>
            </a:r>
            <a:r>
              <a:rPr lang="en-US" dirty="0" err="1"/>
              <a:t>έν</a:t>
            </a:r>
            <a:r>
              <a:rPr lang="en-US" dirty="0"/>
              <a:t>α πα</a:t>
            </a:r>
            <a:r>
              <a:rPr lang="en-US" dirty="0" err="1"/>
              <a:t>ράδειγμ</a:t>
            </a:r>
            <a:r>
              <a:rPr lang="en-US" dirty="0"/>
              <a:t>α </a:t>
            </a:r>
            <a:r>
              <a:rPr lang="en-US" dirty="0" err="1"/>
              <a:t>είν</a:t>
            </a:r>
            <a:r>
              <a:rPr lang="en-US" dirty="0"/>
              <a:t>αι </a:t>
            </a:r>
            <a:r>
              <a:rPr lang="en-US" dirty="0" err="1"/>
              <a:t>οι</a:t>
            </a:r>
            <a:r>
              <a:rPr lang="en-US" dirty="0"/>
              <a:t> 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ρμογές</a:t>
            </a:r>
            <a:r>
              <a:rPr lang="en-US" dirty="0"/>
              <a:t> </a:t>
            </a:r>
            <a:r>
              <a:rPr lang="en-US" dirty="0" err="1"/>
              <a:t>Ιστού</a:t>
            </a:r>
            <a:r>
              <a:rPr lang="en-US" dirty="0"/>
              <a:t> π</a:t>
            </a:r>
            <a:r>
              <a:rPr lang="en-US" dirty="0" err="1"/>
              <a:t>ου</a:t>
            </a:r>
            <a:r>
              <a:rPr lang="en-US" dirty="0"/>
              <a:t> επ</a:t>
            </a:r>
            <a:r>
              <a:rPr lang="en-US" dirty="0" err="1"/>
              <a:t>ικοινωνούν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έν</a:t>
            </a:r>
            <a:r>
              <a:rPr lang="en-US" dirty="0"/>
              <a:t>αν 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κομιστή</a:t>
            </a:r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A55D-9E05-4618-8BE9-1B5D0DDF70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1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7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1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4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4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nou.panos@ucy.ac.cy" TargetMode="External"/><Relationship Id="rId2" Type="http://schemas.openxmlformats.org/officeDocument/2006/relationships/hyperlink" Target="mailto:gchris12@ucy.ac.c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27.0.0.1:5000/webhoo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27.0.0.1:5000/webhoo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zapier.com/engineering/static-webhooks/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blog.iron.io/7-reasons-webhooks-are-magic/" TargetMode="External"/><Relationship Id="rId2" Type="http://schemas.openxmlformats.org/officeDocument/2006/relationships/hyperlink" Target="https://webhook.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apier.com/blog/what-are-webhooks/" TargetMode="External"/><Relationship Id="rId5" Type="http://schemas.openxmlformats.org/officeDocument/2006/relationships/hyperlink" Target="https://www.w3schools.com/python/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realpython.com/python-sql-libraries/" TargetMode="External"/><Relationship Id="rId9" Type="http://schemas.openxmlformats.org/officeDocument/2006/relationships/hyperlink" Target="https://en.wikipedia.org/wiki/Webh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8489-26E3-4836-B242-C6F1A7733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154" y="2656132"/>
            <a:ext cx="9144000" cy="1654908"/>
          </a:xfrm>
        </p:spPr>
        <p:txBody>
          <a:bodyPr>
            <a:normAutofit fontScale="90000"/>
          </a:bodyPr>
          <a:lstStyle/>
          <a:p>
            <a:r>
              <a:rPr lang="en-US" dirty="0"/>
              <a:t>EPL 421: Systems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Python/SQLite</a:t>
            </a:r>
          </a:p>
          <a:p>
            <a:r>
              <a:rPr lang="en-US" dirty="0"/>
              <a:t>Webhook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DC7DF-5EF2-49A1-8BD2-31070BD6A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154" y="465711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George Christoforou(</a:t>
            </a:r>
            <a:r>
              <a:rPr lang="en-US" dirty="0">
                <a:hlinkClick r:id="rId2"/>
              </a:rPr>
              <a:t>gchris12@ucy.ac.cy</a:t>
            </a:r>
            <a:r>
              <a:rPr lang="en-US" dirty="0"/>
              <a:t>)</a:t>
            </a:r>
            <a:endParaRPr lang="en-US"/>
          </a:p>
          <a:p>
            <a:r>
              <a:rPr lang="en-US" dirty="0"/>
              <a:t>Panos Marinou(</a:t>
            </a:r>
            <a:r>
              <a:rPr lang="en-US" b="0" i="0" dirty="0">
                <a:solidFill>
                  <a:srgbClr val="424242"/>
                </a:solidFill>
                <a:effectLst/>
                <a:latin typeface="Segoe UI"/>
                <a:cs typeface="Segoe UI"/>
                <a:hlinkClick r:id="rId3"/>
              </a:rPr>
              <a:t>marinou.panos@ucy.ac.cy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endParaRPr lang="en-US" i="0" dirty="0">
              <a:solidFill>
                <a:srgbClr val="424242"/>
              </a:solidFill>
              <a:effectLst/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1055-F919-4E1F-8416-0B801BCD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5754546D-1C00-4CC3-AA02-1D6FFA1E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5C3836B-5560-4DD1-8024-0F221D2F0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1" y="2653323"/>
            <a:ext cx="1453662" cy="1434124"/>
          </a:xfrm>
          <a:prstGeom prst="rect">
            <a:avLst/>
          </a:prstGeom>
        </p:spPr>
      </p:pic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95EA3B8-B853-4B44-A87C-6E339314F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8554" y="2651633"/>
            <a:ext cx="2313354" cy="10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6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9C932667-3A39-43AF-AB99-74D9A537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D2EE5-4B97-4D68-8C31-610662D2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JSON (JavaScript Object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97AB-6986-459F-ACBB-E7F9F55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{
    "glossary": {
        "title": "example glossary",
		"</a:t>
            </a:r>
            <a:r>
              <a:rPr lang="en-US" dirty="0" err="1">
                <a:latin typeface="Consolas"/>
              </a:rPr>
              <a:t>GlossDiv</a:t>
            </a:r>
            <a:r>
              <a:rPr lang="en-US" dirty="0">
                <a:latin typeface="Consolas"/>
              </a:rPr>
              <a:t>": {
            "title": "S",
			"</a:t>
            </a:r>
            <a:r>
              <a:rPr lang="en-US" dirty="0" err="1">
                <a:latin typeface="Consolas"/>
              </a:rPr>
              <a:t>GlossList</a:t>
            </a:r>
            <a:r>
              <a:rPr lang="en-US" dirty="0">
                <a:latin typeface="Consolas"/>
              </a:rPr>
              <a:t>": {
                "</a:t>
            </a:r>
            <a:r>
              <a:rPr lang="en-US" dirty="0" err="1">
                <a:latin typeface="Consolas"/>
              </a:rPr>
              <a:t>GlossEntry</a:t>
            </a:r>
            <a:r>
              <a:rPr lang="en-US" dirty="0">
                <a:latin typeface="Consolas"/>
              </a:rPr>
              <a:t>": {
                    "ID": "SGML",
					"</a:t>
            </a:r>
            <a:r>
              <a:rPr lang="en-US" dirty="0" err="1">
                <a:latin typeface="Consolas"/>
              </a:rPr>
              <a:t>SortAs</a:t>
            </a:r>
            <a:r>
              <a:rPr lang="en-US" dirty="0">
                <a:latin typeface="Consolas"/>
              </a:rPr>
              <a:t>": "SGML",
					"</a:t>
            </a:r>
            <a:r>
              <a:rPr lang="en-US" dirty="0" err="1">
                <a:latin typeface="Consolas"/>
              </a:rPr>
              <a:t>GlossTerm</a:t>
            </a:r>
            <a:r>
              <a:rPr lang="en-US" dirty="0">
                <a:latin typeface="Consolas"/>
              </a:rPr>
              <a:t>": "Standard Generalized Markup Language",
					"Acronym": "SGML",
					"Abbrev": "ISO 8879:1986",
					"</a:t>
            </a:r>
            <a:r>
              <a:rPr lang="en-US" dirty="0" err="1">
                <a:latin typeface="Consolas"/>
              </a:rPr>
              <a:t>GlossDef</a:t>
            </a:r>
            <a:r>
              <a:rPr lang="en-US" dirty="0">
                <a:latin typeface="Consolas"/>
              </a:rPr>
              <a:t>": {
                        "para": "A meta-markup language, used to create markup languages such as </a:t>
            </a:r>
            <a:r>
              <a:rPr lang="en-US" dirty="0" err="1">
                <a:latin typeface="Consolas"/>
              </a:rPr>
              <a:t>DocBook</a:t>
            </a:r>
            <a:r>
              <a:rPr lang="en-US" dirty="0">
                <a:latin typeface="Consolas"/>
              </a:rPr>
              <a:t>.",
						"</a:t>
            </a:r>
            <a:r>
              <a:rPr lang="en-US" dirty="0" err="1">
                <a:latin typeface="Consolas"/>
              </a:rPr>
              <a:t>GlossSeeAlso</a:t>
            </a:r>
            <a:r>
              <a:rPr lang="en-US" dirty="0">
                <a:latin typeface="Consolas"/>
              </a:rPr>
              <a:t>": ["GML", "XML"]
                    },
					"</a:t>
            </a:r>
            <a:r>
              <a:rPr lang="en-US" dirty="0" err="1">
                <a:latin typeface="Consolas"/>
              </a:rPr>
              <a:t>GlossSee</a:t>
            </a:r>
            <a:r>
              <a:rPr lang="en-US" dirty="0">
                <a:latin typeface="Consolas"/>
              </a:rPr>
              <a:t>": "markup"
                }
            }
        }
    }
}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475E6-70C7-4498-9DCD-AC566FC9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2EE939F5-3D94-481B-A14A-9E3FB885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339" y="1865513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6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26BC-1327-48F1-9B68-E032F4C9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6BB8-5444-4696-B299-77D32B3D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import sqlite3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_thread import *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import threading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flask import Flask, request, abort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app = Flask(__name__) </a:t>
            </a:r>
            <a:r>
              <a:rPr lang="en-US" b="1" dirty="0">
                <a:ea typeface="+mn-lt"/>
                <a:cs typeface="+mn-lt"/>
              </a:rPr>
              <a:t># flask for local server.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lock = </a:t>
            </a:r>
            <a:r>
              <a:rPr lang="en-US" dirty="0" err="1">
                <a:ea typeface="+mn-lt"/>
                <a:cs typeface="+mn-lt"/>
              </a:rPr>
              <a:t>threading.Lock</a:t>
            </a:r>
            <a:r>
              <a:rPr lang="en-US" dirty="0">
                <a:ea typeface="+mn-lt"/>
                <a:cs typeface="+mn-lt"/>
              </a:rPr>
              <a:t>() </a:t>
            </a:r>
            <a:r>
              <a:rPr lang="en-US" b="1" dirty="0">
                <a:ea typeface="+mn-lt"/>
                <a:cs typeface="+mn-lt"/>
              </a:rPr>
              <a:t># global lock for threads.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DECC3-9B1A-43F2-AD39-2FFFCD88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F9FFA4A7-2A89-4464-ADB8-CBD0AC40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130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37BE-BBA5-4291-9544-4278044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CA5D-4012-459B-BF1F-4E7066A8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@app.route('/webhook', methods=['POST'])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def webhook():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if </a:t>
            </a:r>
            <a:r>
              <a:rPr lang="en-US" dirty="0" err="1">
                <a:ea typeface="+mn-lt"/>
                <a:cs typeface="+mn-lt"/>
              </a:rPr>
              <a:t>request.method</a:t>
            </a:r>
            <a:r>
              <a:rPr lang="en-US" dirty="0">
                <a:ea typeface="+mn-lt"/>
                <a:cs typeface="+mn-lt"/>
              </a:rPr>
              <a:t> == 'POST': </a:t>
            </a:r>
            <a:r>
              <a:rPr lang="en-US" b="1" dirty="0">
                <a:ea typeface="+mn-lt"/>
                <a:cs typeface="+mn-lt"/>
              </a:rPr>
              <a:t># only POST is accepted.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action_in_dictionary</a:t>
            </a:r>
            <a:r>
              <a:rPr lang="en-US" dirty="0">
                <a:ea typeface="+mn-lt"/>
                <a:cs typeface="+mn-lt"/>
              </a:rPr>
              <a:t> = "action" in </a:t>
            </a:r>
            <a:r>
              <a:rPr lang="en-US" dirty="0" err="1">
                <a:ea typeface="+mn-lt"/>
                <a:cs typeface="+mn-lt"/>
              </a:rPr>
              <a:t>request.json</a:t>
            </a:r>
            <a:endParaRPr lang="en-US" dirty="0" err="1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if </a:t>
            </a:r>
            <a:r>
              <a:rPr lang="en-US" dirty="0" err="1">
                <a:ea typeface="+mn-lt"/>
                <a:cs typeface="+mn-lt"/>
              </a:rPr>
              <a:t>action_in_dictionary</a:t>
            </a:r>
            <a:r>
              <a:rPr lang="en-US" dirty="0">
                <a:ea typeface="+mn-lt"/>
                <a:cs typeface="+mn-lt"/>
              </a:rPr>
              <a:t> 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start_new_thread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insert_star</a:t>
            </a:r>
            <a:r>
              <a:rPr lang="en-US" dirty="0">
                <a:ea typeface="+mn-lt"/>
                <a:cs typeface="+mn-lt"/>
              </a:rPr>
              <a:t>, (</a:t>
            </a:r>
            <a:r>
              <a:rPr lang="en-US" dirty="0" err="1">
                <a:ea typeface="+mn-lt"/>
                <a:cs typeface="+mn-lt"/>
              </a:rPr>
              <a:t>request.json</a:t>
            </a:r>
            <a:r>
              <a:rPr lang="en-US" dirty="0">
                <a:ea typeface="+mn-lt"/>
                <a:cs typeface="+mn-lt"/>
              </a:rPr>
              <a:t>,))</a:t>
            </a:r>
            <a:r>
              <a:rPr lang="en-US" b="1" dirty="0">
                <a:ea typeface="+mn-lt"/>
                <a:cs typeface="+mn-lt"/>
              </a:rPr>
              <a:t> # create a new thread for commits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else 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start_new_thread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insert_commit</a:t>
            </a:r>
            <a:r>
              <a:rPr lang="en-US" dirty="0">
                <a:ea typeface="+mn-lt"/>
                <a:cs typeface="+mn-lt"/>
              </a:rPr>
              <a:t>, (</a:t>
            </a:r>
            <a:r>
              <a:rPr lang="en-US" dirty="0" err="1">
                <a:ea typeface="+mn-lt"/>
                <a:cs typeface="+mn-lt"/>
              </a:rPr>
              <a:t>request.json</a:t>
            </a:r>
            <a:r>
              <a:rPr lang="en-US" dirty="0">
                <a:ea typeface="+mn-lt"/>
                <a:cs typeface="+mn-lt"/>
              </a:rPr>
              <a:t>,)) </a:t>
            </a:r>
            <a:r>
              <a:rPr lang="en-US" b="1" dirty="0">
                <a:ea typeface="+mn-lt"/>
                <a:cs typeface="+mn-lt"/>
              </a:rPr>
              <a:t># create a new thread for stars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return 'success', 200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else: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abort(400)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__name__ == '__main__':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app.run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FCBF8-7DC0-4436-B096-AF1BC404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43575962-A2CF-434C-A009-442C211C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57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8FF9-9869-4925-A43B-7BF2C69D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8AFA-6645-4123-A5FE-D84F9064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insert_star</a:t>
            </a:r>
            <a:r>
              <a:rPr lang="en-US" dirty="0">
                <a:ea typeface="+mn-lt"/>
                <a:cs typeface="+mn-lt"/>
              </a:rPr>
              <a:t>(json):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with sqlite3.connect("</a:t>
            </a:r>
            <a:r>
              <a:rPr lang="en-US" dirty="0" err="1">
                <a:ea typeface="+mn-lt"/>
                <a:cs typeface="+mn-lt"/>
              </a:rPr>
              <a:t>example.db</a:t>
            </a:r>
            <a:r>
              <a:rPr lang="en-US" dirty="0">
                <a:ea typeface="+mn-lt"/>
                <a:cs typeface="+mn-lt"/>
              </a:rPr>
              <a:t>") as con: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cur = </a:t>
            </a:r>
            <a:r>
              <a:rPr lang="en-US" dirty="0" err="1">
                <a:ea typeface="+mn-lt"/>
                <a:cs typeface="+mn-lt"/>
              </a:rPr>
              <a:t>con.cursor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lock.acquire</a:t>
            </a:r>
            <a:r>
              <a:rPr lang="en-US" dirty="0">
                <a:ea typeface="+mn-lt"/>
                <a:cs typeface="+mn-lt"/>
              </a:rPr>
              <a:t>() </a:t>
            </a:r>
            <a:r>
              <a:rPr lang="en-US" b="1" dirty="0">
                <a:ea typeface="+mn-lt"/>
                <a:cs typeface="+mn-lt"/>
              </a:rPr>
              <a:t># lock the threads.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cur.execute</a:t>
            </a:r>
            <a:r>
              <a:rPr lang="en-US" dirty="0">
                <a:ea typeface="+mn-lt"/>
                <a:cs typeface="+mn-lt"/>
              </a:rPr>
              <a:t>(''' SELECT count(name) FROM </a:t>
            </a:r>
            <a:r>
              <a:rPr lang="en-US" dirty="0" err="1">
                <a:ea typeface="+mn-lt"/>
                <a:cs typeface="+mn-lt"/>
              </a:rPr>
              <a:t>sqlite_master</a:t>
            </a:r>
            <a:r>
              <a:rPr lang="en-US" dirty="0">
                <a:ea typeface="+mn-lt"/>
                <a:cs typeface="+mn-lt"/>
              </a:rPr>
              <a:t> WHERE type='table' AND name='star' ''')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if </a:t>
            </a:r>
            <a:r>
              <a:rPr lang="en-US" dirty="0" err="1">
                <a:ea typeface="+mn-lt"/>
                <a:cs typeface="+mn-lt"/>
              </a:rPr>
              <a:t>cur.fetchone</a:t>
            </a:r>
            <a:r>
              <a:rPr lang="en-US" dirty="0">
                <a:ea typeface="+mn-lt"/>
                <a:cs typeface="+mn-lt"/>
              </a:rPr>
              <a:t>()[0] != 1: </a:t>
            </a:r>
            <a:r>
              <a:rPr lang="en-US" b="1" dirty="0">
                <a:ea typeface="+mn-lt"/>
                <a:cs typeface="+mn-lt"/>
              </a:rPr>
              <a:t># check if the star table already exists.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cur.execute</a:t>
            </a:r>
            <a:r>
              <a:rPr lang="en-US" dirty="0">
                <a:ea typeface="+mn-lt"/>
                <a:cs typeface="+mn-lt"/>
              </a:rPr>
              <a:t>('''CREATE TABLE star (name text, sender text, text date)''') </a:t>
            </a:r>
            <a:r>
              <a:rPr lang="en-US" b="1" dirty="0">
                <a:ea typeface="+mn-lt"/>
                <a:cs typeface="+mn-lt"/>
              </a:rPr>
              <a:t># if the tables star doesn't exist create the table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name = json['repository']['name'] </a:t>
            </a:r>
            <a:r>
              <a:rPr lang="en-US" b="1" dirty="0">
                <a:ea typeface="+mn-lt"/>
                <a:cs typeface="+mn-lt"/>
              </a:rPr>
              <a:t># get the wanted data from json.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sender = json['sender']['login']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date = json['</a:t>
            </a:r>
            <a:r>
              <a:rPr lang="en-US" dirty="0" err="1">
                <a:ea typeface="+mn-lt"/>
                <a:cs typeface="+mn-lt"/>
              </a:rPr>
              <a:t>starred_at</a:t>
            </a:r>
            <a:r>
              <a:rPr lang="en-US" dirty="0">
                <a:ea typeface="+mn-lt"/>
                <a:cs typeface="+mn-lt"/>
              </a:rPr>
              <a:t>']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cur.execute</a:t>
            </a:r>
            <a:r>
              <a:rPr lang="en-US" dirty="0">
                <a:ea typeface="+mn-lt"/>
                <a:cs typeface="+mn-lt"/>
              </a:rPr>
              <a:t>("INSERT INTO star VALUES (?,?,?)", (name, sender, date)) </a:t>
            </a:r>
            <a:r>
              <a:rPr lang="en-US" b="1" dirty="0">
                <a:ea typeface="+mn-lt"/>
                <a:cs typeface="+mn-lt"/>
              </a:rPr>
              <a:t># insert data to table.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con.commit</a:t>
            </a:r>
            <a:r>
              <a:rPr lang="en-US" dirty="0">
                <a:ea typeface="+mn-lt"/>
                <a:cs typeface="+mn-lt"/>
              </a:rPr>
              <a:t>() </a:t>
            </a:r>
            <a:r>
              <a:rPr lang="en-US" b="1" dirty="0">
                <a:ea typeface="+mn-lt"/>
                <a:cs typeface="+mn-lt"/>
              </a:rPr>
              <a:t># commit to database.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lock.release</a:t>
            </a:r>
            <a:r>
              <a:rPr lang="en-US" dirty="0">
                <a:ea typeface="+mn-lt"/>
                <a:cs typeface="+mn-lt"/>
              </a:rPr>
              <a:t>() </a:t>
            </a:r>
            <a:r>
              <a:rPr lang="en-US" b="1" dirty="0">
                <a:ea typeface="+mn-lt"/>
                <a:cs typeface="+mn-lt"/>
              </a:rPr>
              <a:t># unlock the threads.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count_stars</a:t>
            </a:r>
            <a:r>
              <a:rPr lang="en-US" dirty="0">
                <a:ea typeface="+mn-lt"/>
                <a:cs typeface="+mn-lt"/>
              </a:rPr>
              <a:t>(json) </a:t>
            </a:r>
            <a:r>
              <a:rPr lang="en-US" b="1" dirty="0">
                <a:ea typeface="+mn-lt"/>
                <a:cs typeface="+mn-lt"/>
              </a:rPr>
              <a:t># count the number of stars.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BC33-6D9C-4D9D-9727-867DE2F3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62920C29-A042-4985-ABF0-63AB5368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831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FDB9-9B1A-40C1-B5CA-B079595E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D60F-9AA8-4EA1-978D-8936D5F7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count_stars</a:t>
            </a:r>
            <a:r>
              <a:rPr lang="en-US" dirty="0">
                <a:ea typeface="+mn-lt"/>
                <a:cs typeface="+mn-lt"/>
              </a:rPr>
              <a:t>(json):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with sqlite3.connect("</a:t>
            </a:r>
            <a:r>
              <a:rPr lang="en-US" dirty="0" err="1">
                <a:ea typeface="+mn-lt"/>
                <a:cs typeface="+mn-lt"/>
              </a:rPr>
              <a:t>example.db</a:t>
            </a:r>
            <a:r>
              <a:rPr lang="en-US" dirty="0">
                <a:ea typeface="+mn-lt"/>
                <a:cs typeface="+mn-lt"/>
              </a:rPr>
              <a:t>") as con: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cur = </a:t>
            </a:r>
            <a:r>
              <a:rPr lang="en-US" dirty="0" err="1">
                <a:ea typeface="+mn-lt"/>
                <a:cs typeface="+mn-lt"/>
              </a:rPr>
              <a:t>con.cursor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count = 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for row in </a:t>
            </a:r>
            <a:r>
              <a:rPr lang="en-US" dirty="0" err="1">
                <a:ea typeface="+mn-lt"/>
                <a:cs typeface="+mn-lt"/>
              </a:rPr>
              <a:t>cur.execute</a:t>
            </a:r>
            <a:r>
              <a:rPr lang="en-US" dirty="0">
                <a:ea typeface="+mn-lt"/>
                <a:cs typeface="+mn-lt"/>
              </a:rPr>
              <a:t>('SELECT * FROM star ORDER BY name'): # get the number of stars.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 count += 1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if count &gt; 5: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 print('Wow you have reached ', count, ' stars')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35A8E-D40C-42B9-8057-7683E584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CE45C16C-B083-41FF-BD0A-B9AD1D89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39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7244-0CA8-405F-AD71-009BA8E0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Server.py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5B62-0792-4447-A546-1C122E8D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insert_commit</a:t>
            </a:r>
            <a:r>
              <a:rPr lang="en-US" dirty="0">
                <a:ea typeface="+mn-lt"/>
                <a:cs typeface="+mn-lt"/>
              </a:rPr>
              <a:t>(json):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with sqlite3.connect("</a:t>
            </a:r>
            <a:r>
              <a:rPr lang="en-US" dirty="0" err="1">
                <a:ea typeface="+mn-lt"/>
                <a:cs typeface="+mn-lt"/>
              </a:rPr>
              <a:t>example.db</a:t>
            </a:r>
            <a:r>
              <a:rPr lang="en-US" dirty="0">
                <a:ea typeface="+mn-lt"/>
                <a:cs typeface="+mn-lt"/>
              </a:rPr>
              <a:t>") as con: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cur = </a:t>
            </a:r>
            <a:r>
              <a:rPr lang="en-US" err="1">
                <a:ea typeface="+mn-lt"/>
                <a:cs typeface="+mn-lt"/>
              </a:rPr>
              <a:t>con.cursor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lock.acquire</a:t>
            </a:r>
            <a:r>
              <a:rPr lang="en-US" dirty="0">
                <a:ea typeface="+mn-lt"/>
                <a:cs typeface="+mn-lt"/>
              </a:rPr>
              <a:t>() </a:t>
            </a:r>
            <a:r>
              <a:rPr lang="en-US" b="1" dirty="0">
                <a:ea typeface="+mn-lt"/>
                <a:cs typeface="+mn-lt"/>
              </a:rPr>
              <a:t># lock the threads.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cur.execute</a:t>
            </a:r>
            <a:r>
              <a:rPr lang="en-US" dirty="0">
                <a:ea typeface="+mn-lt"/>
                <a:cs typeface="+mn-lt"/>
              </a:rPr>
              <a:t>(''' SELECT count(name) FROM </a:t>
            </a:r>
            <a:r>
              <a:rPr lang="en-US" err="1">
                <a:ea typeface="+mn-lt"/>
                <a:cs typeface="+mn-lt"/>
              </a:rPr>
              <a:t>sqlite_master</a:t>
            </a:r>
            <a:r>
              <a:rPr lang="en-US" dirty="0">
                <a:ea typeface="+mn-lt"/>
                <a:cs typeface="+mn-lt"/>
              </a:rPr>
              <a:t> WHERE type='table' AND name='commits' ''')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if </a:t>
            </a:r>
            <a:r>
              <a:rPr lang="en-US" err="1">
                <a:ea typeface="+mn-lt"/>
                <a:cs typeface="+mn-lt"/>
              </a:rPr>
              <a:t>cur.fetchone</a:t>
            </a:r>
            <a:r>
              <a:rPr lang="en-US" dirty="0">
                <a:ea typeface="+mn-lt"/>
                <a:cs typeface="+mn-lt"/>
              </a:rPr>
              <a:t>()[0] != 1: # check if the star table already exists.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err="1">
                <a:ea typeface="+mn-lt"/>
                <a:cs typeface="+mn-lt"/>
              </a:rPr>
              <a:t>cur.execute</a:t>
            </a:r>
            <a:r>
              <a:rPr lang="en-US" dirty="0">
                <a:ea typeface="+mn-lt"/>
                <a:cs typeface="+mn-lt"/>
              </a:rPr>
              <a:t>('''CREATE TABLE commits (name text, pusher text, text date)''') </a:t>
            </a:r>
            <a:r>
              <a:rPr lang="en-US" b="1" dirty="0">
                <a:ea typeface="+mn-lt"/>
                <a:cs typeface="+mn-lt"/>
              </a:rPr>
              <a:t># if the tables commits doesn't exist create the table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pusher = json['pusher']['name'] </a:t>
            </a:r>
            <a:r>
              <a:rPr lang="en-US" b="1" dirty="0">
                <a:ea typeface="+mn-lt"/>
                <a:cs typeface="+mn-lt"/>
              </a:rPr>
              <a:t># get the wanted data from json.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name = json['repository']['name']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date = json['repository']['</a:t>
            </a:r>
            <a:r>
              <a:rPr lang="en-US" err="1">
                <a:ea typeface="+mn-lt"/>
                <a:cs typeface="+mn-lt"/>
              </a:rPr>
              <a:t>updated_at</a:t>
            </a:r>
            <a:r>
              <a:rPr lang="en-US" dirty="0">
                <a:ea typeface="+mn-lt"/>
                <a:cs typeface="+mn-lt"/>
              </a:rPr>
              <a:t>']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print('New commit on ' + name + ' from ' + pusher + ' from thread ', </a:t>
            </a:r>
            <a:r>
              <a:rPr lang="en-US" err="1">
                <a:ea typeface="+mn-lt"/>
                <a:cs typeface="+mn-lt"/>
              </a:rPr>
              <a:t>get_native_id</a:t>
            </a:r>
            <a:r>
              <a:rPr lang="en-US" dirty="0">
                <a:ea typeface="+mn-lt"/>
                <a:cs typeface="+mn-lt"/>
              </a:rPr>
              <a:t>())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cur.execute</a:t>
            </a:r>
            <a:r>
              <a:rPr lang="en-US" dirty="0">
                <a:ea typeface="+mn-lt"/>
                <a:cs typeface="+mn-lt"/>
              </a:rPr>
              <a:t>("INSERT INTO commits VALUES (?,?,?)", (name, pusher, date)) </a:t>
            </a:r>
            <a:r>
              <a:rPr lang="en-US" b="1" dirty="0">
                <a:ea typeface="+mn-lt"/>
                <a:cs typeface="+mn-lt"/>
              </a:rPr>
              <a:t># insert data to table.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con.commit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lock.release</a:t>
            </a:r>
            <a:r>
              <a:rPr lang="en-US" dirty="0">
                <a:ea typeface="+mn-lt"/>
                <a:cs typeface="+mn-lt"/>
              </a:rPr>
              <a:t>() </a:t>
            </a:r>
            <a:r>
              <a:rPr lang="en-US" b="1" dirty="0">
                <a:ea typeface="+mn-lt"/>
                <a:cs typeface="+mn-lt"/>
              </a:rPr>
              <a:t># unlock the threads.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DEF60-F269-43F3-998D-538E5ED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8DB919D7-8FD0-423C-BE9D-0AAEA0CD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93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Test – Insert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import requests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import json, time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webhook_url</a:t>
            </a:r>
            <a:r>
              <a:rPr lang="en-US" dirty="0">
                <a:ea typeface="+mn-lt"/>
                <a:cs typeface="+mn-lt"/>
              </a:rPr>
              <a:t> = '</a:t>
            </a:r>
            <a:r>
              <a:rPr lang="en-US" dirty="0">
                <a:ea typeface="+mn-lt"/>
                <a:cs typeface="+mn-lt"/>
                <a:hlinkClick r:id="rId2"/>
              </a:rPr>
              <a:t>http://127.0.0.1:5000/webhook</a:t>
            </a:r>
            <a:r>
              <a:rPr lang="en-US" dirty="0">
                <a:ea typeface="+mn-lt"/>
                <a:cs typeface="+mn-lt"/>
              </a:rPr>
              <a:t>'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star = {…....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…}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while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100: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star['repository']['id'] = </a:t>
            </a:r>
            <a:r>
              <a:rPr lang="en-US" dirty="0" err="1">
                <a:ea typeface="+mn-lt"/>
                <a:cs typeface="+mn-lt"/>
              </a:rPr>
              <a:t>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p = </a:t>
            </a:r>
            <a:r>
              <a:rPr lang="en-US" dirty="0" err="1">
                <a:ea typeface="+mn-lt"/>
                <a:cs typeface="+mn-lt"/>
              </a:rPr>
              <a:t>requests.post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webhook_url</a:t>
            </a:r>
            <a:r>
              <a:rPr lang="en-US" dirty="0">
                <a:ea typeface="+mn-lt"/>
                <a:cs typeface="+mn-lt"/>
              </a:rPr>
              <a:t>, data=</a:t>
            </a:r>
            <a:r>
              <a:rPr lang="en-US" dirty="0" err="1">
                <a:ea typeface="+mn-lt"/>
                <a:cs typeface="+mn-lt"/>
              </a:rPr>
              <a:t>json.dumps</a:t>
            </a:r>
            <a:r>
              <a:rPr lang="en-US" dirty="0">
                <a:ea typeface="+mn-lt"/>
                <a:cs typeface="+mn-lt"/>
              </a:rPr>
              <a:t>(star), headers={'Content-Type': 'application/json'})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+= 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time.sleep</a:t>
            </a:r>
            <a:r>
              <a:rPr lang="en-US" dirty="0">
                <a:ea typeface="+mn-lt"/>
                <a:cs typeface="+mn-lt"/>
              </a:rPr>
              <a:t>(0.5)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01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Insert stars - Results</a:t>
            </a:r>
            <a:endParaRPr lang="en-US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AC194577-3987-4055-B722-3204C429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9" y="1611166"/>
            <a:ext cx="7471507" cy="41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1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Test – Insert commits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import requests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import json, time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webhook_url</a:t>
            </a:r>
            <a:r>
              <a:rPr lang="en-US" dirty="0">
                <a:ea typeface="+mn-lt"/>
                <a:cs typeface="+mn-lt"/>
              </a:rPr>
              <a:t> = '</a:t>
            </a:r>
            <a:r>
              <a:rPr lang="en-US" dirty="0">
                <a:ea typeface="+mn-lt"/>
                <a:cs typeface="+mn-lt"/>
                <a:hlinkClick r:id="rId2"/>
              </a:rPr>
              <a:t>http://127.0.0.1:5000/webhook</a:t>
            </a:r>
            <a:r>
              <a:rPr lang="en-US" dirty="0">
                <a:ea typeface="+mn-lt"/>
                <a:cs typeface="+mn-lt"/>
              </a:rPr>
              <a:t>'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commit= {…....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…}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= 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while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&lt; 100: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commit['repository']['id'] = </a:t>
            </a:r>
            <a:r>
              <a:rPr lang="en-US" dirty="0" err="1">
                <a:ea typeface="+mn-lt"/>
                <a:cs typeface="+mn-lt"/>
              </a:rPr>
              <a:t>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p = </a:t>
            </a:r>
            <a:r>
              <a:rPr lang="en-US" dirty="0" err="1">
                <a:ea typeface="+mn-lt"/>
                <a:cs typeface="+mn-lt"/>
              </a:rPr>
              <a:t>requests.post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webhook_url</a:t>
            </a:r>
            <a:r>
              <a:rPr lang="en-US" dirty="0">
                <a:ea typeface="+mn-lt"/>
                <a:cs typeface="+mn-lt"/>
              </a:rPr>
              <a:t>, data=</a:t>
            </a:r>
            <a:r>
              <a:rPr lang="en-US" dirty="0" err="1">
                <a:ea typeface="+mn-lt"/>
                <a:cs typeface="+mn-lt"/>
              </a:rPr>
              <a:t>json.dumps</a:t>
            </a:r>
            <a:r>
              <a:rPr lang="en-US" dirty="0">
                <a:ea typeface="+mn-lt"/>
                <a:cs typeface="+mn-lt"/>
              </a:rPr>
              <a:t>(commit), headers={'Content-Type': 'application/json'})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+= 1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time.sleep</a:t>
            </a:r>
            <a:r>
              <a:rPr lang="en-US" dirty="0">
                <a:cs typeface="Calibri" panose="020F0502020204030204"/>
              </a:rPr>
              <a:t>(0.5)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129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Insert commits - Results</a:t>
            </a:r>
            <a:endParaRPr lang="en-US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827058B-EAA0-44CA-80DC-B834894D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1531080"/>
            <a:ext cx="7256584" cy="42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A773-9063-48FF-AD1C-551C8F6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What is Webhook?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9176-1436-4BE7-B00D-86D0A299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Jeff Lindsay in 2007.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Used in website and/or web applications.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Webhook vs polling.</a:t>
            </a:r>
            <a:endParaRPr lang="en-US" dirty="0"/>
          </a:p>
        </p:txBody>
      </p:sp>
      <p:pic>
        <p:nvPicPr>
          <p:cNvPr id="5" name="Picture 4" descr="Webhooks v.s. Polling | You're Better Than This">
            <a:extLst>
              <a:ext uri="{FF2B5EF4-FFF2-40B4-BE49-F238E27FC236}">
                <a16:creationId xmlns:a16="http://schemas.microsoft.com/office/drawing/2014/main" id="{75ABA932-5B5D-4EF5-8598-0AA2B52E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917" y="3561454"/>
            <a:ext cx="2542297" cy="23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ebhooks role in the API World">
            <a:extLst>
              <a:ext uri="{FF2B5EF4-FFF2-40B4-BE49-F238E27FC236}">
                <a16:creationId xmlns:a16="http://schemas.microsoft.com/office/drawing/2014/main" id="{1124B284-915B-473D-B7ED-3CDE08D4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1944" y="1023340"/>
            <a:ext cx="2873668" cy="209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0A41AA28-B4D1-4EFA-9A3B-5A7309F9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141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 </a:t>
            </a:r>
            <a:r>
              <a:rPr lang="en-US" b="1" u="sng" dirty="0">
                <a:cs typeface="Calibri"/>
              </a:rPr>
              <a:t>Difficulties:</a:t>
            </a:r>
            <a:endParaRPr lang="en-US" dirty="0"/>
          </a:p>
          <a:p>
            <a:r>
              <a:rPr lang="en-US" dirty="0">
                <a:cs typeface="Calibri"/>
              </a:rPr>
              <a:t>   Real deployment on the web</a:t>
            </a:r>
          </a:p>
          <a:p>
            <a:r>
              <a:rPr lang="en-US" dirty="0">
                <a:cs typeface="Calibri"/>
              </a:rPr>
              <a:t>   Find real webhook implementation to use</a:t>
            </a:r>
          </a:p>
          <a:p>
            <a:pPr marL="0" indent="0">
              <a:buNone/>
            </a:pPr>
            <a:endParaRPr lang="en-US" b="1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Facilitators: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Easy implementation with Python</a:t>
            </a:r>
          </a:p>
          <a:p>
            <a:r>
              <a:rPr lang="en-US" dirty="0">
                <a:cs typeface="Calibri"/>
              </a:rPr>
              <a:t>Easy installation and usage of SQLite3 database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u="sng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endParaRPr lang="en-US" b="1" u="sng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5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87C7E15-0872-4649-9FAC-4927E36A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93" y="1609735"/>
            <a:ext cx="4443046" cy="1205989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E8F38E-FEC0-4673-809A-78B8CD4A3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785" y="2896990"/>
            <a:ext cx="3993661" cy="25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1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77E0-830D-4ACC-846A-6FFC8182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4F09-C861-43E9-8AFA-AD15B5B7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Usefulness: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cs typeface="Calibri"/>
              </a:rPr>
              <a:t>Reduction of unnecessary traffic</a:t>
            </a:r>
          </a:p>
          <a:p>
            <a:pPr marL="457200" indent="-457200"/>
            <a:r>
              <a:rPr lang="en-US" dirty="0">
                <a:cs typeface="Calibri"/>
              </a:rPr>
              <a:t>Automation of web event handling</a:t>
            </a:r>
          </a:p>
          <a:p>
            <a:pPr marL="457200" indent="-457200"/>
            <a:r>
              <a:rPr lang="en-US" dirty="0">
                <a:cs typeface="Calibri"/>
              </a:rPr>
              <a:t>Useful for all application purposes (business, personal, big, small, etc.)</a:t>
            </a:r>
          </a:p>
          <a:p>
            <a:pPr marL="457200" indent="-457200"/>
            <a:endParaRPr lang="en-US" dirty="0">
              <a:cs typeface="Calibri"/>
            </a:endParaRPr>
          </a:p>
        </p:txBody>
      </p:sp>
      <p:pic>
        <p:nvPicPr>
          <p:cNvPr id="5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9A64CAF8-DCDB-49DB-BCC8-F0634663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4" name="Graphic 5">
            <a:extLst>
              <a:ext uri="{FF2B5EF4-FFF2-40B4-BE49-F238E27FC236}">
                <a16:creationId xmlns:a16="http://schemas.microsoft.com/office/drawing/2014/main" id="{BD2966F7-2A6E-4EEA-A374-2BD3FC78D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7140" y="4193297"/>
            <a:ext cx="2127738" cy="19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0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2"/>
              </a:rPr>
              <a:t>https://webhook.site/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3"/>
              </a:rPr>
              <a:t>https://github.com/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4"/>
              </a:rPr>
              <a:t>https://realpython.com/python-sql-libraries/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5"/>
              </a:rPr>
              <a:t>https://www.w3schools.com/python/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6"/>
              </a:rPr>
              <a:t>https://zapier.com/blog/what-are-webhooks/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7"/>
              </a:rPr>
              <a:t>https://blog.iron.io/7-reasons-webhooks-are-magic/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8"/>
              </a:rPr>
              <a:t>https://zapier.com/engineering/static-webhooks/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9"/>
              </a:rPr>
              <a:t>https://en.wikipedia.org/wiki/Webhook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941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0170-8FC3-4921-892E-C7D27F2E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Advantages of Webhooks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F877-EB98-40D6-81BB-861308BC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Handling Text Messages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Handling Emails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Responding to Changes in Your Code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4. Handling Payments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Responding to Changes on the Web Itself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6. Responding to What’s Happening On Your Servers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7. Handling Files and Documents</a:t>
            </a:r>
          </a:p>
        </p:txBody>
      </p:sp>
      <p:pic>
        <p:nvPicPr>
          <p:cNvPr id="5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C74526BD-3923-4CB5-AEAE-4FA145EF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4" name="Picture 5" descr="Diagram, map&#10;&#10;Description automatically generated">
            <a:extLst>
              <a:ext uri="{FF2B5EF4-FFF2-40B4-BE49-F238E27FC236}">
                <a16:creationId xmlns:a16="http://schemas.microsoft.com/office/drawing/2014/main" id="{103CD975-49C0-4C85-81C7-2A0FA79B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97" y="1655459"/>
            <a:ext cx="4530968" cy="19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2A91-181F-4D52-B2DE-5FEC6D8B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Disadvantages of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2000-03BA-4180-B106-F0D68B1A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7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en-US" sz="1900" dirty="0"/>
              <a:t>Manual entry of URL.</a:t>
            </a:r>
            <a:endParaRPr lang="en-US" dirty="0"/>
          </a:p>
          <a:p>
            <a:pPr>
              <a:buAutoNum type="arabicPeriod"/>
            </a:pPr>
            <a:endParaRPr lang="en-US" sz="1900" dirty="0"/>
          </a:p>
          <a:p>
            <a:pPr>
              <a:buAutoNum type="arabicPeriod"/>
            </a:pPr>
            <a:r>
              <a:rPr lang="en-US" sz="1900" dirty="0"/>
              <a:t>Single webhook URL is supported.</a:t>
            </a:r>
            <a:endParaRPr lang="en-US" dirty="0">
              <a:cs typeface="Calibri"/>
            </a:endParaRPr>
          </a:p>
          <a:p>
            <a:pPr>
              <a:buAutoNum type="arabicPeriod"/>
            </a:pPr>
            <a:endParaRPr lang="en-US" sz="1900" dirty="0"/>
          </a:p>
          <a:p>
            <a:pPr fontAlgn="base">
              <a:buFont typeface="+mj-lt"/>
              <a:buAutoNum type="arabicPeriod"/>
            </a:pPr>
            <a:r>
              <a:rPr lang="en-US" sz="1900" dirty="0"/>
              <a:t>Not a way to describe the data to send.</a:t>
            </a:r>
            <a:endParaRPr lang="en-US" sz="1900" dirty="0">
              <a:cs typeface="Calibri"/>
            </a:endParaRPr>
          </a:p>
          <a:p>
            <a:pPr>
              <a:buAutoNum type="arabicPeriod"/>
            </a:pPr>
            <a:endParaRPr lang="en-US" sz="1900" dirty="0"/>
          </a:p>
          <a:p>
            <a:pPr fontAlgn="base">
              <a:buFont typeface="+mj-lt"/>
              <a:buAutoNum type="arabicPeriod"/>
            </a:pPr>
            <a:r>
              <a:rPr lang="en-US" sz="1900" dirty="0"/>
              <a:t>Secure Webhooks .</a:t>
            </a:r>
            <a:endParaRPr lang="en-US" sz="19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6BC70-56F7-4AE7-8398-329EE250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74E01E6D-8F4A-4D3E-A422-59781FD1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6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8C1C9A-44CC-44AC-9B18-7BFED67E3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805" y="1344995"/>
            <a:ext cx="3881377" cy="202669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F6503D3-BBB6-4273-AF8C-1D5F99694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692" y="4645184"/>
            <a:ext cx="4016415" cy="6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9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3376-B1B9-4BEA-BB37-D2F3751B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Installation – Part 1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EC0C-E562-4E03-B2F1-17CD2F5A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25369" cy="5279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Programming Language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Python (Includes </a:t>
            </a:r>
            <a:r>
              <a:rPr lang="en-US" dirty="0">
                <a:ea typeface="+mn-lt"/>
                <a:cs typeface="+mn-lt"/>
              </a:rPr>
              <a:t>SQLite3 Library)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Python IDE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PyCharm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7FB03-E7EE-4994-85C6-C464C53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4A58612B-D65E-4702-9111-B3CA5EAB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5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80DC8D0-E59B-4AE0-91AA-58588132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69" y="2601039"/>
            <a:ext cx="2743200" cy="48727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0AAC72E8-A53D-45B5-938A-3F22ED40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360" y="1789356"/>
            <a:ext cx="974970" cy="97497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9A479B7-7EEF-495D-9737-EF1875AFB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516" y="5138656"/>
            <a:ext cx="4579815" cy="44197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9A6B91D-6C2C-4F23-9B30-D411D8C30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09" y="4350116"/>
            <a:ext cx="1228970" cy="12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9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3376-B1B9-4BEA-BB37-D2F3751B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Installation – Part 2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EC0C-E562-4E03-B2F1-17CD2F5A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25369" cy="5279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Python web framework</a:t>
            </a: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Flask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Cloud platform (PaaS)</a:t>
            </a:r>
            <a:endParaRPr lang="en-US" dirty="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Heroku (needs account)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7FB03-E7EE-4994-85C6-C464C53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4A58612B-D65E-4702-9111-B3CA5EAB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1F93F01-26FF-4D34-83A0-D4D6BB7A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64" y="2617034"/>
            <a:ext cx="2743200" cy="41621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E39B0BA-ECEB-447F-BEA6-1AA34D31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991" y="1643796"/>
            <a:ext cx="1453662" cy="109024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CCDE037-B16F-4C96-B517-91E50DCF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63" y="5193677"/>
            <a:ext cx="3681046" cy="48946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9B819C8-0AD6-48E1-980D-13EEF3C67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722" y="3737585"/>
            <a:ext cx="1551354" cy="18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190F-C0B7-4105-BD6B-044F874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GitHub –Webhook Add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D38A4-EA83-4F7E-836F-B61C6A6C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07DADA23-22C9-45B0-A317-40A4B40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5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9C6173-67E9-4B35-8E23-8CB26888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6" y="1588701"/>
            <a:ext cx="9542584" cy="477231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1C9A391A-E76C-456E-AAA1-CC838DBAB2C0}"/>
              </a:ext>
            </a:extLst>
          </p:cNvPr>
          <p:cNvSpPr/>
          <p:nvPr/>
        </p:nvSpPr>
        <p:spPr>
          <a:xfrm rot="-1800000">
            <a:off x="4336795" y="1555222"/>
            <a:ext cx="517770" cy="18561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8D5E36B-17F8-4117-936B-8AFA7B264FCF}"/>
              </a:ext>
            </a:extLst>
          </p:cNvPr>
          <p:cNvSpPr/>
          <p:nvPr/>
        </p:nvSpPr>
        <p:spPr>
          <a:xfrm rot="10800000">
            <a:off x="155563" y="3831453"/>
            <a:ext cx="517770" cy="18561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E83EE8A-FA58-4B2E-8A71-F18B992A73BD}"/>
              </a:ext>
            </a:extLst>
          </p:cNvPr>
          <p:cNvSpPr/>
          <p:nvPr/>
        </p:nvSpPr>
        <p:spPr>
          <a:xfrm rot="1200000">
            <a:off x="9954101" y="2541914"/>
            <a:ext cx="517770" cy="18561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1E6C-8B9F-4E03-9129-18FE2D1A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77" y="366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GitHub –Webhook Setup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6166-A07E-4F6C-96AA-EDC4DBFC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B3E4FA42-E01A-4B17-96D5-484BFF69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FED71D-4F11-41F4-B64C-21C09C59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3" y="1033970"/>
            <a:ext cx="9386275" cy="5698599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2EB0B136-80CB-49BE-8829-70F2D7566D09}"/>
              </a:ext>
            </a:extLst>
          </p:cNvPr>
          <p:cNvSpPr/>
          <p:nvPr/>
        </p:nvSpPr>
        <p:spPr>
          <a:xfrm rot="10800000">
            <a:off x="7067294" y="4095222"/>
            <a:ext cx="517770" cy="185616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12DA7-ADF2-4736-9D13-5A2B5A887BA1}"/>
              </a:ext>
            </a:extLst>
          </p:cNvPr>
          <p:cNvSpPr txBox="1"/>
          <p:nvPr/>
        </p:nvSpPr>
        <p:spPr>
          <a:xfrm>
            <a:off x="7780337" y="367665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SSL verification option:</a:t>
            </a:r>
          </a:p>
          <a:p>
            <a:r>
              <a:rPr lang="en-US" dirty="0">
                <a:ea typeface="+mn-lt"/>
                <a:cs typeface="+mn-lt"/>
              </a:rPr>
              <a:t>By default, verification of SSL certificates when delivering payloads.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FBFC42-B05E-4614-94FC-D23075A0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A3004-CC19-492A-86D5-8521410D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54" y="20881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Test your Webhook (</a:t>
            </a:r>
            <a:r>
              <a:rPr lang="en-US" dirty="0">
                <a:ea typeface="+mj-lt"/>
                <a:cs typeface="+mj-lt"/>
              </a:rPr>
              <a:t>https://webhook.site</a:t>
            </a:r>
            <a:r>
              <a:rPr lang="en-US" dirty="0">
                <a:cs typeface="Calibri Light" panose="020F0302020204030204"/>
              </a:rPr>
              <a:t>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EAD7-2A9F-455E-8916-7788AD3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3DBF6D-FF7B-40E9-8422-D2630A1F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27" y="1537555"/>
            <a:ext cx="9418637" cy="1192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CB475-E290-436D-87FF-672461C2CF82}"/>
              </a:ext>
            </a:extLst>
          </p:cNvPr>
          <p:cNvSpPr txBox="1"/>
          <p:nvPr/>
        </p:nvSpPr>
        <p:spPr>
          <a:xfrm>
            <a:off x="1244721" y="1067655"/>
            <a:ext cx="6076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Provides the payload URL for testing a webhook</a:t>
            </a: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04DEEE-E4A9-40AD-BBDF-DBC0951A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33" y="3177335"/>
            <a:ext cx="9444892" cy="3325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C8661A-B6C7-46E0-AC51-978A0BDB8354}"/>
              </a:ext>
            </a:extLst>
          </p:cNvPr>
          <p:cNvSpPr txBox="1"/>
          <p:nvPr/>
        </p:nvSpPr>
        <p:spPr>
          <a:xfrm>
            <a:off x="1205644" y="2806578"/>
            <a:ext cx="6076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Details, Headers and Raw Content (json) for each POST event</a:t>
            </a:r>
          </a:p>
        </p:txBody>
      </p:sp>
    </p:spTree>
    <p:extLst>
      <p:ext uri="{BB962C8B-B14F-4D97-AF65-F5344CB8AC3E}">
        <p14:creationId xmlns:p14="http://schemas.microsoft.com/office/powerpoint/2010/main" val="79777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EPL 421: Systems Programming  Python/SQLite Webhook Implementation</vt:lpstr>
      <vt:lpstr>What is Webhook?</vt:lpstr>
      <vt:lpstr>Advantages of Webhooks</vt:lpstr>
      <vt:lpstr>Disadvantages of Webhooks</vt:lpstr>
      <vt:lpstr>Installation – Part 1 </vt:lpstr>
      <vt:lpstr>Installation – Part 2 </vt:lpstr>
      <vt:lpstr>GitHub –Webhook Add</vt:lpstr>
      <vt:lpstr>GitHub –Webhook Setup</vt:lpstr>
      <vt:lpstr>Test your Webhook (https://webhook.site) </vt:lpstr>
      <vt:lpstr>JSON (JavaScript Object Notation)</vt:lpstr>
      <vt:lpstr>Server.py</vt:lpstr>
      <vt:lpstr>Server.py</vt:lpstr>
      <vt:lpstr>Server.py</vt:lpstr>
      <vt:lpstr>Server.py</vt:lpstr>
      <vt:lpstr>Server.py</vt:lpstr>
      <vt:lpstr>Test – Insert stars</vt:lpstr>
      <vt:lpstr>Insert stars - Results</vt:lpstr>
      <vt:lpstr>Test – Insert commits</vt:lpstr>
      <vt:lpstr>Insert commits - Results</vt:lpstr>
      <vt:lpstr>Conclusions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 421: Systems Programming  Webhooks</dc:title>
  <dc:creator>George Christoforou</dc:creator>
  <cp:revision>539</cp:revision>
  <dcterms:created xsi:type="dcterms:W3CDTF">2021-04-03T09:30:37Z</dcterms:created>
  <dcterms:modified xsi:type="dcterms:W3CDTF">2021-05-09T10:26:16Z</dcterms:modified>
</cp:coreProperties>
</file>