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0" r:id="rId3"/>
    <p:sldId id="1854" r:id="rId4"/>
    <p:sldId id="1855" r:id="rId5"/>
    <p:sldId id="1858" r:id="rId6"/>
    <p:sldId id="1862" r:id="rId7"/>
    <p:sldId id="1864" r:id="rId8"/>
    <p:sldId id="1865" r:id="rId9"/>
    <p:sldId id="1869" r:id="rId10"/>
    <p:sldId id="1863" r:id="rId11"/>
    <p:sldId id="1861" r:id="rId12"/>
    <p:sldId id="1867" r:id="rId13"/>
    <p:sldId id="1868" r:id="rId14"/>
    <p:sldId id="1866" r:id="rId15"/>
    <p:sldId id="1859" r:id="rId16"/>
    <p:sldId id="275" r:id="rId17"/>
    <p:sldId id="1871" r:id="rId18"/>
    <p:sldId id="277" r:id="rId19"/>
    <p:sldId id="1857" r:id="rId20"/>
    <p:sldId id="27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onstantia" panose="020306020503060303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4" roundtripDataSignature="AMtx7mi+uknJXX3OysGiJZZZHF/l9Nb0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A326EA-F4DE-46A9-8B98-5B35CD1A9008}" v="2253" dt="2021-05-10T01:50:29.491"/>
    <p1510:client id="{51470D04-DD97-4BCF-B978-EC2BC3821BB3}" v="576" dt="2021-05-10T05:50:17.310"/>
    <p1510:client id="{6ACEEDC6-D13A-45CA-8D72-F4A1B035C118}" v="3007" dt="2021-05-10T05:34:54.777"/>
    <p1510:client id="{B409B1D0-65B2-4F71-AE83-2BFFCCCB9CAE}" v="91" dt="2021-05-09T23:45:10.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7" d="100"/>
          <a:sy n="137" d="100"/>
        </p:scale>
        <p:origin x="864" y="114"/>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metris" userId="b24f023e-8bca-461a-bc00-945331508ae9" providerId="ADAL" clId="{6ACEEDC6-D13A-45CA-8D72-F4A1B035C118}"/>
    <pc:docChg chg="undo redo custSel addSld delSld modSld sldOrd modMainMaster">
      <pc:chgData name="Demetris" userId="b24f023e-8bca-461a-bc00-945331508ae9" providerId="ADAL" clId="{6ACEEDC6-D13A-45CA-8D72-F4A1B035C118}" dt="2021-05-10T05:34:54.777" v="3560" actId="27636"/>
      <pc:docMkLst>
        <pc:docMk/>
      </pc:docMkLst>
      <pc:sldChg chg="delSp modSp mod">
        <pc:chgData name="Demetris" userId="b24f023e-8bca-461a-bc00-945331508ae9" providerId="ADAL" clId="{6ACEEDC6-D13A-45CA-8D72-F4A1B035C118}" dt="2021-05-10T04:07:42.471" v="3319" actId="2711"/>
        <pc:sldMkLst>
          <pc:docMk/>
          <pc:sldMk cId="0" sldId="256"/>
        </pc:sldMkLst>
        <pc:spChg chg="mod">
          <ac:chgData name="Demetris" userId="b24f023e-8bca-461a-bc00-945331508ae9" providerId="ADAL" clId="{6ACEEDC6-D13A-45CA-8D72-F4A1B035C118}" dt="2021-05-10T04:07:42.471" v="3319" actId="2711"/>
          <ac:spMkLst>
            <pc:docMk/>
            <pc:sldMk cId="0" sldId="256"/>
            <ac:spMk id="109" creationId="{00000000-0000-0000-0000-000000000000}"/>
          </ac:spMkLst>
        </pc:spChg>
        <pc:spChg chg="del">
          <ac:chgData name="Demetris" userId="b24f023e-8bca-461a-bc00-945331508ae9" providerId="ADAL" clId="{6ACEEDC6-D13A-45CA-8D72-F4A1B035C118}" dt="2021-05-10T04:07:07.825" v="3317" actId="478"/>
          <ac:spMkLst>
            <pc:docMk/>
            <pc:sldMk cId="0" sldId="256"/>
            <ac:spMk id="113" creationId="{00000000-0000-0000-0000-000000000000}"/>
          </ac:spMkLst>
        </pc:spChg>
      </pc:sldChg>
      <pc:sldChg chg="modSp mod">
        <pc:chgData name="Demetris" userId="b24f023e-8bca-461a-bc00-945331508ae9" providerId="ADAL" clId="{6ACEEDC6-D13A-45CA-8D72-F4A1B035C118}" dt="2021-05-10T05:34:54.777" v="3560" actId="27636"/>
        <pc:sldMkLst>
          <pc:docMk/>
          <pc:sldMk cId="0" sldId="275"/>
        </pc:sldMkLst>
        <pc:spChg chg="mod">
          <ac:chgData name="Demetris" userId="b24f023e-8bca-461a-bc00-945331508ae9" providerId="ADAL" clId="{6ACEEDC6-D13A-45CA-8D72-F4A1B035C118}" dt="2021-05-10T05:15:08.776" v="3420" actId="6549"/>
          <ac:spMkLst>
            <pc:docMk/>
            <pc:sldMk cId="0" sldId="275"/>
            <ac:spMk id="291" creationId="{00000000-0000-0000-0000-000000000000}"/>
          </ac:spMkLst>
        </pc:spChg>
        <pc:spChg chg="mod">
          <ac:chgData name="Demetris" userId="b24f023e-8bca-461a-bc00-945331508ae9" providerId="ADAL" clId="{6ACEEDC6-D13A-45CA-8D72-F4A1B035C118}" dt="2021-05-10T05:34:54.777" v="3560" actId="27636"/>
          <ac:spMkLst>
            <pc:docMk/>
            <pc:sldMk cId="0" sldId="275"/>
            <ac:spMk id="292" creationId="{00000000-0000-0000-0000-000000000000}"/>
          </ac:spMkLst>
        </pc:spChg>
      </pc:sldChg>
      <pc:sldChg chg="del">
        <pc:chgData name="Demetris" userId="b24f023e-8bca-461a-bc00-945331508ae9" providerId="ADAL" clId="{6ACEEDC6-D13A-45CA-8D72-F4A1B035C118}" dt="2021-05-10T05:15:15.203" v="3421" actId="47"/>
        <pc:sldMkLst>
          <pc:docMk/>
          <pc:sldMk cId="0" sldId="276"/>
        </pc:sldMkLst>
      </pc:sldChg>
      <pc:sldChg chg="modSp mod">
        <pc:chgData name="Demetris" userId="b24f023e-8bca-461a-bc00-945331508ae9" providerId="ADAL" clId="{6ACEEDC6-D13A-45CA-8D72-F4A1B035C118}" dt="2021-05-10T04:06:55.098" v="3316" actId="20577"/>
        <pc:sldMkLst>
          <pc:docMk/>
          <pc:sldMk cId="0" sldId="277"/>
        </pc:sldMkLst>
        <pc:spChg chg="mod">
          <ac:chgData name="Demetris" userId="b24f023e-8bca-461a-bc00-945331508ae9" providerId="ADAL" clId="{6ACEEDC6-D13A-45CA-8D72-F4A1B035C118}" dt="2021-05-10T04:06:55.098" v="3316" actId="20577"/>
          <ac:spMkLst>
            <pc:docMk/>
            <pc:sldMk cId="0" sldId="277"/>
            <ac:spMk id="308" creationId="{00000000-0000-0000-0000-000000000000}"/>
          </ac:spMkLst>
        </pc:spChg>
      </pc:sldChg>
      <pc:sldChg chg="modSp mod">
        <pc:chgData name="Demetris" userId="b24f023e-8bca-461a-bc00-945331508ae9" providerId="ADAL" clId="{6ACEEDC6-D13A-45CA-8D72-F4A1B035C118}" dt="2021-05-10T05:14:26.159" v="3410" actId="20577"/>
        <pc:sldMkLst>
          <pc:docMk/>
          <pc:sldMk cId="0" sldId="279"/>
        </pc:sldMkLst>
        <pc:spChg chg="mod">
          <ac:chgData name="Demetris" userId="b24f023e-8bca-461a-bc00-945331508ae9" providerId="ADAL" clId="{6ACEEDC6-D13A-45CA-8D72-F4A1B035C118}" dt="2021-05-10T05:14:26.159" v="3410" actId="20577"/>
          <ac:spMkLst>
            <pc:docMk/>
            <pc:sldMk cId="0" sldId="279"/>
            <ac:spMk id="324" creationId="{00000000-0000-0000-0000-000000000000}"/>
          </ac:spMkLst>
        </pc:spChg>
      </pc:sldChg>
      <pc:sldChg chg="addSp delSp modSp mod">
        <pc:chgData name="Demetris" userId="b24f023e-8bca-461a-bc00-945331508ae9" providerId="ADAL" clId="{6ACEEDC6-D13A-45CA-8D72-F4A1B035C118}" dt="2021-05-10T01:31:34.416" v="2553" actId="20577"/>
        <pc:sldMkLst>
          <pc:docMk/>
          <pc:sldMk cId="1057086149" sldId="280"/>
        </pc:sldMkLst>
        <pc:spChg chg="mod">
          <ac:chgData name="Demetris" userId="b24f023e-8bca-461a-bc00-945331508ae9" providerId="ADAL" clId="{6ACEEDC6-D13A-45CA-8D72-F4A1B035C118}" dt="2021-05-10T00:49:34.288" v="1565" actId="20577"/>
          <ac:spMkLst>
            <pc:docMk/>
            <pc:sldMk cId="1057086149" sldId="280"/>
            <ac:spMk id="2" creationId="{5D321C5B-43AF-D44F-9F69-8A57087021A9}"/>
          </ac:spMkLst>
        </pc:spChg>
        <pc:spChg chg="del mod">
          <ac:chgData name="Demetris" userId="b24f023e-8bca-461a-bc00-945331508ae9" providerId="ADAL" clId="{6ACEEDC6-D13A-45CA-8D72-F4A1B035C118}" dt="2021-05-10T00:50:13.150" v="1594" actId="478"/>
          <ac:spMkLst>
            <pc:docMk/>
            <pc:sldMk cId="1057086149" sldId="280"/>
            <ac:spMk id="3" creationId="{79BBC9E0-BCCB-F941-9623-4139F6F1F170}"/>
          </ac:spMkLst>
        </pc:spChg>
        <pc:spChg chg="del">
          <ac:chgData name="Demetris" userId="b24f023e-8bca-461a-bc00-945331508ae9" providerId="ADAL" clId="{6ACEEDC6-D13A-45CA-8D72-F4A1B035C118}" dt="2021-05-10T00:48:22.675" v="1531" actId="478"/>
          <ac:spMkLst>
            <pc:docMk/>
            <pc:sldMk cId="1057086149" sldId="280"/>
            <ac:spMk id="4" creationId="{2843687D-4A7C-BD41-B2AD-8820AFDB7F51}"/>
          </ac:spMkLst>
        </pc:spChg>
        <pc:spChg chg="add mod">
          <ac:chgData name="Demetris" userId="b24f023e-8bca-461a-bc00-945331508ae9" providerId="ADAL" clId="{6ACEEDC6-D13A-45CA-8D72-F4A1B035C118}" dt="2021-05-10T01:31:34.416" v="2553" actId="20577"/>
          <ac:spMkLst>
            <pc:docMk/>
            <pc:sldMk cId="1057086149" sldId="280"/>
            <ac:spMk id="8" creationId="{C204B5E3-9937-4B83-958E-B94B51F5544E}"/>
          </ac:spMkLst>
        </pc:spChg>
      </pc:sldChg>
      <pc:sldChg chg="modSp mod">
        <pc:chgData name="Demetris" userId="b24f023e-8bca-461a-bc00-945331508ae9" providerId="ADAL" clId="{6ACEEDC6-D13A-45CA-8D72-F4A1B035C118}" dt="2021-05-10T01:05:54.106" v="1937" actId="20577"/>
        <pc:sldMkLst>
          <pc:docMk/>
          <pc:sldMk cId="1037334398" sldId="1854"/>
        </pc:sldMkLst>
        <pc:spChg chg="mod">
          <ac:chgData name="Demetris" userId="b24f023e-8bca-461a-bc00-945331508ae9" providerId="ADAL" clId="{6ACEEDC6-D13A-45CA-8D72-F4A1B035C118}" dt="2021-05-10T01:05:54.106" v="1937" actId="20577"/>
          <ac:spMkLst>
            <pc:docMk/>
            <pc:sldMk cId="1037334398" sldId="1854"/>
            <ac:spMk id="13" creationId="{E7A7A253-A320-7F46-8E10-5041EB9D6C00}"/>
          </ac:spMkLst>
        </pc:spChg>
      </pc:sldChg>
      <pc:sldChg chg="modSp mod">
        <pc:chgData name="Demetris" userId="b24f023e-8bca-461a-bc00-945331508ae9" providerId="ADAL" clId="{6ACEEDC6-D13A-45CA-8D72-F4A1B035C118}" dt="2021-05-10T04:19:38.475" v="3343" actId="14100"/>
        <pc:sldMkLst>
          <pc:docMk/>
          <pc:sldMk cId="223913008" sldId="1855"/>
        </pc:sldMkLst>
        <pc:spChg chg="mod">
          <ac:chgData name="Demetris" userId="b24f023e-8bca-461a-bc00-945331508ae9" providerId="ADAL" clId="{6ACEEDC6-D13A-45CA-8D72-F4A1B035C118}" dt="2021-05-10T04:19:38.475" v="3343" actId="14100"/>
          <ac:spMkLst>
            <pc:docMk/>
            <pc:sldMk cId="223913008" sldId="1855"/>
            <ac:spMk id="4" creationId="{22B3BA6D-A97C-2747-A127-6E336EE574B0}"/>
          </ac:spMkLst>
        </pc:spChg>
        <pc:spChg chg="mod">
          <ac:chgData name="Demetris" userId="b24f023e-8bca-461a-bc00-945331508ae9" providerId="ADAL" clId="{6ACEEDC6-D13A-45CA-8D72-F4A1B035C118}" dt="2021-05-10T01:50:24.091" v="2567" actId="1076"/>
          <ac:spMkLst>
            <pc:docMk/>
            <pc:sldMk cId="223913008" sldId="1855"/>
            <ac:spMk id="12" creationId="{BF8ED5BB-7177-4749-8CAA-0DE129F32A59}"/>
          </ac:spMkLst>
        </pc:spChg>
      </pc:sldChg>
      <pc:sldChg chg="modSp mod">
        <pc:chgData name="Demetris" userId="b24f023e-8bca-461a-bc00-945331508ae9" providerId="ADAL" clId="{6ACEEDC6-D13A-45CA-8D72-F4A1B035C118}" dt="2021-05-10T05:13:40.330" v="3357" actId="20577"/>
        <pc:sldMkLst>
          <pc:docMk/>
          <pc:sldMk cId="1315715053" sldId="1857"/>
        </pc:sldMkLst>
        <pc:spChg chg="mod">
          <ac:chgData name="Demetris" userId="b24f023e-8bca-461a-bc00-945331508ae9" providerId="ADAL" clId="{6ACEEDC6-D13A-45CA-8D72-F4A1B035C118}" dt="2021-05-10T05:13:40.330" v="3357" actId="20577"/>
          <ac:spMkLst>
            <pc:docMk/>
            <pc:sldMk cId="1315715053" sldId="1857"/>
            <ac:spMk id="4" creationId="{22B3BA6D-A97C-2747-A127-6E336EE574B0}"/>
          </ac:spMkLst>
        </pc:spChg>
      </pc:sldChg>
      <pc:sldChg chg="modSp mod">
        <pc:chgData name="Demetris" userId="b24f023e-8bca-461a-bc00-945331508ae9" providerId="ADAL" clId="{6ACEEDC6-D13A-45CA-8D72-F4A1B035C118}" dt="2021-05-10T04:21:13.376" v="3344" actId="14100"/>
        <pc:sldMkLst>
          <pc:docMk/>
          <pc:sldMk cId="1940978994" sldId="1858"/>
        </pc:sldMkLst>
        <pc:spChg chg="mod">
          <ac:chgData name="Demetris" userId="b24f023e-8bca-461a-bc00-945331508ae9" providerId="ADAL" clId="{6ACEEDC6-D13A-45CA-8D72-F4A1B035C118}" dt="2021-05-10T04:21:13.376" v="3344" actId="14100"/>
          <ac:spMkLst>
            <pc:docMk/>
            <pc:sldMk cId="1940978994" sldId="1858"/>
            <ac:spMk id="2" creationId="{34CA4933-1DF1-4605-9177-A00300218813}"/>
          </ac:spMkLst>
        </pc:spChg>
      </pc:sldChg>
      <pc:sldChg chg="modSp mod">
        <pc:chgData name="Demetris" userId="b24f023e-8bca-461a-bc00-945331508ae9" providerId="ADAL" clId="{6ACEEDC6-D13A-45CA-8D72-F4A1B035C118}" dt="2021-05-10T01:37:51.053" v="2565" actId="14100"/>
        <pc:sldMkLst>
          <pc:docMk/>
          <pc:sldMk cId="3825854506" sldId="1859"/>
        </pc:sldMkLst>
        <pc:picChg chg="mod">
          <ac:chgData name="Demetris" userId="b24f023e-8bca-461a-bc00-945331508ae9" providerId="ADAL" clId="{6ACEEDC6-D13A-45CA-8D72-F4A1B035C118}" dt="2021-05-10T01:37:42.696" v="2562" actId="1076"/>
          <ac:picMkLst>
            <pc:docMk/>
            <pc:sldMk cId="3825854506" sldId="1859"/>
            <ac:picMk id="2" creationId="{9CC3C99B-CEC6-4556-BC03-CB43736F3566}"/>
          </ac:picMkLst>
        </pc:picChg>
        <pc:cxnChg chg="mod">
          <ac:chgData name="Demetris" userId="b24f023e-8bca-461a-bc00-945331508ae9" providerId="ADAL" clId="{6ACEEDC6-D13A-45CA-8D72-F4A1B035C118}" dt="2021-05-10T01:37:51.053" v="2565" actId="14100"/>
          <ac:cxnSpMkLst>
            <pc:docMk/>
            <pc:sldMk cId="3825854506" sldId="1859"/>
            <ac:cxnSpMk id="13" creationId="{D76A4288-9E75-4B05-BF7D-3B7918679C06}"/>
          </ac:cxnSpMkLst>
        </pc:cxnChg>
        <pc:cxnChg chg="mod">
          <ac:chgData name="Demetris" userId="b24f023e-8bca-461a-bc00-945331508ae9" providerId="ADAL" clId="{6ACEEDC6-D13A-45CA-8D72-F4A1B035C118}" dt="2021-05-10T01:37:45.974" v="2563" actId="14100"/>
          <ac:cxnSpMkLst>
            <pc:docMk/>
            <pc:sldMk cId="3825854506" sldId="1859"/>
            <ac:cxnSpMk id="14" creationId="{5CC33F92-87A6-4974-81D8-5336C820EEF1}"/>
          </ac:cxnSpMkLst>
        </pc:cxnChg>
        <pc:cxnChg chg="mod">
          <ac:chgData name="Demetris" userId="b24f023e-8bca-461a-bc00-945331508ae9" providerId="ADAL" clId="{6ACEEDC6-D13A-45CA-8D72-F4A1B035C118}" dt="2021-05-10T01:37:48.169" v="2564" actId="14100"/>
          <ac:cxnSpMkLst>
            <pc:docMk/>
            <pc:sldMk cId="3825854506" sldId="1859"/>
            <ac:cxnSpMk id="15" creationId="{D25C6C1F-F27B-4FB7-A66E-AD71152A7FC1}"/>
          </ac:cxnSpMkLst>
        </pc:cxnChg>
      </pc:sldChg>
      <pc:sldChg chg="addSp modSp mod modClrScheme chgLayout">
        <pc:chgData name="Demetris" userId="b24f023e-8bca-461a-bc00-945331508ae9" providerId="ADAL" clId="{6ACEEDC6-D13A-45CA-8D72-F4A1B035C118}" dt="2021-05-10T00:07:13.338" v="656" actId="20577"/>
        <pc:sldMkLst>
          <pc:docMk/>
          <pc:sldMk cId="2736624043" sldId="1861"/>
        </pc:sldMkLst>
        <pc:spChg chg="mod ord">
          <ac:chgData name="Demetris" userId="b24f023e-8bca-461a-bc00-945331508ae9" providerId="ADAL" clId="{6ACEEDC6-D13A-45CA-8D72-F4A1B035C118}" dt="2021-05-09T23:47:03.896" v="7" actId="700"/>
          <ac:spMkLst>
            <pc:docMk/>
            <pc:sldMk cId="2736624043" sldId="1861"/>
            <ac:spMk id="6" creationId="{2810F74D-8F86-8149-B157-2328A84CC957}"/>
          </ac:spMkLst>
        </pc:spChg>
        <pc:spChg chg="add mod ord">
          <ac:chgData name="Demetris" userId="b24f023e-8bca-461a-bc00-945331508ae9" providerId="ADAL" clId="{6ACEEDC6-D13A-45CA-8D72-F4A1B035C118}" dt="2021-05-10T00:07:13.338" v="656" actId="20577"/>
          <ac:spMkLst>
            <pc:docMk/>
            <pc:sldMk cId="2736624043" sldId="1861"/>
            <ac:spMk id="9" creationId="{FB4483F9-2AC2-444B-BDC2-C31850EFC02C}"/>
          </ac:spMkLst>
        </pc:spChg>
        <pc:spChg chg="mod ord">
          <ac:chgData name="Demetris" userId="b24f023e-8bca-461a-bc00-945331508ae9" providerId="ADAL" clId="{6ACEEDC6-D13A-45CA-8D72-F4A1B035C118}" dt="2021-05-09T23:47:09.408" v="10" actId="6549"/>
          <ac:spMkLst>
            <pc:docMk/>
            <pc:sldMk cId="2736624043" sldId="1861"/>
            <ac:spMk id="10" creationId="{D8395351-19B7-C14E-9C16-4860DF13B538}"/>
          </ac:spMkLst>
        </pc:spChg>
      </pc:sldChg>
      <pc:sldChg chg="addSp delSp modSp mod modClrScheme chgLayout">
        <pc:chgData name="Demetris" userId="b24f023e-8bca-461a-bc00-945331508ae9" providerId="ADAL" clId="{6ACEEDC6-D13A-45CA-8D72-F4A1B035C118}" dt="2021-05-10T01:21:32.964" v="2475" actId="2710"/>
        <pc:sldMkLst>
          <pc:docMk/>
          <pc:sldMk cId="2535716724" sldId="1862"/>
        </pc:sldMkLst>
        <pc:spChg chg="del">
          <ac:chgData name="Demetris" userId="b24f023e-8bca-461a-bc00-945331508ae9" providerId="ADAL" clId="{6ACEEDC6-D13A-45CA-8D72-F4A1B035C118}" dt="2021-05-10T00:13:06.129" v="664" actId="478"/>
          <ac:spMkLst>
            <pc:docMk/>
            <pc:sldMk cId="2535716724" sldId="1862"/>
            <ac:spMk id="2" creationId="{34CA4933-1DF1-4605-9177-A00300218813}"/>
          </ac:spMkLst>
        </pc:spChg>
        <pc:spChg chg="mod ord">
          <ac:chgData name="Demetris" userId="b24f023e-8bca-461a-bc00-945331508ae9" providerId="ADAL" clId="{6ACEEDC6-D13A-45CA-8D72-F4A1B035C118}" dt="2021-05-10T00:16:02.220" v="743" actId="700"/>
          <ac:spMkLst>
            <pc:docMk/>
            <pc:sldMk cId="2535716724" sldId="1862"/>
            <ac:spMk id="5" creationId="{A246F662-D466-DB4E-8209-E96C4E3C6C2C}"/>
          </ac:spMkLst>
        </pc:spChg>
        <pc:spChg chg="mod ord">
          <ac:chgData name="Demetris" userId="b24f023e-8bca-461a-bc00-945331508ae9" providerId="ADAL" clId="{6ACEEDC6-D13A-45CA-8D72-F4A1B035C118}" dt="2021-05-10T00:16:02.220" v="743" actId="700"/>
          <ac:spMkLst>
            <pc:docMk/>
            <pc:sldMk cId="2535716724" sldId="1862"/>
            <ac:spMk id="6" creationId="{2810F74D-8F86-8149-B157-2328A84CC957}"/>
          </ac:spMkLst>
        </pc:spChg>
        <pc:spChg chg="mod ord">
          <ac:chgData name="Demetris" userId="b24f023e-8bca-461a-bc00-945331508ae9" providerId="ADAL" clId="{6ACEEDC6-D13A-45CA-8D72-F4A1B035C118}" dt="2021-05-10T00:16:02.220" v="743" actId="700"/>
          <ac:spMkLst>
            <pc:docMk/>
            <pc:sldMk cId="2535716724" sldId="1862"/>
            <ac:spMk id="7" creationId="{FB31DD0F-AAD2-CC46-B1E9-FB044A81B033}"/>
          </ac:spMkLst>
        </pc:spChg>
        <pc:spChg chg="mod ord">
          <ac:chgData name="Demetris" userId="b24f023e-8bca-461a-bc00-945331508ae9" providerId="ADAL" clId="{6ACEEDC6-D13A-45CA-8D72-F4A1B035C118}" dt="2021-05-10T00:16:02.220" v="743" actId="700"/>
          <ac:spMkLst>
            <pc:docMk/>
            <pc:sldMk cId="2535716724" sldId="1862"/>
            <ac:spMk id="10" creationId="{D8395351-19B7-C14E-9C16-4860DF13B538}"/>
          </ac:spMkLst>
        </pc:spChg>
        <pc:spChg chg="del">
          <ac:chgData name="Demetris" userId="b24f023e-8bca-461a-bc00-945331508ae9" providerId="ADAL" clId="{6ACEEDC6-D13A-45CA-8D72-F4A1B035C118}" dt="2021-05-10T00:13:00.261" v="662" actId="478"/>
          <ac:spMkLst>
            <pc:docMk/>
            <pc:sldMk cId="2535716724" sldId="1862"/>
            <ac:spMk id="13" creationId="{059A65D1-7A47-4E7F-A315-65A1D3F025D1}"/>
          </ac:spMkLst>
        </pc:spChg>
        <pc:spChg chg="add del mod ord">
          <ac:chgData name="Demetris" userId="b24f023e-8bca-461a-bc00-945331508ae9" providerId="ADAL" clId="{6ACEEDC6-D13A-45CA-8D72-F4A1B035C118}" dt="2021-05-10T00:15:44.970" v="737" actId="700"/>
          <ac:spMkLst>
            <pc:docMk/>
            <pc:sldMk cId="2535716724" sldId="1862"/>
            <ac:spMk id="15" creationId="{BBDAC07B-2F93-4463-9C7F-3C13F8304FBD}"/>
          </ac:spMkLst>
        </pc:spChg>
        <pc:spChg chg="add del mod ord">
          <ac:chgData name="Demetris" userId="b24f023e-8bca-461a-bc00-945331508ae9" providerId="ADAL" clId="{6ACEEDC6-D13A-45CA-8D72-F4A1B035C118}" dt="2021-05-10T00:15:44.970" v="737" actId="700"/>
          <ac:spMkLst>
            <pc:docMk/>
            <pc:sldMk cId="2535716724" sldId="1862"/>
            <ac:spMk id="16" creationId="{6DF2004E-C7CB-4371-9366-A55471B6C533}"/>
          </ac:spMkLst>
        </pc:spChg>
        <pc:spChg chg="add del mod ord">
          <ac:chgData name="Demetris" userId="b24f023e-8bca-461a-bc00-945331508ae9" providerId="ADAL" clId="{6ACEEDC6-D13A-45CA-8D72-F4A1B035C118}" dt="2021-05-10T00:16:02.220" v="743" actId="700"/>
          <ac:spMkLst>
            <pc:docMk/>
            <pc:sldMk cId="2535716724" sldId="1862"/>
            <ac:spMk id="17" creationId="{41F311B8-615D-4205-B11F-E40510A86ED3}"/>
          </ac:spMkLst>
        </pc:spChg>
        <pc:spChg chg="add del mod ord">
          <ac:chgData name="Demetris" userId="b24f023e-8bca-461a-bc00-945331508ae9" providerId="ADAL" clId="{6ACEEDC6-D13A-45CA-8D72-F4A1B035C118}" dt="2021-05-10T00:16:02.220" v="743" actId="700"/>
          <ac:spMkLst>
            <pc:docMk/>
            <pc:sldMk cId="2535716724" sldId="1862"/>
            <ac:spMk id="18" creationId="{D0B8621C-C79C-4709-8D67-76A9F9A7A1CA}"/>
          </ac:spMkLst>
        </pc:spChg>
        <pc:spChg chg="add mod">
          <ac:chgData name="Demetris" userId="b24f023e-8bca-461a-bc00-945331508ae9" providerId="ADAL" clId="{6ACEEDC6-D13A-45CA-8D72-F4A1B035C118}" dt="2021-05-10T01:21:32.964" v="2475" actId="2710"/>
          <ac:spMkLst>
            <pc:docMk/>
            <pc:sldMk cId="2535716724" sldId="1862"/>
            <ac:spMk id="19" creationId="{CE1451E4-3239-4231-9776-38A51D44AAEA}"/>
          </ac:spMkLst>
        </pc:spChg>
        <pc:picChg chg="del">
          <ac:chgData name="Demetris" userId="b24f023e-8bca-461a-bc00-945331508ae9" providerId="ADAL" clId="{6ACEEDC6-D13A-45CA-8D72-F4A1B035C118}" dt="2021-05-10T00:13:04.121" v="663" actId="478"/>
          <ac:picMkLst>
            <pc:docMk/>
            <pc:sldMk cId="2535716724" sldId="1862"/>
            <ac:picMk id="4" creationId="{9D4E300D-8396-41F7-93F1-6E57D954722B}"/>
          </ac:picMkLst>
        </pc:picChg>
        <pc:picChg chg="del">
          <ac:chgData name="Demetris" userId="b24f023e-8bca-461a-bc00-945331508ae9" providerId="ADAL" clId="{6ACEEDC6-D13A-45CA-8D72-F4A1B035C118}" dt="2021-05-10T00:13:00.261" v="662" actId="478"/>
          <ac:picMkLst>
            <pc:docMk/>
            <pc:sldMk cId="2535716724" sldId="1862"/>
            <ac:picMk id="11" creationId="{7267B79E-2DF0-4892-862D-4F8A58EE831F}"/>
          </ac:picMkLst>
        </pc:picChg>
        <pc:picChg chg="add mod">
          <ac:chgData name="Demetris" userId="b24f023e-8bca-461a-bc00-945331508ae9" providerId="ADAL" clId="{6ACEEDC6-D13A-45CA-8D72-F4A1B035C118}" dt="2021-05-10T00:34:58.071" v="1189" actId="1076"/>
          <ac:picMkLst>
            <pc:docMk/>
            <pc:sldMk cId="2535716724" sldId="1862"/>
            <ac:picMk id="14" creationId="{6BFEC9AA-6986-4554-B2D1-9E66DE51BDB4}"/>
          </ac:picMkLst>
        </pc:picChg>
        <pc:picChg chg="add mod">
          <ac:chgData name="Demetris" userId="b24f023e-8bca-461a-bc00-945331508ae9" providerId="ADAL" clId="{6ACEEDC6-D13A-45CA-8D72-F4A1B035C118}" dt="2021-05-10T00:35:56.722" v="1194" actId="14100"/>
          <ac:picMkLst>
            <pc:docMk/>
            <pc:sldMk cId="2535716724" sldId="1862"/>
            <ac:picMk id="21" creationId="{BEEB21D6-D4EB-40DB-8935-691CC697A6C7}"/>
          </ac:picMkLst>
        </pc:picChg>
        <pc:picChg chg="add del mod">
          <ac:chgData name="Demetris" userId="b24f023e-8bca-461a-bc00-945331508ae9" providerId="ADAL" clId="{6ACEEDC6-D13A-45CA-8D72-F4A1B035C118}" dt="2021-05-10T00:19:39.798" v="854" actId="21"/>
          <ac:picMkLst>
            <pc:docMk/>
            <pc:sldMk cId="2535716724" sldId="1862"/>
            <ac:picMk id="22" creationId="{93D436CF-43B5-46F5-88AF-D59A515930ED}"/>
          </ac:picMkLst>
        </pc:picChg>
        <pc:cxnChg chg="del">
          <ac:chgData name="Demetris" userId="b24f023e-8bca-461a-bc00-945331508ae9" providerId="ADAL" clId="{6ACEEDC6-D13A-45CA-8D72-F4A1B035C118}" dt="2021-05-10T00:13:00.261" v="662" actId="478"/>
          <ac:cxnSpMkLst>
            <pc:docMk/>
            <pc:sldMk cId="2535716724" sldId="1862"/>
            <ac:cxnSpMk id="9" creationId="{9089FF2F-A0D7-4B8F-BF84-A83920577AEE}"/>
          </ac:cxnSpMkLst>
        </pc:cxnChg>
        <pc:cxnChg chg="del">
          <ac:chgData name="Demetris" userId="b24f023e-8bca-461a-bc00-945331508ae9" providerId="ADAL" clId="{6ACEEDC6-D13A-45CA-8D72-F4A1B035C118}" dt="2021-05-10T00:13:00.261" v="662" actId="478"/>
          <ac:cxnSpMkLst>
            <pc:docMk/>
            <pc:sldMk cId="2535716724" sldId="1862"/>
            <ac:cxnSpMk id="12" creationId="{0C0ED57C-7F23-4E81-80C3-76C88B6F8AE4}"/>
          </ac:cxnSpMkLst>
        </pc:cxnChg>
      </pc:sldChg>
      <pc:sldChg chg="modSp mod">
        <pc:chgData name="Demetris" userId="b24f023e-8bca-461a-bc00-945331508ae9" providerId="ADAL" clId="{6ACEEDC6-D13A-45CA-8D72-F4A1B035C118}" dt="2021-05-10T01:35:36.431" v="2559" actId="20577"/>
        <pc:sldMkLst>
          <pc:docMk/>
          <pc:sldMk cId="3220227812" sldId="1863"/>
        </pc:sldMkLst>
        <pc:spChg chg="mod">
          <ac:chgData name="Demetris" userId="b24f023e-8bca-461a-bc00-945331508ae9" providerId="ADAL" clId="{6ACEEDC6-D13A-45CA-8D72-F4A1B035C118}" dt="2021-05-10T01:35:36.431" v="2559" actId="20577"/>
          <ac:spMkLst>
            <pc:docMk/>
            <pc:sldMk cId="3220227812" sldId="1863"/>
            <ac:spMk id="10" creationId="{D8395351-19B7-C14E-9C16-4860DF13B538}"/>
          </ac:spMkLst>
        </pc:spChg>
      </pc:sldChg>
      <pc:sldChg chg="addSp delSp modSp add mod">
        <pc:chgData name="Demetris" userId="b24f023e-8bca-461a-bc00-945331508ae9" providerId="ADAL" clId="{6ACEEDC6-D13A-45CA-8D72-F4A1B035C118}" dt="2021-05-10T00:35:31.224" v="1193" actId="14100"/>
        <pc:sldMkLst>
          <pc:docMk/>
          <pc:sldMk cId="3825756421" sldId="1864"/>
        </pc:sldMkLst>
        <pc:spChg chg="mod">
          <ac:chgData name="Demetris" userId="b24f023e-8bca-461a-bc00-945331508ae9" providerId="ADAL" clId="{6ACEEDC6-D13A-45CA-8D72-F4A1B035C118}" dt="2021-05-10T00:19:08.239" v="841" actId="20577"/>
          <ac:spMkLst>
            <pc:docMk/>
            <pc:sldMk cId="3825756421" sldId="1864"/>
            <ac:spMk id="10" creationId="{D8395351-19B7-C14E-9C16-4860DF13B538}"/>
          </ac:spMkLst>
        </pc:spChg>
        <pc:spChg chg="add del mod">
          <ac:chgData name="Demetris" userId="b24f023e-8bca-461a-bc00-945331508ae9" providerId="ADAL" clId="{6ACEEDC6-D13A-45CA-8D72-F4A1B035C118}" dt="2021-05-10T00:35:31.224" v="1193" actId="14100"/>
          <ac:spMkLst>
            <pc:docMk/>
            <pc:sldMk cId="3825756421" sldId="1864"/>
            <ac:spMk id="19" creationId="{CE1451E4-3239-4231-9776-38A51D44AAEA}"/>
          </ac:spMkLst>
        </pc:spChg>
        <pc:picChg chg="add del mod">
          <ac:chgData name="Demetris" userId="b24f023e-8bca-461a-bc00-945331508ae9" providerId="ADAL" clId="{6ACEEDC6-D13A-45CA-8D72-F4A1B035C118}" dt="2021-05-10T00:19:32.560" v="850" actId="21"/>
          <ac:picMkLst>
            <pc:docMk/>
            <pc:sldMk cId="3825756421" sldId="1864"/>
            <ac:picMk id="4" creationId="{8F72E9D3-DB52-4CA4-8ABB-AEF2861E39FC}"/>
          </ac:picMkLst>
        </pc:picChg>
        <pc:picChg chg="add mod">
          <ac:chgData name="Demetris" userId="b24f023e-8bca-461a-bc00-945331508ae9" providerId="ADAL" clId="{6ACEEDC6-D13A-45CA-8D72-F4A1B035C118}" dt="2021-05-10T00:35:26.137" v="1192" actId="1076"/>
          <ac:picMkLst>
            <pc:docMk/>
            <pc:sldMk cId="3825756421" sldId="1864"/>
            <ac:picMk id="9" creationId="{AE2A1024-8E47-45C1-BF2D-5ADE759BAD22}"/>
          </ac:picMkLst>
        </pc:picChg>
        <pc:picChg chg="add mod">
          <ac:chgData name="Demetris" userId="b24f023e-8bca-461a-bc00-945331508ae9" providerId="ADAL" clId="{6ACEEDC6-D13A-45CA-8D72-F4A1B035C118}" dt="2021-05-10T00:34:40.414" v="1185" actId="1076"/>
          <ac:picMkLst>
            <pc:docMk/>
            <pc:sldMk cId="3825756421" sldId="1864"/>
            <ac:picMk id="12" creationId="{6DA75BB1-135A-47E7-A29C-CDF8423E2FE1}"/>
          </ac:picMkLst>
        </pc:picChg>
        <pc:picChg chg="del">
          <ac:chgData name="Demetris" userId="b24f023e-8bca-461a-bc00-945331508ae9" providerId="ADAL" clId="{6ACEEDC6-D13A-45CA-8D72-F4A1B035C118}" dt="2021-05-10T00:19:18.029" v="844" actId="478"/>
          <ac:picMkLst>
            <pc:docMk/>
            <pc:sldMk cId="3825756421" sldId="1864"/>
            <ac:picMk id="14" creationId="{6BFEC9AA-6986-4554-B2D1-9E66DE51BDB4}"/>
          </ac:picMkLst>
        </pc:picChg>
        <pc:picChg chg="del">
          <ac:chgData name="Demetris" userId="b24f023e-8bca-461a-bc00-945331508ae9" providerId="ADAL" clId="{6ACEEDC6-D13A-45CA-8D72-F4A1B035C118}" dt="2021-05-10T00:19:18.516" v="845" actId="478"/>
          <ac:picMkLst>
            <pc:docMk/>
            <pc:sldMk cId="3825756421" sldId="1864"/>
            <ac:picMk id="21" creationId="{BEEB21D6-D4EB-40DB-8935-691CC697A6C7}"/>
          </ac:picMkLst>
        </pc:picChg>
      </pc:sldChg>
      <pc:sldChg chg="addSp delSp modSp add mod">
        <pc:chgData name="Demetris" userId="b24f023e-8bca-461a-bc00-945331508ae9" providerId="ADAL" clId="{6ACEEDC6-D13A-45CA-8D72-F4A1B035C118}" dt="2021-05-10T04:48:29.384" v="3348" actId="14100"/>
        <pc:sldMkLst>
          <pc:docMk/>
          <pc:sldMk cId="317439362" sldId="1865"/>
        </pc:sldMkLst>
        <pc:spChg chg="mod">
          <ac:chgData name="Demetris" userId="b24f023e-8bca-461a-bc00-945331508ae9" providerId="ADAL" clId="{6ACEEDC6-D13A-45CA-8D72-F4A1B035C118}" dt="2021-05-10T00:19:11.017" v="843" actId="20577"/>
          <ac:spMkLst>
            <pc:docMk/>
            <pc:sldMk cId="317439362" sldId="1865"/>
            <ac:spMk id="10" creationId="{D8395351-19B7-C14E-9C16-4860DF13B538}"/>
          </ac:spMkLst>
        </pc:spChg>
        <pc:spChg chg="mod">
          <ac:chgData name="Demetris" userId="b24f023e-8bca-461a-bc00-945331508ae9" providerId="ADAL" clId="{6ACEEDC6-D13A-45CA-8D72-F4A1B035C118}" dt="2021-05-10T00:46:53.266" v="1530" actId="20577"/>
          <ac:spMkLst>
            <pc:docMk/>
            <pc:sldMk cId="317439362" sldId="1865"/>
            <ac:spMk id="19" creationId="{CE1451E4-3239-4231-9776-38A51D44AAEA}"/>
          </ac:spMkLst>
        </pc:spChg>
        <pc:picChg chg="add mod">
          <ac:chgData name="Demetris" userId="b24f023e-8bca-461a-bc00-945331508ae9" providerId="ADAL" clId="{6ACEEDC6-D13A-45CA-8D72-F4A1B035C118}" dt="2021-05-10T04:48:29.384" v="3348" actId="14100"/>
          <ac:picMkLst>
            <pc:docMk/>
            <pc:sldMk cId="317439362" sldId="1865"/>
            <ac:picMk id="4" creationId="{1A87150E-0F51-4EEE-9385-6C38C7B4E5DB}"/>
          </ac:picMkLst>
        </pc:picChg>
        <pc:picChg chg="add mod">
          <ac:chgData name="Demetris" userId="b24f023e-8bca-461a-bc00-945331508ae9" providerId="ADAL" clId="{6ACEEDC6-D13A-45CA-8D72-F4A1B035C118}" dt="2021-05-10T04:47:50.216" v="3345" actId="14100"/>
          <ac:picMkLst>
            <pc:docMk/>
            <pc:sldMk cId="317439362" sldId="1865"/>
            <ac:picMk id="9" creationId="{B3EFD8BC-66D1-4323-8115-FAE30034C03B}"/>
          </ac:picMkLst>
        </pc:picChg>
        <pc:picChg chg="del">
          <ac:chgData name="Demetris" userId="b24f023e-8bca-461a-bc00-945331508ae9" providerId="ADAL" clId="{6ACEEDC6-D13A-45CA-8D72-F4A1B035C118}" dt="2021-05-10T00:32:14.051" v="1128" actId="478"/>
          <ac:picMkLst>
            <pc:docMk/>
            <pc:sldMk cId="317439362" sldId="1865"/>
            <ac:picMk id="14" creationId="{6BFEC9AA-6986-4554-B2D1-9E66DE51BDB4}"/>
          </ac:picMkLst>
        </pc:picChg>
        <pc:picChg chg="del">
          <ac:chgData name="Demetris" userId="b24f023e-8bca-461a-bc00-945331508ae9" providerId="ADAL" clId="{6ACEEDC6-D13A-45CA-8D72-F4A1B035C118}" dt="2021-05-10T00:32:15.498" v="1129" actId="478"/>
          <ac:picMkLst>
            <pc:docMk/>
            <pc:sldMk cId="317439362" sldId="1865"/>
            <ac:picMk id="21" creationId="{BEEB21D6-D4EB-40DB-8935-691CC697A6C7}"/>
          </ac:picMkLst>
        </pc:picChg>
      </pc:sldChg>
      <pc:sldChg chg="modSp mod ord">
        <pc:chgData name="Demetris" userId="b24f023e-8bca-461a-bc00-945331508ae9" providerId="ADAL" clId="{6ACEEDC6-D13A-45CA-8D72-F4A1B035C118}" dt="2021-05-10T01:35:55.472" v="2561"/>
        <pc:sldMkLst>
          <pc:docMk/>
          <pc:sldMk cId="527258601" sldId="1869"/>
        </pc:sldMkLst>
        <pc:spChg chg="mod">
          <ac:chgData name="Demetris" userId="b24f023e-8bca-461a-bc00-945331508ae9" providerId="ADAL" clId="{6ACEEDC6-D13A-45CA-8D72-F4A1B035C118}" dt="2021-05-10T01:35:55.472" v="2561"/>
          <ac:spMkLst>
            <pc:docMk/>
            <pc:sldMk cId="527258601" sldId="1869"/>
            <ac:spMk id="4" creationId="{CB861E12-529A-46B5-816E-CA77E88FF8FC}"/>
          </ac:spMkLst>
        </pc:spChg>
        <pc:spChg chg="mod">
          <ac:chgData name="Demetris" userId="b24f023e-8bca-461a-bc00-945331508ae9" providerId="ADAL" clId="{6ACEEDC6-D13A-45CA-8D72-F4A1B035C118}" dt="2021-05-10T01:35:33.594" v="2557" actId="20577"/>
          <ac:spMkLst>
            <pc:docMk/>
            <pc:sldMk cId="527258601" sldId="1869"/>
            <ac:spMk id="10" creationId="{D8395351-19B7-C14E-9C16-4860DF13B538}"/>
          </ac:spMkLst>
        </pc:spChg>
      </pc:sldChg>
      <pc:sldChg chg="add del">
        <pc:chgData name="Demetris" userId="b24f023e-8bca-461a-bc00-945331508ae9" providerId="ADAL" clId="{6ACEEDC6-D13A-45CA-8D72-F4A1B035C118}" dt="2021-05-10T05:30:52.213" v="3511" actId="47"/>
        <pc:sldMkLst>
          <pc:docMk/>
          <pc:sldMk cId="2468765989" sldId="1870"/>
        </pc:sldMkLst>
      </pc:sldChg>
      <pc:sldChg chg="modSp mod">
        <pc:chgData name="Demetris" userId="b24f023e-8bca-461a-bc00-945331508ae9" providerId="ADAL" clId="{6ACEEDC6-D13A-45CA-8D72-F4A1B035C118}" dt="2021-05-10T05:30:46.695" v="3510" actId="27636"/>
        <pc:sldMkLst>
          <pc:docMk/>
          <pc:sldMk cId="3129682954" sldId="1871"/>
        </pc:sldMkLst>
        <pc:spChg chg="mod">
          <ac:chgData name="Demetris" userId="b24f023e-8bca-461a-bc00-945331508ae9" providerId="ADAL" clId="{6ACEEDC6-D13A-45CA-8D72-F4A1B035C118}" dt="2021-05-10T05:30:46.695" v="3510" actId="27636"/>
          <ac:spMkLst>
            <pc:docMk/>
            <pc:sldMk cId="3129682954" sldId="1871"/>
            <ac:spMk id="291" creationId="{00000000-0000-0000-0000-000000000000}"/>
          </ac:spMkLst>
        </pc:spChg>
        <pc:spChg chg="mod">
          <ac:chgData name="Demetris" userId="b24f023e-8bca-461a-bc00-945331508ae9" providerId="ADAL" clId="{6ACEEDC6-D13A-45CA-8D72-F4A1B035C118}" dt="2021-05-10T05:29:46.840" v="3436" actId="5793"/>
          <ac:spMkLst>
            <pc:docMk/>
            <pc:sldMk cId="3129682954" sldId="1871"/>
            <ac:spMk id="292" creationId="{00000000-0000-0000-0000-000000000000}"/>
          </ac:spMkLst>
        </pc:spChg>
      </pc:sldChg>
      <pc:sldMasterChg chg="modSldLayout">
        <pc:chgData name="Demetris" userId="b24f023e-8bca-461a-bc00-945331508ae9" providerId="ADAL" clId="{6ACEEDC6-D13A-45CA-8D72-F4A1B035C118}" dt="2021-05-09T23:46:24.973" v="6" actId="478"/>
        <pc:sldMasterMkLst>
          <pc:docMk/>
          <pc:sldMasterMk cId="0" sldId="2147483648"/>
        </pc:sldMasterMkLst>
        <pc:sldLayoutChg chg="delSp mod">
          <pc:chgData name="Demetris" userId="b24f023e-8bca-461a-bc00-945331508ae9" providerId="ADAL" clId="{6ACEEDC6-D13A-45CA-8D72-F4A1B035C118}" dt="2021-05-09T23:46:11.932" v="0" actId="478"/>
          <pc:sldLayoutMkLst>
            <pc:docMk/>
            <pc:sldMasterMk cId="0" sldId="2147483648"/>
            <pc:sldLayoutMk cId="0" sldId="2147483652"/>
          </pc:sldLayoutMkLst>
          <pc:picChg chg="del">
            <ac:chgData name="Demetris" userId="b24f023e-8bca-461a-bc00-945331508ae9" providerId="ADAL" clId="{6ACEEDC6-D13A-45CA-8D72-F4A1B035C118}" dt="2021-05-09T23:46:11.932" v="0" actId="478"/>
            <ac:picMkLst>
              <pc:docMk/>
              <pc:sldMasterMk cId="0" sldId="2147483648"/>
              <pc:sldLayoutMk cId="0" sldId="2147483652"/>
              <ac:picMk id="46" creationId="{00000000-0000-0000-0000-000000000000}"/>
            </ac:picMkLst>
          </pc:picChg>
        </pc:sldLayoutChg>
        <pc:sldLayoutChg chg="delSp mod">
          <pc:chgData name="Demetris" userId="b24f023e-8bca-461a-bc00-945331508ae9" providerId="ADAL" clId="{6ACEEDC6-D13A-45CA-8D72-F4A1B035C118}" dt="2021-05-09T23:46:14.510" v="1" actId="478"/>
          <pc:sldLayoutMkLst>
            <pc:docMk/>
            <pc:sldMasterMk cId="0" sldId="2147483648"/>
            <pc:sldLayoutMk cId="0" sldId="2147483653"/>
          </pc:sldLayoutMkLst>
          <pc:picChg chg="del">
            <ac:chgData name="Demetris" userId="b24f023e-8bca-461a-bc00-945331508ae9" providerId="ADAL" clId="{6ACEEDC6-D13A-45CA-8D72-F4A1B035C118}" dt="2021-05-09T23:46:14.510" v="1" actId="478"/>
            <ac:picMkLst>
              <pc:docMk/>
              <pc:sldMasterMk cId="0" sldId="2147483648"/>
              <pc:sldLayoutMk cId="0" sldId="2147483653"/>
              <ac:picMk id="52" creationId="{00000000-0000-0000-0000-000000000000}"/>
            </ac:picMkLst>
          </pc:picChg>
        </pc:sldLayoutChg>
        <pc:sldLayoutChg chg="delSp mod">
          <pc:chgData name="Demetris" userId="b24f023e-8bca-461a-bc00-945331508ae9" providerId="ADAL" clId="{6ACEEDC6-D13A-45CA-8D72-F4A1B035C118}" dt="2021-05-09T23:46:16.541" v="2" actId="478"/>
          <pc:sldLayoutMkLst>
            <pc:docMk/>
            <pc:sldMasterMk cId="0" sldId="2147483648"/>
            <pc:sldLayoutMk cId="0" sldId="2147483655"/>
          </pc:sldLayoutMkLst>
          <pc:picChg chg="del">
            <ac:chgData name="Demetris" userId="b24f023e-8bca-461a-bc00-945331508ae9" providerId="ADAL" clId="{6ACEEDC6-D13A-45CA-8D72-F4A1B035C118}" dt="2021-05-09T23:46:16.541" v="2" actId="478"/>
            <ac:picMkLst>
              <pc:docMk/>
              <pc:sldMasterMk cId="0" sldId="2147483648"/>
              <pc:sldLayoutMk cId="0" sldId="2147483655"/>
              <ac:picMk id="67" creationId="{00000000-0000-0000-0000-000000000000}"/>
            </ac:picMkLst>
          </pc:picChg>
        </pc:sldLayoutChg>
        <pc:sldLayoutChg chg="delSp mod">
          <pc:chgData name="Demetris" userId="b24f023e-8bca-461a-bc00-945331508ae9" providerId="ADAL" clId="{6ACEEDC6-D13A-45CA-8D72-F4A1B035C118}" dt="2021-05-09T23:46:19.366" v="3" actId="478"/>
          <pc:sldLayoutMkLst>
            <pc:docMk/>
            <pc:sldMasterMk cId="0" sldId="2147483648"/>
            <pc:sldLayoutMk cId="0" sldId="2147483656"/>
          </pc:sldLayoutMkLst>
          <pc:picChg chg="del">
            <ac:chgData name="Demetris" userId="b24f023e-8bca-461a-bc00-945331508ae9" providerId="ADAL" clId="{6ACEEDC6-D13A-45CA-8D72-F4A1B035C118}" dt="2021-05-09T23:46:19.366" v="3" actId="478"/>
            <ac:picMkLst>
              <pc:docMk/>
              <pc:sldMasterMk cId="0" sldId="2147483648"/>
              <pc:sldLayoutMk cId="0" sldId="2147483656"/>
              <ac:picMk id="76" creationId="{00000000-0000-0000-0000-000000000000}"/>
            </ac:picMkLst>
          </pc:picChg>
        </pc:sldLayoutChg>
        <pc:sldLayoutChg chg="delSp mod">
          <pc:chgData name="Demetris" userId="b24f023e-8bca-461a-bc00-945331508ae9" providerId="ADAL" clId="{6ACEEDC6-D13A-45CA-8D72-F4A1B035C118}" dt="2021-05-09T23:46:21.218" v="4" actId="478"/>
          <pc:sldLayoutMkLst>
            <pc:docMk/>
            <pc:sldMasterMk cId="0" sldId="2147483648"/>
            <pc:sldLayoutMk cId="0" sldId="2147483657"/>
          </pc:sldLayoutMkLst>
          <pc:picChg chg="del">
            <ac:chgData name="Demetris" userId="b24f023e-8bca-461a-bc00-945331508ae9" providerId="ADAL" clId="{6ACEEDC6-D13A-45CA-8D72-F4A1B035C118}" dt="2021-05-09T23:46:21.218" v="4" actId="478"/>
            <ac:picMkLst>
              <pc:docMk/>
              <pc:sldMasterMk cId="0" sldId="2147483648"/>
              <pc:sldLayoutMk cId="0" sldId="2147483657"/>
              <ac:picMk id="85" creationId="{00000000-0000-0000-0000-000000000000}"/>
            </ac:picMkLst>
          </pc:picChg>
        </pc:sldLayoutChg>
        <pc:sldLayoutChg chg="delSp mod">
          <pc:chgData name="Demetris" userId="b24f023e-8bca-461a-bc00-945331508ae9" providerId="ADAL" clId="{6ACEEDC6-D13A-45CA-8D72-F4A1B035C118}" dt="2021-05-09T23:46:23.121" v="5" actId="478"/>
          <pc:sldLayoutMkLst>
            <pc:docMk/>
            <pc:sldMasterMk cId="0" sldId="2147483648"/>
            <pc:sldLayoutMk cId="0" sldId="2147483658"/>
          </pc:sldLayoutMkLst>
          <pc:picChg chg="del">
            <ac:chgData name="Demetris" userId="b24f023e-8bca-461a-bc00-945331508ae9" providerId="ADAL" clId="{6ACEEDC6-D13A-45CA-8D72-F4A1B035C118}" dt="2021-05-09T23:46:23.121" v="5" actId="478"/>
            <ac:picMkLst>
              <pc:docMk/>
              <pc:sldMasterMk cId="0" sldId="2147483648"/>
              <pc:sldLayoutMk cId="0" sldId="2147483658"/>
              <ac:picMk id="93" creationId="{00000000-0000-0000-0000-000000000000}"/>
            </ac:picMkLst>
          </pc:picChg>
        </pc:sldLayoutChg>
        <pc:sldLayoutChg chg="delSp mod">
          <pc:chgData name="Demetris" userId="b24f023e-8bca-461a-bc00-945331508ae9" providerId="ADAL" clId="{6ACEEDC6-D13A-45CA-8D72-F4A1B035C118}" dt="2021-05-09T23:46:24.973" v="6" actId="478"/>
          <pc:sldLayoutMkLst>
            <pc:docMk/>
            <pc:sldMasterMk cId="0" sldId="2147483648"/>
            <pc:sldLayoutMk cId="0" sldId="2147483659"/>
          </pc:sldLayoutMkLst>
          <pc:picChg chg="del">
            <ac:chgData name="Demetris" userId="b24f023e-8bca-461a-bc00-945331508ae9" providerId="ADAL" clId="{6ACEEDC6-D13A-45CA-8D72-F4A1B035C118}" dt="2021-05-09T23:46:24.973" v="6" actId="478"/>
            <ac:picMkLst>
              <pc:docMk/>
              <pc:sldMasterMk cId="0" sldId="2147483648"/>
              <pc:sldLayoutMk cId="0" sldId="2147483659"/>
              <ac:picMk id="101" creationId="{00000000-0000-0000-0000-000000000000}"/>
            </ac:picMkLst>
          </pc:picChg>
        </pc:sldLayoutChg>
      </pc:sldMasterChg>
    </pc:docChg>
  </pc:docChgLst>
  <pc:docChgLst>
    <pc:chgData name="Demetris Shimitras" userId="S::dshimi01@ucy.ac.cy::b24f023e-8bca-461a-bc00-945331508ae9" providerId="AD" clId="Web-{B409B1D0-65B2-4F71-AE83-2BFFCCCB9CAE}"/>
    <pc:docChg chg="addSld modSld">
      <pc:chgData name="Demetris Shimitras" userId="S::dshimi01@ucy.ac.cy::b24f023e-8bca-461a-bc00-945331508ae9" providerId="AD" clId="Web-{B409B1D0-65B2-4F71-AE83-2BFFCCCB9CAE}" dt="2021-05-09T23:45:10.056" v="72"/>
      <pc:docMkLst>
        <pc:docMk/>
      </pc:docMkLst>
      <pc:sldChg chg="addSp delSp modSp add replId">
        <pc:chgData name="Demetris Shimitras" userId="S::dshimi01@ucy.ac.cy::b24f023e-8bca-461a-bc00-945331508ae9" providerId="AD" clId="Web-{B409B1D0-65B2-4F71-AE83-2BFFCCCB9CAE}" dt="2021-05-09T23:25:44.352" v="69" actId="14100"/>
        <pc:sldMkLst>
          <pc:docMk/>
          <pc:sldMk cId="3825854506" sldId="1859"/>
        </pc:sldMkLst>
        <pc:spChg chg="mod">
          <ac:chgData name="Demetris Shimitras" userId="S::dshimi01@ucy.ac.cy::b24f023e-8bca-461a-bc00-945331508ae9" providerId="AD" clId="Web-{B409B1D0-65B2-4F71-AE83-2BFFCCCB9CAE}" dt="2021-05-09T23:16:15.572" v="10" actId="20577"/>
          <ac:spMkLst>
            <pc:docMk/>
            <pc:sldMk cId="3825854506" sldId="1859"/>
            <ac:spMk id="10" creationId="{D8395351-19B7-C14E-9C16-4860DF13B538}"/>
          </ac:spMkLst>
        </pc:spChg>
        <pc:picChg chg="add mod">
          <ac:chgData name="Demetris Shimitras" userId="S::dshimi01@ucy.ac.cy::b24f023e-8bca-461a-bc00-945331508ae9" providerId="AD" clId="Web-{B409B1D0-65B2-4F71-AE83-2BFFCCCB9CAE}" dt="2021-05-09T23:18:43.435" v="28" actId="14100"/>
          <ac:picMkLst>
            <pc:docMk/>
            <pc:sldMk cId="3825854506" sldId="1859"/>
            <ac:picMk id="2" creationId="{9CC3C99B-CEC6-4556-BC03-CB43736F3566}"/>
          </ac:picMkLst>
        </pc:picChg>
        <pc:picChg chg="add mod">
          <ac:chgData name="Demetris Shimitras" userId="S::dshimi01@ucy.ac.cy::b24f023e-8bca-461a-bc00-945331508ae9" providerId="AD" clId="Web-{B409B1D0-65B2-4F71-AE83-2BFFCCCB9CAE}" dt="2021-05-09T23:17:29.074" v="21" actId="1076"/>
          <ac:picMkLst>
            <pc:docMk/>
            <pc:sldMk cId="3825854506" sldId="1859"/>
            <ac:picMk id="4" creationId="{1AA11E76-100A-4D0B-B1ED-AC48B903852C}"/>
          </ac:picMkLst>
        </pc:picChg>
        <pc:picChg chg="add mod">
          <ac:chgData name="Demetris Shimitras" userId="S::dshimi01@ucy.ac.cy::b24f023e-8bca-461a-bc00-945331508ae9" providerId="AD" clId="Web-{B409B1D0-65B2-4F71-AE83-2BFFCCCB9CAE}" dt="2021-05-09T23:18:49.091" v="29" actId="14100"/>
          <ac:picMkLst>
            <pc:docMk/>
            <pc:sldMk cId="3825854506" sldId="1859"/>
            <ac:picMk id="8" creationId="{40EE70F1-55E6-45F6-9A9A-401BDB42647B}"/>
          </ac:picMkLst>
        </pc:picChg>
        <pc:picChg chg="add del mod">
          <ac:chgData name="Demetris Shimitras" userId="S::dshimi01@ucy.ac.cy::b24f023e-8bca-461a-bc00-945331508ae9" providerId="AD" clId="Web-{B409B1D0-65B2-4F71-AE83-2BFFCCCB9CAE}" dt="2021-05-09T23:21:00.205" v="30"/>
          <ac:picMkLst>
            <pc:docMk/>
            <pc:sldMk cId="3825854506" sldId="1859"/>
            <ac:picMk id="9" creationId="{981E4FC4-590B-46F3-B148-C7440863D31E}"/>
          </ac:picMkLst>
        </pc:picChg>
        <pc:picChg chg="add mod">
          <ac:chgData name="Demetris Shimitras" userId="S::dshimi01@ucy.ac.cy::b24f023e-8bca-461a-bc00-945331508ae9" providerId="AD" clId="Web-{B409B1D0-65B2-4F71-AE83-2BFFCCCB9CAE}" dt="2021-05-09T23:21:04.986" v="32" actId="1076"/>
          <ac:picMkLst>
            <pc:docMk/>
            <pc:sldMk cId="3825854506" sldId="1859"/>
            <ac:picMk id="11" creationId="{842534F9-A2D3-4498-9CF9-C860A58205B4}"/>
          </ac:picMkLst>
        </pc:picChg>
        <pc:cxnChg chg="add del mod">
          <ac:chgData name="Demetris Shimitras" userId="S::dshimi01@ucy.ac.cy::b24f023e-8bca-461a-bc00-945331508ae9" providerId="AD" clId="Web-{B409B1D0-65B2-4F71-AE83-2BFFCCCB9CAE}" dt="2021-05-09T23:21:29.393" v="35"/>
          <ac:cxnSpMkLst>
            <pc:docMk/>
            <pc:sldMk cId="3825854506" sldId="1859"/>
            <ac:cxnSpMk id="12" creationId="{63E71FF2-FF02-48F8-BF98-01C2892D093E}"/>
          </ac:cxnSpMkLst>
        </pc:cxnChg>
        <pc:cxnChg chg="add mod">
          <ac:chgData name="Demetris Shimitras" userId="S::dshimi01@ucy.ac.cy::b24f023e-8bca-461a-bc00-945331508ae9" providerId="AD" clId="Web-{B409B1D0-65B2-4F71-AE83-2BFFCCCB9CAE}" dt="2021-05-09T23:21:47.784" v="38" actId="14100"/>
          <ac:cxnSpMkLst>
            <pc:docMk/>
            <pc:sldMk cId="3825854506" sldId="1859"/>
            <ac:cxnSpMk id="13" creationId="{D76A4288-9E75-4B05-BF7D-3B7918679C06}"/>
          </ac:cxnSpMkLst>
        </pc:cxnChg>
        <pc:cxnChg chg="add mod">
          <ac:chgData name="Demetris Shimitras" userId="S::dshimi01@ucy.ac.cy::b24f023e-8bca-461a-bc00-945331508ae9" providerId="AD" clId="Web-{B409B1D0-65B2-4F71-AE83-2BFFCCCB9CAE}" dt="2021-05-09T23:21:57.690" v="41" actId="14100"/>
          <ac:cxnSpMkLst>
            <pc:docMk/>
            <pc:sldMk cId="3825854506" sldId="1859"/>
            <ac:cxnSpMk id="14" creationId="{5CC33F92-87A6-4974-81D8-5336C820EEF1}"/>
          </ac:cxnSpMkLst>
        </pc:cxnChg>
        <pc:cxnChg chg="add mod">
          <ac:chgData name="Demetris Shimitras" userId="S::dshimi01@ucy.ac.cy::b24f023e-8bca-461a-bc00-945331508ae9" providerId="AD" clId="Web-{B409B1D0-65B2-4F71-AE83-2BFFCCCB9CAE}" dt="2021-05-09T23:22:10.581" v="45" actId="14100"/>
          <ac:cxnSpMkLst>
            <pc:docMk/>
            <pc:sldMk cId="3825854506" sldId="1859"/>
            <ac:cxnSpMk id="15" creationId="{D25C6C1F-F27B-4FB7-A66E-AD71152A7FC1}"/>
          </ac:cxnSpMkLst>
        </pc:cxnChg>
        <pc:cxnChg chg="add mod">
          <ac:chgData name="Demetris Shimitras" userId="S::dshimi01@ucy.ac.cy::b24f023e-8bca-461a-bc00-945331508ae9" providerId="AD" clId="Web-{B409B1D0-65B2-4F71-AE83-2BFFCCCB9CAE}" dt="2021-05-09T23:23:03.801" v="53"/>
          <ac:cxnSpMkLst>
            <pc:docMk/>
            <pc:sldMk cId="3825854506" sldId="1859"/>
            <ac:cxnSpMk id="16" creationId="{E9A838C2-CFB7-4CC7-85F3-EE9A8E01CD42}"/>
          </ac:cxnSpMkLst>
        </pc:cxnChg>
        <pc:cxnChg chg="add mod">
          <ac:chgData name="Demetris Shimitras" userId="S::dshimi01@ucy.ac.cy::b24f023e-8bca-461a-bc00-945331508ae9" providerId="AD" clId="Web-{B409B1D0-65B2-4F71-AE83-2BFFCCCB9CAE}" dt="2021-05-09T23:23:45.708" v="57"/>
          <ac:cxnSpMkLst>
            <pc:docMk/>
            <pc:sldMk cId="3825854506" sldId="1859"/>
            <ac:cxnSpMk id="17" creationId="{DD18C053-1DC3-48C1-9BD4-0D8AE0FC5751}"/>
          </ac:cxnSpMkLst>
        </pc:cxnChg>
        <pc:cxnChg chg="add mod">
          <ac:chgData name="Demetris Shimitras" userId="S::dshimi01@ucy.ac.cy::b24f023e-8bca-461a-bc00-945331508ae9" providerId="AD" clId="Web-{B409B1D0-65B2-4F71-AE83-2BFFCCCB9CAE}" dt="2021-05-09T23:24:13.193" v="61" actId="14100"/>
          <ac:cxnSpMkLst>
            <pc:docMk/>
            <pc:sldMk cId="3825854506" sldId="1859"/>
            <ac:cxnSpMk id="18" creationId="{6E5D0C2C-E9EE-404C-8805-7D794952CE4B}"/>
          </ac:cxnSpMkLst>
        </pc:cxnChg>
        <pc:cxnChg chg="add mod">
          <ac:chgData name="Demetris Shimitras" userId="S::dshimi01@ucy.ac.cy::b24f023e-8bca-461a-bc00-945331508ae9" providerId="AD" clId="Web-{B409B1D0-65B2-4F71-AE83-2BFFCCCB9CAE}" dt="2021-05-09T23:25:44.352" v="69" actId="14100"/>
          <ac:cxnSpMkLst>
            <pc:docMk/>
            <pc:sldMk cId="3825854506" sldId="1859"/>
            <ac:cxnSpMk id="19" creationId="{CE9EBA80-488B-4D3C-A5F2-AD399F73CEC3}"/>
          </ac:cxnSpMkLst>
        </pc:cxnChg>
        <pc:cxnChg chg="add mod">
          <ac:chgData name="Demetris Shimitras" userId="S::dshimi01@ucy.ac.cy::b24f023e-8bca-461a-bc00-945331508ae9" providerId="AD" clId="Web-{B409B1D0-65B2-4F71-AE83-2BFFCCCB9CAE}" dt="2021-05-09T23:25:37.883" v="68" actId="14100"/>
          <ac:cxnSpMkLst>
            <pc:docMk/>
            <pc:sldMk cId="3825854506" sldId="1859"/>
            <ac:cxnSpMk id="20" creationId="{71EBA183-C382-4C8B-B06C-4975DEDB23F4}"/>
          </ac:cxnSpMkLst>
        </pc:cxnChg>
      </pc:sldChg>
      <pc:sldChg chg="addSp modSp mod modClrScheme chgLayout">
        <pc:chgData name="Demetris Shimitras" userId="S::dshimi01@ucy.ac.cy::b24f023e-8bca-461a-bc00-945331508ae9" providerId="AD" clId="Web-{B409B1D0-65B2-4F71-AE83-2BFFCCCB9CAE}" dt="2021-05-09T23:45:10.056" v="72"/>
        <pc:sldMkLst>
          <pc:docMk/>
          <pc:sldMk cId="4215092779" sldId="1860"/>
        </pc:sldMkLst>
        <pc:spChg chg="mod ord">
          <ac:chgData name="Demetris Shimitras" userId="S::dshimi01@ucy.ac.cy::b24f023e-8bca-461a-bc00-945331508ae9" providerId="AD" clId="Web-{B409B1D0-65B2-4F71-AE83-2BFFCCCB9CAE}" dt="2021-05-09T23:45:10.056" v="72"/>
          <ac:spMkLst>
            <pc:docMk/>
            <pc:sldMk cId="4215092779" sldId="1860"/>
            <ac:spMk id="5" creationId="{A246F662-D466-DB4E-8209-E96C4E3C6C2C}"/>
          </ac:spMkLst>
        </pc:spChg>
        <pc:spChg chg="mod ord">
          <ac:chgData name="Demetris Shimitras" userId="S::dshimi01@ucy.ac.cy::b24f023e-8bca-461a-bc00-945331508ae9" providerId="AD" clId="Web-{B409B1D0-65B2-4F71-AE83-2BFFCCCB9CAE}" dt="2021-05-09T23:45:10.056" v="72"/>
          <ac:spMkLst>
            <pc:docMk/>
            <pc:sldMk cId="4215092779" sldId="1860"/>
            <ac:spMk id="6" creationId="{2810F74D-8F86-8149-B157-2328A84CC957}"/>
          </ac:spMkLst>
        </pc:spChg>
        <pc:spChg chg="mod ord">
          <ac:chgData name="Demetris Shimitras" userId="S::dshimi01@ucy.ac.cy::b24f023e-8bca-461a-bc00-945331508ae9" providerId="AD" clId="Web-{B409B1D0-65B2-4F71-AE83-2BFFCCCB9CAE}" dt="2021-05-09T23:45:10.056" v="72"/>
          <ac:spMkLst>
            <pc:docMk/>
            <pc:sldMk cId="4215092779" sldId="1860"/>
            <ac:spMk id="7" creationId="{FB31DD0F-AAD2-CC46-B1E9-FB044A81B033}"/>
          </ac:spMkLst>
        </pc:spChg>
        <pc:spChg chg="add mod ord">
          <ac:chgData name="Demetris Shimitras" userId="S::dshimi01@ucy.ac.cy::b24f023e-8bca-461a-bc00-945331508ae9" providerId="AD" clId="Web-{B409B1D0-65B2-4F71-AE83-2BFFCCCB9CAE}" dt="2021-05-09T23:45:10.056" v="72"/>
          <ac:spMkLst>
            <pc:docMk/>
            <pc:sldMk cId="4215092779" sldId="1860"/>
            <ac:spMk id="9" creationId="{E32A2B6D-B9E6-4901-A035-7ED59C2A2957}"/>
          </ac:spMkLst>
        </pc:spChg>
        <pc:spChg chg="mod ord">
          <ac:chgData name="Demetris Shimitras" userId="S::dshimi01@ucy.ac.cy::b24f023e-8bca-461a-bc00-945331508ae9" providerId="AD" clId="Web-{B409B1D0-65B2-4F71-AE83-2BFFCCCB9CAE}" dt="2021-05-09T23:45:10.056" v="72"/>
          <ac:spMkLst>
            <pc:docMk/>
            <pc:sldMk cId="4215092779" sldId="1860"/>
            <ac:spMk id="10" creationId="{D8395351-19B7-C14E-9C16-4860DF13B538}"/>
          </ac:spMkLst>
        </pc:spChg>
      </pc:sldChg>
    </pc:docChg>
  </pc:docChgLst>
  <pc:docChgLst>
    <pc:chgData name="Leonidas Achilleos" userId="S::lachil01@ucy.ac.cy::d75b4ddd-dc9a-4ad6-a33d-dce476ab5a86" providerId="AD" clId="Web-{23A326EA-F4DE-46A9-8B98-5B35CD1A9008}"/>
    <pc:docChg chg="addSld delSld modSld sldOrd modMainMaster">
      <pc:chgData name="Leonidas Achilleos" userId="S::lachil01@ucy.ac.cy::d75b4ddd-dc9a-4ad6-a33d-dce476ab5a86" providerId="AD" clId="Web-{23A326EA-F4DE-46A9-8B98-5B35CD1A9008}" dt="2021-05-10T01:50:26.694" v="1367" actId="20577"/>
      <pc:docMkLst>
        <pc:docMk/>
      </pc:docMkLst>
      <pc:sldChg chg="modNotes">
        <pc:chgData name="Leonidas Achilleos" userId="S::lachil01@ucy.ac.cy::d75b4ddd-dc9a-4ad6-a33d-dce476ab5a86" providerId="AD" clId="Web-{23A326EA-F4DE-46A9-8B98-5B35CD1A9008}" dt="2021-05-10T01:46:30.946" v="1250"/>
        <pc:sldMkLst>
          <pc:docMk/>
          <pc:sldMk cId="0" sldId="256"/>
        </pc:sldMkLst>
      </pc:sldChg>
      <pc:sldChg chg="modNotes">
        <pc:chgData name="Leonidas Achilleos" userId="S::lachil01@ucy.ac.cy::d75b4ddd-dc9a-4ad6-a33d-dce476ab5a86" providerId="AD" clId="Web-{23A326EA-F4DE-46A9-8B98-5B35CD1A9008}" dt="2021-05-10T01:46:45.712" v="1273"/>
        <pc:sldMkLst>
          <pc:docMk/>
          <pc:sldMk cId="0" sldId="275"/>
        </pc:sldMkLst>
      </pc:sldChg>
      <pc:sldChg chg="modNotes">
        <pc:chgData name="Leonidas Achilleos" userId="S::lachil01@ucy.ac.cy::d75b4ddd-dc9a-4ad6-a33d-dce476ab5a86" providerId="AD" clId="Web-{23A326EA-F4DE-46A9-8B98-5B35CD1A9008}" dt="2021-05-10T01:46:49.541" v="1280"/>
        <pc:sldMkLst>
          <pc:docMk/>
          <pc:sldMk cId="0" sldId="276"/>
        </pc:sldMkLst>
      </pc:sldChg>
      <pc:sldChg chg="modSp modNotes">
        <pc:chgData name="Leonidas Achilleos" userId="S::lachil01@ucy.ac.cy::d75b4ddd-dc9a-4ad6-a33d-dce476ab5a86" providerId="AD" clId="Web-{23A326EA-F4DE-46A9-8B98-5B35CD1A9008}" dt="2021-05-10T01:47:02.557" v="1288"/>
        <pc:sldMkLst>
          <pc:docMk/>
          <pc:sldMk cId="0" sldId="277"/>
        </pc:sldMkLst>
        <pc:spChg chg="mod">
          <ac:chgData name="Leonidas Achilleos" userId="S::lachil01@ucy.ac.cy::d75b4ddd-dc9a-4ad6-a33d-dce476ab5a86" providerId="AD" clId="Web-{23A326EA-F4DE-46A9-8B98-5B35CD1A9008}" dt="2021-05-10T01:28:10.423" v="1152" actId="20577"/>
          <ac:spMkLst>
            <pc:docMk/>
            <pc:sldMk cId="0" sldId="277"/>
            <ac:spMk id="307" creationId="{00000000-0000-0000-0000-000000000000}"/>
          </ac:spMkLst>
        </pc:spChg>
        <pc:spChg chg="mod">
          <ac:chgData name="Leonidas Achilleos" userId="S::lachil01@ucy.ac.cy::d75b4ddd-dc9a-4ad6-a33d-dce476ab5a86" providerId="AD" clId="Web-{23A326EA-F4DE-46A9-8B98-5B35CD1A9008}" dt="2021-05-10T01:27:54.672" v="1151" actId="20577"/>
          <ac:spMkLst>
            <pc:docMk/>
            <pc:sldMk cId="0" sldId="277"/>
            <ac:spMk id="308" creationId="{00000000-0000-0000-0000-000000000000}"/>
          </ac:spMkLst>
        </pc:spChg>
      </pc:sldChg>
      <pc:sldChg chg="modNotes">
        <pc:chgData name="Leonidas Achilleos" userId="S::lachil01@ucy.ac.cy::d75b4ddd-dc9a-4ad6-a33d-dce476ab5a86" providerId="AD" clId="Web-{23A326EA-F4DE-46A9-8B98-5B35CD1A9008}" dt="2021-05-10T01:46:35.259" v="1258"/>
        <pc:sldMkLst>
          <pc:docMk/>
          <pc:sldMk cId="1057086149" sldId="280"/>
        </pc:sldMkLst>
      </pc:sldChg>
      <pc:sldChg chg="modNotes">
        <pc:chgData name="Leonidas Achilleos" userId="S::lachil01@ucy.ac.cy::d75b4ddd-dc9a-4ad6-a33d-dce476ab5a86" providerId="AD" clId="Web-{23A326EA-F4DE-46A9-8B98-5B35CD1A9008}" dt="2021-05-10T01:46:42.181" v="1266"/>
        <pc:sldMkLst>
          <pc:docMk/>
          <pc:sldMk cId="1037334398" sldId="1854"/>
        </pc:sldMkLst>
      </pc:sldChg>
      <pc:sldChg chg="modSp modNotes">
        <pc:chgData name="Leonidas Achilleos" userId="S::lachil01@ucy.ac.cy::d75b4ddd-dc9a-4ad6-a33d-dce476ab5a86" providerId="AD" clId="Web-{23A326EA-F4DE-46A9-8B98-5B35CD1A9008}" dt="2021-05-10T01:50:26.694" v="1367" actId="20577"/>
        <pc:sldMkLst>
          <pc:docMk/>
          <pc:sldMk cId="223913008" sldId="1855"/>
        </pc:sldMkLst>
        <pc:spChg chg="mod">
          <ac:chgData name="Leonidas Achilleos" userId="S::lachil01@ucy.ac.cy::d75b4ddd-dc9a-4ad6-a33d-dce476ab5a86" providerId="AD" clId="Web-{23A326EA-F4DE-46A9-8B98-5B35CD1A9008}" dt="2021-05-10T01:50:26.694" v="1367" actId="20577"/>
          <ac:spMkLst>
            <pc:docMk/>
            <pc:sldMk cId="223913008" sldId="1855"/>
            <ac:spMk id="4" creationId="{22B3BA6D-A97C-2747-A127-6E336EE574B0}"/>
          </ac:spMkLst>
        </pc:spChg>
      </pc:sldChg>
      <pc:sldChg chg="modSp">
        <pc:chgData name="Leonidas Achilleos" userId="S::lachil01@ucy.ac.cy::d75b4ddd-dc9a-4ad6-a33d-dce476ab5a86" providerId="AD" clId="Web-{23A326EA-F4DE-46A9-8B98-5B35CD1A9008}" dt="2021-05-10T01:01:38.620" v="763" actId="20577"/>
        <pc:sldMkLst>
          <pc:docMk/>
          <pc:sldMk cId="1315715053" sldId="1857"/>
        </pc:sldMkLst>
        <pc:spChg chg="mod">
          <ac:chgData name="Leonidas Achilleos" userId="S::lachil01@ucy.ac.cy::d75b4ddd-dc9a-4ad6-a33d-dce476ab5a86" providerId="AD" clId="Web-{23A326EA-F4DE-46A9-8B98-5B35CD1A9008}" dt="2021-05-10T01:01:38.620" v="763" actId="20577"/>
          <ac:spMkLst>
            <pc:docMk/>
            <pc:sldMk cId="1315715053" sldId="1857"/>
            <ac:spMk id="4" creationId="{22B3BA6D-A97C-2747-A127-6E336EE574B0}"/>
          </ac:spMkLst>
        </pc:spChg>
      </pc:sldChg>
      <pc:sldChg chg="addSp modSp modNotes">
        <pc:chgData name="Leonidas Achilleos" userId="S::lachil01@ucy.ac.cy::d75b4ddd-dc9a-4ad6-a33d-dce476ab5a86" providerId="AD" clId="Web-{23A326EA-F4DE-46A9-8B98-5B35CD1A9008}" dt="2021-05-10T01:48:51.564" v="1352"/>
        <pc:sldMkLst>
          <pc:docMk/>
          <pc:sldMk cId="1940978994" sldId="1858"/>
        </pc:sldMkLst>
        <pc:spChg chg="add mod">
          <ac:chgData name="Leonidas Achilleos" userId="S::lachil01@ucy.ac.cy::d75b4ddd-dc9a-4ad6-a33d-dce476ab5a86" providerId="AD" clId="Web-{23A326EA-F4DE-46A9-8B98-5B35CD1A9008}" dt="2021-05-10T01:40:06.579" v="1204" actId="20577"/>
          <ac:spMkLst>
            <pc:docMk/>
            <pc:sldMk cId="1940978994" sldId="1858"/>
            <ac:spMk id="2" creationId="{34CA4933-1DF1-4605-9177-A00300218813}"/>
          </ac:spMkLst>
        </pc:spChg>
        <pc:spChg chg="add mod">
          <ac:chgData name="Leonidas Achilleos" userId="S::lachil01@ucy.ac.cy::d75b4ddd-dc9a-4ad6-a33d-dce476ab5a86" providerId="AD" clId="Web-{23A326EA-F4DE-46A9-8B98-5B35CD1A9008}" dt="2021-05-09T23:50:49.488" v="318"/>
          <ac:spMkLst>
            <pc:docMk/>
            <pc:sldMk cId="1940978994" sldId="1858"/>
            <ac:spMk id="13" creationId="{059A65D1-7A47-4E7F-A315-65A1D3F025D1}"/>
          </ac:spMkLst>
        </pc:spChg>
        <pc:picChg chg="add mod">
          <ac:chgData name="Leonidas Achilleos" userId="S::lachil01@ucy.ac.cy::d75b4ddd-dc9a-4ad6-a33d-dce476ab5a86" providerId="AD" clId="Web-{23A326EA-F4DE-46A9-8B98-5B35CD1A9008}" dt="2021-05-09T23:33:57.233" v="108"/>
          <ac:picMkLst>
            <pc:docMk/>
            <pc:sldMk cId="1940978994" sldId="1858"/>
            <ac:picMk id="4" creationId="{9D4E300D-8396-41F7-93F1-6E57D954722B}"/>
          </ac:picMkLst>
        </pc:picChg>
        <pc:picChg chg="add mod">
          <ac:chgData name="Leonidas Achilleos" userId="S::lachil01@ucy.ac.cy::d75b4ddd-dc9a-4ad6-a33d-dce476ab5a86" providerId="AD" clId="Web-{23A326EA-F4DE-46A9-8B98-5B35CD1A9008}" dt="2021-05-09T23:41:25.688" v="159" actId="14100"/>
          <ac:picMkLst>
            <pc:docMk/>
            <pc:sldMk cId="1940978994" sldId="1858"/>
            <ac:picMk id="11" creationId="{7267B79E-2DF0-4892-862D-4F8A58EE831F}"/>
          </ac:picMkLst>
        </pc:picChg>
        <pc:cxnChg chg="add mod">
          <ac:chgData name="Leonidas Achilleos" userId="S::lachil01@ucy.ac.cy::d75b4ddd-dc9a-4ad6-a33d-dce476ab5a86" providerId="AD" clId="Web-{23A326EA-F4DE-46A9-8B98-5B35CD1A9008}" dt="2021-05-09T23:34:39.047" v="116"/>
          <ac:cxnSpMkLst>
            <pc:docMk/>
            <pc:sldMk cId="1940978994" sldId="1858"/>
            <ac:cxnSpMk id="9" creationId="{9089FF2F-A0D7-4B8F-BF84-A83920577AEE}"/>
          </ac:cxnSpMkLst>
        </pc:cxnChg>
        <pc:cxnChg chg="add mod">
          <ac:chgData name="Leonidas Achilleos" userId="S::lachil01@ucy.ac.cy::d75b4ddd-dc9a-4ad6-a33d-dce476ab5a86" providerId="AD" clId="Web-{23A326EA-F4DE-46A9-8B98-5B35CD1A9008}" dt="2021-05-09T23:44:12.401" v="205" actId="14100"/>
          <ac:cxnSpMkLst>
            <pc:docMk/>
            <pc:sldMk cId="1940978994" sldId="1858"/>
            <ac:cxnSpMk id="12" creationId="{0C0ED57C-7F23-4E81-80C3-76C88B6F8AE4}"/>
          </ac:cxnSpMkLst>
        </pc:cxnChg>
      </pc:sldChg>
      <pc:sldChg chg="delSp modNotes">
        <pc:chgData name="Leonidas Achilleos" userId="S::lachil01@ucy.ac.cy::d75b4ddd-dc9a-4ad6-a33d-dce476ab5a86" providerId="AD" clId="Web-{23A326EA-F4DE-46A9-8B98-5B35CD1A9008}" dt="2021-05-10T01:47:29.231" v="1312"/>
        <pc:sldMkLst>
          <pc:docMk/>
          <pc:sldMk cId="3825854506" sldId="1859"/>
        </pc:sldMkLst>
        <pc:picChg chg="del">
          <ac:chgData name="Leonidas Achilleos" userId="S::lachil01@ucy.ac.cy::d75b4ddd-dc9a-4ad6-a33d-dce476ab5a86" providerId="AD" clId="Web-{23A326EA-F4DE-46A9-8B98-5B35CD1A9008}" dt="2021-05-10T00:49:39.261" v="747"/>
          <ac:picMkLst>
            <pc:docMk/>
            <pc:sldMk cId="3825854506" sldId="1859"/>
            <ac:picMk id="3" creationId="{F63F6E67-14DA-BC4E-91DF-BDB533087748}"/>
          </ac:picMkLst>
        </pc:picChg>
      </pc:sldChg>
      <pc:sldChg chg="delSp add del ord replId">
        <pc:chgData name="Leonidas Achilleos" userId="S::lachil01@ucy.ac.cy::d75b4ddd-dc9a-4ad6-a33d-dce476ab5a86" providerId="AD" clId="Web-{23A326EA-F4DE-46A9-8B98-5B35CD1A9008}" dt="2021-05-09T23:45:51.126" v="214"/>
        <pc:sldMkLst>
          <pc:docMk/>
          <pc:sldMk cId="4215092779" sldId="1860"/>
        </pc:sldMkLst>
        <pc:picChg chg="del">
          <ac:chgData name="Leonidas Achilleos" userId="S::lachil01@ucy.ac.cy::d75b4ddd-dc9a-4ad6-a33d-dce476ab5a86" providerId="AD" clId="Web-{23A326EA-F4DE-46A9-8B98-5B35CD1A9008}" dt="2021-05-09T23:28:39.291" v="47"/>
          <ac:picMkLst>
            <pc:docMk/>
            <pc:sldMk cId="4215092779" sldId="1860"/>
            <ac:picMk id="2" creationId="{9CC3C99B-CEC6-4556-BC03-CB43736F3566}"/>
          </ac:picMkLst>
        </pc:picChg>
        <pc:picChg chg="del">
          <ac:chgData name="Leonidas Achilleos" userId="S::lachil01@ucy.ac.cy::d75b4ddd-dc9a-4ad6-a33d-dce476ab5a86" providerId="AD" clId="Web-{23A326EA-F4DE-46A9-8B98-5B35CD1A9008}" dt="2021-05-09T23:28:41.104" v="48"/>
          <ac:picMkLst>
            <pc:docMk/>
            <pc:sldMk cId="4215092779" sldId="1860"/>
            <ac:picMk id="4" creationId="{1AA11E76-100A-4D0B-B1ED-AC48B903852C}"/>
          </ac:picMkLst>
        </pc:picChg>
        <pc:picChg chg="del">
          <ac:chgData name="Leonidas Achilleos" userId="S::lachil01@ucy.ac.cy::d75b4ddd-dc9a-4ad6-a33d-dce476ab5a86" providerId="AD" clId="Web-{23A326EA-F4DE-46A9-8B98-5B35CD1A9008}" dt="2021-05-09T23:28:52.276" v="56"/>
          <ac:picMkLst>
            <pc:docMk/>
            <pc:sldMk cId="4215092779" sldId="1860"/>
            <ac:picMk id="8" creationId="{40EE70F1-55E6-45F6-9A9A-401BDB42647B}"/>
          </ac:picMkLst>
        </pc:picChg>
        <pc:picChg chg="del">
          <ac:chgData name="Leonidas Achilleos" userId="S::lachil01@ucy.ac.cy::d75b4ddd-dc9a-4ad6-a33d-dce476ab5a86" providerId="AD" clId="Web-{23A326EA-F4DE-46A9-8B98-5B35CD1A9008}" dt="2021-05-09T23:28:58.839" v="58"/>
          <ac:picMkLst>
            <pc:docMk/>
            <pc:sldMk cId="4215092779" sldId="1860"/>
            <ac:picMk id="11" creationId="{842534F9-A2D3-4498-9CF9-C860A58205B4}"/>
          </ac:picMkLst>
        </pc:picChg>
        <pc:cxnChg chg="del">
          <ac:chgData name="Leonidas Achilleos" userId="S::lachil01@ucy.ac.cy::d75b4ddd-dc9a-4ad6-a33d-dce476ab5a86" providerId="AD" clId="Web-{23A326EA-F4DE-46A9-8B98-5B35CD1A9008}" dt="2021-05-09T23:28:46.214" v="51"/>
          <ac:cxnSpMkLst>
            <pc:docMk/>
            <pc:sldMk cId="4215092779" sldId="1860"/>
            <ac:cxnSpMk id="13" creationId="{D76A4288-9E75-4B05-BF7D-3B7918679C06}"/>
          </ac:cxnSpMkLst>
        </pc:cxnChg>
        <pc:cxnChg chg="del">
          <ac:chgData name="Leonidas Achilleos" userId="S::lachil01@ucy.ac.cy::d75b4ddd-dc9a-4ad6-a33d-dce476ab5a86" providerId="AD" clId="Web-{23A326EA-F4DE-46A9-8B98-5B35CD1A9008}" dt="2021-05-09T23:28:44.729" v="50"/>
          <ac:cxnSpMkLst>
            <pc:docMk/>
            <pc:sldMk cId="4215092779" sldId="1860"/>
            <ac:cxnSpMk id="14" creationId="{5CC33F92-87A6-4974-81D8-5336C820EEF1}"/>
          </ac:cxnSpMkLst>
        </pc:cxnChg>
        <pc:cxnChg chg="del">
          <ac:chgData name="Leonidas Achilleos" userId="S::lachil01@ucy.ac.cy::d75b4ddd-dc9a-4ad6-a33d-dce476ab5a86" providerId="AD" clId="Web-{23A326EA-F4DE-46A9-8B98-5B35CD1A9008}" dt="2021-05-09T23:28:58.839" v="57"/>
          <ac:cxnSpMkLst>
            <pc:docMk/>
            <pc:sldMk cId="4215092779" sldId="1860"/>
            <ac:cxnSpMk id="15" creationId="{D25C6C1F-F27B-4FB7-A66E-AD71152A7FC1}"/>
          </ac:cxnSpMkLst>
        </pc:cxnChg>
        <pc:cxnChg chg="del">
          <ac:chgData name="Leonidas Achilleos" userId="S::lachil01@ucy.ac.cy::d75b4ddd-dc9a-4ad6-a33d-dce476ab5a86" providerId="AD" clId="Web-{23A326EA-F4DE-46A9-8B98-5B35CD1A9008}" dt="2021-05-09T23:28:42.885" v="49"/>
          <ac:cxnSpMkLst>
            <pc:docMk/>
            <pc:sldMk cId="4215092779" sldId="1860"/>
            <ac:cxnSpMk id="16" creationId="{E9A838C2-CFB7-4CC7-85F3-EE9A8E01CD42}"/>
          </ac:cxnSpMkLst>
        </pc:cxnChg>
        <pc:cxnChg chg="del">
          <ac:chgData name="Leonidas Achilleos" userId="S::lachil01@ucy.ac.cy::d75b4ddd-dc9a-4ad6-a33d-dce476ab5a86" providerId="AD" clId="Web-{23A326EA-F4DE-46A9-8B98-5B35CD1A9008}" dt="2021-05-09T23:28:52.276" v="55"/>
          <ac:cxnSpMkLst>
            <pc:docMk/>
            <pc:sldMk cId="4215092779" sldId="1860"/>
            <ac:cxnSpMk id="17" creationId="{DD18C053-1DC3-48C1-9BD4-0D8AE0FC5751}"/>
          </ac:cxnSpMkLst>
        </pc:cxnChg>
        <pc:cxnChg chg="del">
          <ac:chgData name="Leonidas Achilleos" userId="S::lachil01@ucy.ac.cy::d75b4ddd-dc9a-4ad6-a33d-dce476ab5a86" providerId="AD" clId="Web-{23A326EA-F4DE-46A9-8B98-5B35CD1A9008}" dt="2021-05-09T23:28:52.276" v="54"/>
          <ac:cxnSpMkLst>
            <pc:docMk/>
            <pc:sldMk cId="4215092779" sldId="1860"/>
            <ac:cxnSpMk id="18" creationId="{6E5D0C2C-E9EE-404C-8805-7D794952CE4B}"/>
          </ac:cxnSpMkLst>
        </pc:cxnChg>
        <pc:cxnChg chg="del">
          <ac:chgData name="Leonidas Achilleos" userId="S::lachil01@ucy.ac.cy::d75b4ddd-dc9a-4ad6-a33d-dce476ab5a86" providerId="AD" clId="Web-{23A326EA-F4DE-46A9-8B98-5B35CD1A9008}" dt="2021-05-09T23:28:52.261" v="53"/>
          <ac:cxnSpMkLst>
            <pc:docMk/>
            <pc:sldMk cId="4215092779" sldId="1860"/>
            <ac:cxnSpMk id="19" creationId="{CE9EBA80-488B-4D3C-A5F2-AD399F73CEC3}"/>
          </ac:cxnSpMkLst>
        </pc:cxnChg>
        <pc:cxnChg chg="del">
          <ac:chgData name="Leonidas Achilleos" userId="S::lachil01@ucy.ac.cy::d75b4ddd-dc9a-4ad6-a33d-dce476ab5a86" providerId="AD" clId="Web-{23A326EA-F4DE-46A9-8B98-5B35CD1A9008}" dt="2021-05-09T23:28:52.261" v="52"/>
          <ac:cxnSpMkLst>
            <pc:docMk/>
            <pc:sldMk cId="4215092779" sldId="1860"/>
            <ac:cxnSpMk id="20" creationId="{71EBA183-C382-4C8B-B06C-4975DEDB23F4}"/>
          </ac:cxnSpMkLst>
        </pc:cxnChg>
      </pc:sldChg>
      <pc:sldChg chg="addSp delSp modSp add ord replId modNotes">
        <pc:chgData name="Leonidas Achilleos" userId="S::lachil01@ucy.ac.cy::d75b4ddd-dc9a-4ad6-a33d-dce476ab5a86" providerId="AD" clId="Web-{23A326EA-F4DE-46A9-8B98-5B35CD1A9008}" dt="2021-05-10T01:47:10.714" v="1296"/>
        <pc:sldMkLst>
          <pc:docMk/>
          <pc:sldMk cId="2736624043" sldId="1861"/>
        </pc:sldMkLst>
        <pc:spChg chg="del">
          <ac:chgData name="Leonidas Achilleos" userId="S::lachil01@ucy.ac.cy::d75b4ddd-dc9a-4ad6-a33d-dce476ab5a86" providerId="AD" clId="Web-{23A326EA-F4DE-46A9-8B98-5B35CD1A9008}" dt="2021-05-09T23:45:59.111" v="228"/>
          <ac:spMkLst>
            <pc:docMk/>
            <pc:sldMk cId="2736624043" sldId="1861"/>
            <ac:spMk id="5" creationId="{A246F662-D466-DB4E-8209-E96C4E3C6C2C}"/>
          </ac:spMkLst>
        </pc:spChg>
        <pc:spChg chg="del">
          <ac:chgData name="Leonidas Achilleos" userId="S::lachil01@ucy.ac.cy::d75b4ddd-dc9a-4ad6-a33d-dce476ab5a86" providerId="AD" clId="Web-{23A326EA-F4DE-46A9-8B98-5B35CD1A9008}" dt="2021-05-09T23:45:59.111" v="227"/>
          <ac:spMkLst>
            <pc:docMk/>
            <pc:sldMk cId="2736624043" sldId="1861"/>
            <ac:spMk id="7" creationId="{FB31DD0F-AAD2-CC46-B1E9-FB044A81B033}"/>
          </ac:spMkLst>
        </pc:spChg>
        <pc:spChg chg="mod">
          <ac:chgData name="Leonidas Achilleos" userId="S::lachil01@ucy.ac.cy::d75b4ddd-dc9a-4ad6-a33d-dce476ab5a86" providerId="AD" clId="Web-{23A326EA-F4DE-46A9-8B98-5B35CD1A9008}" dt="2021-05-10T00:46:55.062" v="739" actId="20577"/>
          <ac:spMkLst>
            <pc:docMk/>
            <pc:sldMk cId="2736624043" sldId="1861"/>
            <ac:spMk id="9" creationId="{FB4483F9-2AC2-444B-BDC2-C31850EFC02C}"/>
          </ac:spMkLst>
        </pc:spChg>
        <pc:spChg chg="mod">
          <ac:chgData name="Leonidas Achilleos" userId="S::lachil01@ucy.ac.cy::d75b4ddd-dc9a-4ad6-a33d-dce476ab5a86" providerId="AD" clId="Web-{23A326EA-F4DE-46A9-8B98-5B35CD1A9008}" dt="2021-05-10T00:30:05.019" v="613" actId="20577"/>
          <ac:spMkLst>
            <pc:docMk/>
            <pc:sldMk cId="2736624043" sldId="1861"/>
            <ac:spMk id="10" creationId="{D8395351-19B7-C14E-9C16-4860DF13B538}"/>
          </ac:spMkLst>
        </pc:spChg>
        <pc:spChg chg="add mod">
          <ac:chgData name="Leonidas Achilleos" userId="S::lachil01@ucy.ac.cy::d75b4ddd-dc9a-4ad6-a33d-dce476ab5a86" providerId="AD" clId="Web-{23A326EA-F4DE-46A9-8B98-5B35CD1A9008}" dt="2021-05-10T00:43:32.925" v="711"/>
          <ac:spMkLst>
            <pc:docMk/>
            <pc:sldMk cId="2736624043" sldId="1861"/>
            <ac:spMk id="26" creationId="{A57B479B-4D74-47FC-81E0-6CFD3AADECD0}"/>
          </ac:spMkLst>
        </pc:spChg>
        <pc:spChg chg="add mod">
          <ac:chgData name="Leonidas Achilleos" userId="S::lachil01@ucy.ac.cy::d75b4ddd-dc9a-4ad6-a33d-dce476ab5a86" providerId="AD" clId="Web-{23A326EA-F4DE-46A9-8B98-5B35CD1A9008}" dt="2021-05-10T00:43:32.925" v="711"/>
          <ac:spMkLst>
            <pc:docMk/>
            <pc:sldMk cId="2736624043" sldId="1861"/>
            <ac:spMk id="27" creationId="{96ED599F-C77C-4B9D-AAC8-CF42621475F1}"/>
          </ac:spMkLst>
        </pc:spChg>
        <pc:picChg chg="del">
          <ac:chgData name="Leonidas Achilleos" userId="S::lachil01@ucy.ac.cy::d75b4ddd-dc9a-4ad6-a33d-dce476ab5a86" providerId="AD" clId="Web-{23A326EA-F4DE-46A9-8B98-5B35CD1A9008}" dt="2021-05-09T23:45:59.111" v="226"/>
          <ac:picMkLst>
            <pc:docMk/>
            <pc:sldMk cId="2736624043" sldId="1861"/>
            <ac:picMk id="2" creationId="{9CC3C99B-CEC6-4556-BC03-CB43736F3566}"/>
          </ac:picMkLst>
        </pc:picChg>
        <pc:picChg chg="del">
          <ac:chgData name="Leonidas Achilleos" userId="S::lachil01@ucy.ac.cy::d75b4ddd-dc9a-4ad6-a33d-dce476ab5a86" providerId="AD" clId="Web-{23A326EA-F4DE-46A9-8B98-5B35CD1A9008}" dt="2021-05-10T00:30:07.770" v="614"/>
          <ac:picMkLst>
            <pc:docMk/>
            <pc:sldMk cId="2736624043" sldId="1861"/>
            <ac:picMk id="3" creationId="{F63F6E67-14DA-BC4E-91DF-BDB533087748}"/>
          </ac:picMkLst>
        </pc:picChg>
        <pc:picChg chg="del">
          <ac:chgData name="Leonidas Achilleos" userId="S::lachil01@ucy.ac.cy::d75b4ddd-dc9a-4ad6-a33d-dce476ab5a86" providerId="AD" clId="Web-{23A326EA-F4DE-46A9-8B98-5B35CD1A9008}" dt="2021-05-09T23:45:59.111" v="225"/>
          <ac:picMkLst>
            <pc:docMk/>
            <pc:sldMk cId="2736624043" sldId="1861"/>
            <ac:picMk id="4" creationId="{1AA11E76-100A-4D0B-B1ED-AC48B903852C}"/>
          </ac:picMkLst>
        </pc:picChg>
        <pc:picChg chg="del">
          <ac:chgData name="Leonidas Achilleos" userId="S::lachil01@ucy.ac.cy::d75b4ddd-dc9a-4ad6-a33d-dce476ab5a86" providerId="AD" clId="Web-{23A326EA-F4DE-46A9-8B98-5B35CD1A9008}" dt="2021-05-09T23:45:59.111" v="224"/>
          <ac:picMkLst>
            <pc:docMk/>
            <pc:sldMk cId="2736624043" sldId="1861"/>
            <ac:picMk id="8" creationId="{40EE70F1-55E6-45F6-9A9A-401BDB42647B}"/>
          </ac:picMkLst>
        </pc:picChg>
        <pc:picChg chg="del">
          <ac:chgData name="Leonidas Achilleos" userId="S::lachil01@ucy.ac.cy::d75b4ddd-dc9a-4ad6-a33d-dce476ab5a86" providerId="AD" clId="Web-{23A326EA-F4DE-46A9-8B98-5B35CD1A9008}" dt="2021-05-09T23:45:59.111" v="223"/>
          <ac:picMkLst>
            <pc:docMk/>
            <pc:sldMk cId="2736624043" sldId="1861"/>
            <ac:picMk id="11" creationId="{842534F9-A2D3-4498-9CF9-C860A58205B4}"/>
          </ac:picMkLst>
        </pc:picChg>
        <pc:picChg chg="add del mod">
          <ac:chgData name="Leonidas Achilleos" userId="S::lachil01@ucy.ac.cy::d75b4ddd-dc9a-4ad6-a33d-dce476ab5a86" providerId="AD" clId="Web-{23A326EA-F4DE-46A9-8B98-5B35CD1A9008}" dt="2021-05-10T00:30:47.694" v="620"/>
          <ac:picMkLst>
            <pc:docMk/>
            <pc:sldMk cId="2736624043" sldId="1861"/>
            <ac:picMk id="12" creationId="{7ACABE87-C86F-4A19-9DE3-A03436DEBB2A}"/>
          </ac:picMkLst>
        </pc:picChg>
        <pc:picChg chg="add mod">
          <ac:chgData name="Leonidas Achilleos" userId="S::lachil01@ucy.ac.cy::d75b4ddd-dc9a-4ad6-a33d-dce476ab5a86" providerId="AD" clId="Web-{23A326EA-F4DE-46A9-8B98-5B35CD1A9008}" dt="2021-05-10T00:40:31.827" v="689" actId="1076"/>
          <ac:picMkLst>
            <pc:docMk/>
            <pc:sldMk cId="2736624043" sldId="1861"/>
            <ac:picMk id="21" creationId="{D134F565-651A-4E14-9F13-644C05243F76}"/>
          </ac:picMkLst>
        </pc:picChg>
        <pc:picChg chg="add del mod">
          <ac:chgData name="Leonidas Achilleos" userId="S::lachil01@ucy.ac.cy::d75b4ddd-dc9a-4ad6-a33d-dce476ab5a86" providerId="AD" clId="Web-{23A326EA-F4DE-46A9-8B98-5B35CD1A9008}" dt="2021-05-10T00:41:30.053" v="702"/>
          <ac:picMkLst>
            <pc:docMk/>
            <pc:sldMk cId="2736624043" sldId="1861"/>
            <ac:picMk id="22" creationId="{E90348E4-6936-4FAD-973D-852545321D1E}"/>
          </ac:picMkLst>
        </pc:picChg>
        <pc:picChg chg="add mod">
          <ac:chgData name="Leonidas Achilleos" userId="S::lachil01@ucy.ac.cy::d75b4ddd-dc9a-4ad6-a33d-dce476ab5a86" providerId="AD" clId="Web-{23A326EA-F4DE-46A9-8B98-5B35CD1A9008}" dt="2021-05-10T00:40:38.125" v="691" actId="1076"/>
          <ac:picMkLst>
            <pc:docMk/>
            <pc:sldMk cId="2736624043" sldId="1861"/>
            <ac:picMk id="23" creationId="{F26EFE39-58BE-4C33-8D6A-D1C2749D8D02}"/>
          </ac:picMkLst>
        </pc:picChg>
        <pc:picChg chg="add mod">
          <ac:chgData name="Leonidas Achilleos" userId="S::lachil01@ucy.ac.cy::d75b4ddd-dc9a-4ad6-a33d-dce476ab5a86" providerId="AD" clId="Web-{23A326EA-F4DE-46A9-8B98-5B35CD1A9008}" dt="2021-05-10T00:47:00.407" v="740" actId="1076"/>
          <ac:picMkLst>
            <pc:docMk/>
            <pc:sldMk cId="2736624043" sldId="1861"/>
            <ac:picMk id="24" creationId="{1717F0E9-2411-43B2-8F2A-4C7B4F206946}"/>
          </ac:picMkLst>
        </pc:picChg>
        <pc:picChg chg="add mod">
          <ac:chgData name="Leonidas Achilleos" userId="S::lachil01@ucy.ac.cy::d75b4ddd-dc9a-4ad6-a33d-dce476ab5a86" providerId="AD" clId="Web-{23A326EA-F4DE-46A9-8B98-5B35CD1A9008}" dt="2021-05-10T00:41:42.428" v="704" actId="1076"/>
          <ac:picMkLst>
            <pc:docMk/>
            <pc:sldMk cId="2736624043" sldId="1861"/>
            <ac:picMk id="25" creationId="{54A5714C-6EDF-45B5-94E7-4BF89E0204C2}"/>
          </ac:picMkLst>
        </pc:picChg>
        <pc:cxnChg chg="del">
          <ac:chgData name="Leonidas Achilleos" userId="S::lachil01@ucy.ac.cy::d75b4ddd-dc9a-4ad6-a33d-dce476ab5a86" providerId="AD" clId="Web-{23A326EA-F4DE-46A9-8B98-5B35CD1A9008}" dt="2021-05-09T23:45:59.111" v="222"/>
          <ac:cxnSpMkLst>
            <pc:docMk/>
            <pc:sldMk cId="2736624043" sldId="1861"/>
            <ac:cxnSpMk id="13" creationId="{D76A4288-9E75-4B05-BF7D-3B7918679C06}"/>
          </ac:cxnSpMkLst>
        </pc:cxnChg>
        <pc:cxnChg chg="del">
          <ac:chgData name="Leonidas Achilleos" userId="S::lachil01@ucy.ac.cy::d75b4ddd-dc9a-4ad6-a33d-dce476ab5a86" providerId="AD" clId="Web-{23A326EA-F4DE-46A9-8B98-5B35CD1A9008}" dt="2021-05-09T23:45:59.111" v="221"/>
          <ac:cxnSpMkLst>
            <pc:docMk/>
            <pc:sldMk cId="2736624043" sldId="1861"/>
            <ac:cxnSpMk id="14" creationId="{5CC33F92-87A6-4974-81D8-5336C820EEF1}"/>
          </ac:cxnSpMkLst>
        </pc:cxnChg>
        <pc:cxnChg chg="del">
          <ac:chgData name="Leonidas Achilleos" userId="S::lachil01@ucy.ac.cy::d75b4ddd-dc9a-4ad6-a33d-dce476ab5a86" providerId="AD" clId="Web-{23A326EA-F4DE-46A9-8B98-5B35CD1A9008}" dt="2021-05-09T23:45:59.111" v="220"/>
          <ac:cxnSpMkLst>
            <pc:docMk/>
            <pc:sldMk cId="2736624043" sldId="1861"/>
            <ac:cxnSpMk id="15" creationId="{D25C6C1F-F27B-4FB7-A66E-AD71152A7FC1}"/>
          </ac:cxnSpMkLst>
        </pc:cxnChg>
        <pc:cxnChg chg="del">
          <ac:chgData name="Leonidas Achilleos" userId="S::lachil01@ucy.ac.cy::d75b4ddd-dc9a-4ad6-a33d-dce476ab5a86" providerId="AD" clId="Web-{23A326EA-F4DE-46A9-8B98-5B35CD1A9008}" dt="2021-05-09T23:45:59.095" v="219"/>
          <ac:cxnSpMkLst>
            <pc:docMk/>
            <pc:sldMk cId="2736624043" sldId="1861"/>
            <ac:cxnSpMk id="16" creationId="{E9A838C2-CFB7-4CC7-85F3-EE9A8E01CD42}"/>
          </ac:cxnSpMkLst>
        </pc:cxnChg>
        <pc:cxnChg chg="del">
          <ac:chgData name="Leonidas Achilleos" userId="S::lachil01@ucy.ac.cy::d75b4ddd-dc9a-4ad6-a33d-dce476ab5a86" providerId="AD" clId="Web-{23A326EA-F4DE-46A9-8B98-5B35CD1A9008}" dt="2021-05-09T23:45:59.095" v="218"/>
          <ac:cxnSpMkLst>
            <pc:docMk/>
            <pc:sldMk cId="2736624043" sldId="1861"/>
            <ac:cxnSpMk id="17" creationId="{DD18C053-1DC3-48C1-9BD4-0D8AE0FC5751}"/>
          </ac:cxnSpMkLst>
        </pc:cxnChg>
        <pc:cxnChg chg="del">
          <ac:chgData name="Leonidas Achilleos" userId="S::lachil01@ucy.ac.cy::d75b4ddd-dc9a-4ad6-a33d-dce476ab5a86" providerId="AD" clId="Web-{23A326EA-F4DE-46A9-8B98-5B35CD1A9008}" dt="2021-05-09T23:45:59.095" v="217"/>
          <ac:cxnSpMkLst>
            <pc:docMk/>
            <pc:sldMk cId="2736624043" sldId="1861"/>
            <ac:cxnSpMk id="18" creationId="{6E5D0C2C-E9EE-404C-8805-7D794952CE4B}"/>
          </ac:cxnSpMkLst>
        </pc:cxnChg>
        <pc:cxnChg chg="del">
          <ac:chgData name="Leonidas Achilleos" userId="S::lachil01@ucy.ac.cy::d75b4ddd-dc9a-4ad6-a33d-dce476ab5a86" providerId="AD" clId="Web-{23A326EA-F4DE-46A9-8B98-5B35CD1A9008}" dt="2021-05-09T23:45:59.095" v="216"/>
          <ac:cxnSpMkLst>
            <pc:docMk/>
            <pc:sldMk cId="2736624043" sldId="1861"/>
            <ac:cxnSpMk id="19" creationId="{CE9EBA80-488B-4D3C-A5F2-AD399F73CEC3}"/>
          </ac:cxnSpMkLst>
        </pc:cxnChg>
        <pc:cxnChg chg="del">
          <ac:chgData name="Leonidas Achilleos" userId="S::lachil01@ucy.ac.cy::d75b4ddd-dc9a-4ad6-a33d-dce476ab5a86" providerId="AD" clId="Web-{23A326EA-F4DE-46A9-8B98-5B35CD1A9008}" dt="2021-05-09T23:45:59.095" v="215"/>
          <ac:cxnSpMkLst>
            <pc:docMk/>
            <pc:sldMk cId="2736624043" sldId="1861"/>
            <ac:cxnSpMk id="20" creationId="{71EBA183-C382-4C8B-B06C-4975DEDB23F4}"/>
          </ac:cxnSpMkLst>
        </pc:cxnChg>
      </pc:sldChg>
      <pc:sldChg chg="modSp add replId modNotes">
        <pc:chgData name="Leonidas Achilleos" userId="S::lachil01@ucy.ac.cy::d75b4ddd-dc9a-4ad6-a33d-dce476ab5a86" providerId="AD" clId="Web-{23A326EA-F4DE-46A9-8B98-5B35CD1A9008}" dt="2021-05-10T01:48:02.201" v="1335"/>
        <pc:sldMkLst>
          <pc:docMk/>
          <pc:sldMk cId="2535716724" sldId="1862"/>
        </pc:sldMkLst>
        <pc:spChg chg="mod">
          <ac:chgData name="Leonidas Achilleos" userId="S::lachil01@ucy.ac.cy::d75b4ddd-dc9a-4ad6-a33d-dce476ab5a86" providerId="AD" clId="Web-{23A326EA-F4DE-46A9-8B98-5B35CD1A9008}" dt="2021-05-09T23:51:37.803" v="321" actId="20577"/>
          <ac:spMkLst>
            <pc:docMk/>
            <pc:sldMk cId="2535716724" sldId="1862"/>
            <ac:spMk id="10" creationId="{D8395351-19B7-C14E-9C16-4860DF13B538}"/>
          </ac:spMkLst>
        </pc:spChg>
      </pc:sldChg>
      <pc:sldChg chg="addSp delSp modSp add mod ord replId modShow modNotes">
        <pc:chgData name="Leonidas Achilleos" userId="S::lachil01@ucy.ac.cy::d75b4ddd-dc9a-4ad6-a33d-dce476ab5a86" providerId="AD" clId="Web-{23A326EA-F4DE-46A9-8B98-5B35CD1A9008}" dt="2021-05-10T01:47:06.651" v="1292"/>
        <pc:sldMkLst>
          <pc:docMk/>
          <pc:sldMk cId="3220227812" sldId="1863"/>
        </pc:sldMkLst>
        <pc:spChg chg="mod">
          <ac:chgData name="Leonidas Achilleos" userId="S::lachil01@ucy.ac.cy::d75b4ddd-dc9a-4ad6-a33d-dce476ab5a86" providerId="AD" clId="Web-{23A326EA-F4DE-46A9-8B98-5B35CD1A9008}" dt="2021-05-10T00:28:49.170" v="605" actId="1076"/>
          <ac:spMkLst>
            <pc:docMk/>
            <pc:sldMk cId="3220227812" sldId="1863"/>
            <ac:spMk id="2" creationId="{34CA4933-1DF1-4605-9177-A00300218813}"/>
          </ac:spMkLst>
        </pc:spChg>
        <pc:spChg chg="mod">
          <ac:chgData name="Leonidas Achilleos" userId="S::lachil01@ucy.ac.cy::d75b4ddd-dc9a-4ad6-a33d-dce476ab5a86" providerId="AD" clId="Web-{23A326EA-F4DE-46A9-8B98-5B35CD1A9008}" dt="2021-05-10T01:31:43.795" v="1187" actId="20577"/>
          <ac:spMkLst>
            <pc:docMk/>
            <pc:sldMk cId="3220227812" sldId="1863"/>
            <ac:spMk id="10" creationId="{D8395351-19B7-C14E-9C16-4860DF13B538}"/>
          </ac:spMkLst>
        </pc:spChg>
        <pc:spChg chg="del">
          <ac:chgData name="Leonidas Achilleos" userId="S::lachil01@ucy.ac.cy::d75b4ddd-dc9a-4ad6-a33d-dce476ab5a86" providerId="AD" clId="Web-{23A326EA-F4DE-46A9-8B98-5B35CD1A9008}" dt="2021-05-09T23:52:07.164" v="329"/>
          <ac:spMkLst>
            <pc:docMk/>
            <pc:sldMk cId="3220227812" sldId="1863"/>
            <ac:spMk id="13" creationId="{059A65D1-7A47-4E7F-A315-65A1D3F025D1}"/>
          </ac:spMkLst>
        </pc:spChg>
        <pc:picChg chg="del">
          <ac:chgData name="Leonidas Achilleos" userId="S::lachil01@ucy.ac.cy::d75b4ddd-dc9a-4ad6-a33d-dce476ab5a86" providerId="AD" clId="Web-{23A326EA-F4DE-46A9-8B98-5B35CD1A9008}" dt="2021-05-09T23:52:00.929" v="326"/>
          <ac:picMkLst>
            <pc:docMk/>
            <pc:sldMk cId="3220227812" sldId="1863"/>
            <ac:picMk id="4" creationId="{9D4E300D-8396-41F7-93F1-6E57D954722B}"/>
          </ac:picMkLst>
        </pc:picChg>
        <pc:picChg chg="add mod">
          <ac:chgData name="Leonidas Achilleos" userId="S::lachil01@ucy.ac.cy::d75b4ddd-dc9a-4ad6-a33d-dce476ab5a86" providerId="AD" clId="Web-{23A326EA-F4DE-46A9-8B98-5B35CD1A9008}" dt="2021-05-10T00:13:38.585" v="514"/>
          <ac:picMkLst>
            <pc:docMk/>
            <pc:sldMk cId="3220227812" sldId="1863"/>
            <ac:picMk id="8" creationId="{1F70EA4E-37BE-4D40-82AF-1ED2DDFF6F93}"/>
          </ac:picMkLst>
        </pc:picChg>
        <pc:picChg chg="del">
          <ac:chgData name="Leonidas Achilleos" userId="S::lachil01@ucy.ac.cy::d75b4ddd-dc9a-4ad6-a33d-dce476ab5a86" providerId="AD" clId="Web-{23A326EA-F4DE-46A9-8B98-5B35CD1A9008}" dt="2021-05-09T23:52:04.711" v="328"/>
          <ac:picMkLst>
            <pc:docMk/>
            <pc:sldMk cId="3220227812" sldId="1863"/>
            <ac:picMk id="11" creationId="{7267B79E-2DF0-4892-862D-4F8A58EE831F}"/>
          </ac:picMkLst>
        </pc:picChg>
        <pc:picChg chg="add mod modCrop">
          <ac:chgData name="Leonidas Achilleos" userId="S::lachil01@ucy.ac.cy::d75b4ddd-dc9a-4ad6-a33d-dce476ab5a86" providerId="AD" clId="Web-{23A326EA-F4DE-46A9-8B98-5B35CD1A9008}" dt="2021-05-10T00:26:09.911" v="542"/>
          <ac:picMkLst>
            <pc:docMk/>
            <pc:sldMk cId="3220227812" sldId="1863"/>
            <ac:picMk id="16" creationId="{63D8E5EB-76DC-4C22-B0B3-668DC62BB4C7}"/>
          </ac:picMkLst>
        </pc:picChg>
        <pc:cxnChg chg="del">
          <ac:chgData name="Leonidas Achilleos" userId="S::lachil01@ucy.ac.cy::d75b4ddd-dc9a-4ad6-a33d-dce476ab5a86" providerId="AD" clId="Web-{23A326EA-F4DE-46A9-8B98-5B35CD1A9008}" dt="2021-05-09T23:52:02.976" v="327"/>
          <ac:cxnSpMkLst>
            <pc:docMk/>
            <pc:sldMk cId="3220227812" sldId="1863"/>
            <ac:cxnSpMk id="9" creationId="{9089FF2F-A0D7-4B8F-BF84-A83920577AEE}"/>
          </ac:cxnSpMkLst>
        </pc:cxnChg>
        <pc:cxnChg chg="del">
          <ac:chgData name="Leonidas Achilleos" userId="S::lachil01@ucy.ac.cy::d75b4ddd-dc9a-4ad6-a33d-dce476ab5a86" providerId="AD" clId="Web-{23A326EA-F4DE-46A9-8B98-5B35CD1A9008}" dt="2021-05-09T23:52:10.852" v="330"/>
          <ac:cxnSpMkLst>
            <pc:docMk/>
            <pc:sldMk cId="3220227812" sldId="1863"/>
            <ac:cxnSpMk id="12" creationId="{0C0ED57C-7F23-4E81-80C3-76C88B6F8AE4}"/>
          </ac:cxnSpMkLst>
        </pc:cxnChg>
        <pc:cxnChg chg="add del mod">
          <ac:chgData name="Leonidas Achilleos" userId="S::lachil01@ucy.ac.cy::d75b4ddd-dc9a-4ad6-a33d-dce476ab5a86" providerId="AD" clId="Web-{23A326EA-F4DE-46A9-8B98-5B35CD1A9008}" dt="2021-05-10T00:11:43.984" v="496"/>
          <ac:cxnSpMkLst>
            <pc:docMk/>
            <pc:sldMk cId="3220227812" sldId="1863"/>
            <ac:cxnSpMk id="15" creationId="{FBE3C956-7B34-465A-8BB7-2B6072D45191}"/>
          </ac:cxnSpMkLst>
        </pc:cxnChg>
        <pc:cxnChg chg="add mod">
          <ac:chgData name="Leonidas Achilleos" userId="S::lachil01@ucy.ac.cy::d75b4ddd-dc9a-4ad6-a33d-dce476ab5a86" providerId="AD" clId="Web-{23A326EA-F4DE-46A9-8B98-5B35CD1A9008}" dt="2021-05-10T00:14:16.165" v="520"/>
          <ac:cxnSpMkLst>
            <pc:docMk/>
            <pc:sldMk cId="3220227812" sldId="1863"/>
            <ac:cxnSpMk id="17" creationId="{9FDEEBA0-B85D-43B4-969C-196BB5EE4B4A}"/>
          </ac:cxnSpMkLst>
        </pc:cxnChg>
        <pc:cxnChg chg="add mod">
          <ac:chgData name="Leonidas Achilleos" userId="S::lachil01@ucy.ac.cy::d75b4ddd-dc9a-4ad6-a33d-dce476ab5a86" providerId="AD" clId="Web-{23A326EA-F4DE-46A9-8B98-5B35CD1A9008}" dt="2021-05-10T00:29:00.796" v="606" actId="1076"/>
          <ac:cxnSpMkLst>
            <pc:docMk/>
            <pc:sldMk cId="3220227812" sldId="1863"/>
            <ac:cxnSpMk id="19" creationId="{FCAF3C8B-79B9-4C8F-A225-7A9F5928DD57}"/>
          </ac:cxnSpMkLst>
        </pc:cxnChg>
      </pc:sldChg>
      <pc:sldChg chg="modNotes">
        <pc:chgData name="Leonidas Achilleos" userId="S::lachil01@ucy.ac.cy::d75b4ddd-dc9a-4ad6-a33d-dce476ab5a86" providerId="AD" clId="Web-{23A326EA-F4DE-46A9-8B98-5B35CD1A9008}" dt="2021-05-10T01:47:55.389" v="1329"/>
        <pc:sldMkLst>
          <pc:docMk/>
          <pc:sldMk cId="3825756421" sldId="1864"/>
        </pc:sldMkLst>
      </pc:sldChg>
      <pc:sldChg chg="modNotes">
        <pc:chgData name="Leonidas Achilleos" userId="S::lachil01@ucy.ac.cy::d75b4ddd-dc9a-4ad6-a33d-dce476ab5a86" providerId="AD" clId="Web-{23A326EA-F4DE-46A9-8B98-5B35CD1A9008}" dt="2021-05-10T01:47:51.248" v="1323"/>
        <pc:sldMkLst>
          <pc:docMk/>
          <pc:sldMk cId="317439362" sldId="1865"/>
        </pc:sldMkLst>
      </pc:sldChg>
      <pc:sldChg chg="addSp delSp modSp add replId modNotes">
        <pc:chgData name="Leonidas Achilleos" userId="S::lachil01@ucy.ac.cy::d75b4ddd-dc9a-4ad6-a33d-dce476ab5a86" providerId="AD" clId="Web-{23A326EA-F4DE-46A9-8B98-5B35CD1A9008}" dt="2021-05-10T01:47:22.215" v="1307"/>
        <pc:sldMkLst>
          <pc:docMk/>
          <pc:sldMk cId="1155739433" sldId="1866"/>
        </pc:sldMkLst>
        <pc:spChg chg="add mod">
          <ac:chgData name="Leonidas Achilleos" userId="S::lachil01@ucy.ac.cy::d75b4ddd-dc9a-4ad6-a33d-dce476ab5a86" providerId="AD" clId="Web-{23A326EA-F4DE-46A9-8B98-5B35CD1A9008}" dt="2021-05-10T00:43:32.925" v="711"/>
          <ac:spMkLst>
            <pc:docMk/>
            <pc:sldMk cId="1155739433" sldId="1866"/>
            <ac:spMk id="2" creationId="{34995C55-9D49-47C2-A830-E14CDA35BF80}"/>
          </ac:spMkLst>
        </pc:spChg>
        <pc:spChg chg="add mod">
          <ac:chgData name="Leonidas Achilleos" userId="S::lachil01@ucy.ac.cy::d75b4ddd-dc9a-4ad6-a33d-dce476ab5a86" providerId="AD" clId="Web-{23A326EA-F4DE-46A9-8B98-5B35CD1A9008}" dt="2021-05-10T00:43:32.925" v="711"/>
          <ac:spMkLst>
            <pc:docMk/>
            <pc:sldMk cId="1155739433" sldId="1866"/>
            <ac:spMk id="4" creationId="{858FB025-3BAD-4F70-82FC-C86718EA0F2D}"/>
          </ac:spMkLst>
        </pc:spChg>
        <pc:picChg chg="del">
          <ac:chgData name="Leonidas Achilleos" userId="S::lachil01@ucy.ac.cy::d75b4ddd-dc9a-4ad6-a33d-dce476ab5a86" providerId="AD" clId="Web-{23A326EA-F4DE-46A9-8B98-5B35CD1A9008}" dt="2021-05-10T00:49:27.683" v="746"/>
          <ac:picMkLst>
            <pc:docMk/>
            <pc:sldMk cId="1155739433" sldId="1866"/>
            <ac:picMk id="3" creationId="{F63F6E67-14DA-BC4E-91DF-BDB533087748}"/>
          </ac:picMkLst>
        </pc:picChg>
      </pc:sldChg>
      <pc:sldChg chg="addSp delSp modSp add replId modNotes">
        <pc:chgData name="Leonidas Achilleos" userId="S::lachil01@ucy.ac.cy::d75b4ddd-dc9a-4ad6-a33d-dce476ab5a86" providerId="AD" clId="Web-{23A326EA-F4DE-46A9-8B98-5B35CD1A9008}" dt="2021-05-10T01:47:13.480" v="1300"/>
        <pc:sldMkLst>
          <pc:docMk/>
          <pc:sldMk cId="931285614" sldId="1867"/>
        </pc:sldMkLst>
        <pc:spChg chg="add mod">
          <ac:chgData name="Leonidas Achilleos" userId="S::lachil01@ucy.ac.cy::d75b4ddd-dc9a-4ad6-a33d-dce476ab5a86" providerId="AD" clId="Web-{23A326EA-F4DE-46A9-8B98-5B35CD1A9008}" dt="2021-05-10T00:43:32.925" v="711"/>
          <ac:spMkLst>
            <pc:docMk/>
            <pc:sldMk cId="931285614" sldId="1867"/>
            <ac:spMk id="3" creationId="{DF2B6456-5C5D-422C-94EC-56DD7DBBFF75}"/>
          </ac:spMkLst>
        </pc:spChg>
        <pc:spChg chg="add mod">
          <ac:chgData name="Leonidas Achilleos" userId="S::lachil01@ucy.ac.cy::d75b4ddd-dc9a-4ad6-a33d-dce476ab5a86" providerId="AD" clId="Web-{23A326EA-F4DE-46A9-8B98-5B35CD1A9008}" dt="2021-05-10T00:43:32.925" v="711"/>
          <ac:spMkLst>
            <pc:docMk/>
            <pc:sldMk cId="931285614" sldId="1867"/>
            <ac:spMk id="4" creationId="{FA1C271F-47AE-478B-9BCC-080522F1256B}"/>
          </ac:spMkLst>
        </pc:spChg>
        <pc:spChg chg="add mod">
          <ac:chgData name="Leonidas Achilleos" userId="S::lachil01@ucy.ac.cy::d75b4ddd-dc9a-4ad6-a33d-dce476ab5a86" providerId="AD" clId="Web-{23A326EA-F4DE-46A9-8B98-5B35CD1A9008}" dt="2021-05-10T01:46:09.195" v="1242" actId="20577"/>
          <ac:spMkLst>
            <pc:docMk/>
            <pc:sldMk cId="931285614" sldId="1867"/>
            <ac:spMk id="7" creationId="{A20B980C-72EE-4037-BE39-D424097540B8}"/>
          </ac:spMkLst>
        </pc:spChg>
        <pc:spChg chg="del">
          <ac:chgData name="Leonidas Achilleos" userId="S::lachil01@ucy.ac.cy::d75b4ddd-dc9a-4ad6-a33d-dce476ab5a86" providerId="AD" clId="Web-{23A326EA-F4DE-46A9-8B98-5B35CD1A9008}" dt="2021-05-10T00:42:18.181" v="705"/>
          <ac:spMkLst>
            <pc:docMk/>
            <pc:sldMk cId="931285614" sldId="1867"/>
            <ac:spMk id="9" creationId="{FB4483F9-2AC2-444B-BDC2-C31850EFC02C}"/>
          </ac:spMkLst>
        </pc:spChg>
        <pc:spChg chg="mod">
          <ac:chgData name="Leonidas Achilleos" userId="S::lachil01@ucy.ac.cy::d75b4ddd-dc9a-4ad6-a33d-dce476ab5a86" providerId="AD" clId="Web-{23A326EA-F4DE-46A9-8B98-5B35CD1A9008}" dt="2021-05-10T00:31:32.185" v="625" actId="20577"/>
          <ac:spMkLst>
            <pc:docMk/>
            <pc:sldMk cId="931285614" sldId="1867"/>
            <ac:spMk id="10" creationId="{D8395351-19B7-C14E-9C16-4860DF13B538}"/>
          </ac:spMkLst>
        </pc:spChg>
        <pc:picChg chg="add mod">
          <ac:chgData name="Leonidas Achilleos" userId="S::lachil01@ucy.ac.cy::d75b4ddd-dc9a-4ad6-a33d-dce476ab5a86" providerId="AD" clId="Web-{23A326EA-F4DE-46A9-8B98-5B35CD1A9008}" dt="2021-05-10T00:43:08.549" v="710" actId="1076"/>
          <ac:picMkLst>
            <pc:docMk/>
            <pc:sldMk cId="931285614" sldId="1867"/>
            <ac:picMk id="2" creationId="{E875F6A3-E6B0-4AA4-8745-1C20106BB627}"/>
          </ac:picMkLst>
        </pc:picChg>
        <pc:cxnChg chg="add mod">
          <ac:chgData name="Leonidas Achilleos" userId="S::lachil01@ucy.ac.cy::d75b4ddd-dc9a-4ad6-a33d-dce476ab5a86" providerId="AD" clId="Web-{23A326EA-F4DE-46A9-8B98-5B35CD1A9008}" dt="2021-05-10T01:45:59.163" v="1238" actId="14100"/>
          <ac:cxnSpMkLst>
            <pc:docMk/>
            <pc:sldMk cId="931285614" sldId="1867"/>
            <ac:cxnSpMk id="5" creationId="{1E774C3A-353F-4C02-9777-2223AC71CE7D}"/>
          </ac:cxnSpMkLst>
        </pc:cxnChg>
      </pc:sldChg>
      <pc:sldChg chg="addSp delSp modSp add replId modNotes">
        <pc:chgData name="Leonidas Achilleos" userId="S::lachil01@ucy.ac.cy::d75b4ddd-dc9a-4ad6-a33d-dce476ab5a86" providerId="AD" clId="Web-{23A326EA-F4DE-46A9-8B98-5B35CD1A9008}" dt="2021-05-10T01:47:15.042" v="1303"/>
        <pc:sldMkLst>
          <pc:docMk/>
          <pc:sldMk cId="3545847944" sldId="1868"/>
        </pc:sldMkLst>
        <pc:spChg chg="add mod">
          <ac:chgData name="Leonidas Achilleos" userId="S::lachil01@ucy.ac.cy::d75b4ddd-dc9a-4ad6-a33d-dce476ab5a86" providerId="AD" clId="Web-{23A326EA-F4DE-46A9-8B98-5B35CD1A9008}" dt="2021-05-10T01:11:03.111" v="818" actId="1076"/>
          <ac:spMkLst>
            <pc:docMk/>
            <pc:sldMk cId="3545847944" sldId="1868"/>
            <ac:spMk id="2" creationId="{14DF77D8-D586-4037-BCDA-B515913B06B4}"/>
          </ac:spMkLst>
        </pc:spChg>
        <pc:spChg chg="add mod">
          <ac:chgData name="Leonidas Achilleos" userId="S::lachil01@ucy.ac.cy::d75b4ddd-dc9a-4ad6-a33d-dce476ab5a86" providerId="AD" clId="Web-{23A326EA-F4DE-46A9-8B98-5B35CD1A9008}" dt="2021-05-10T01:12:14.302" v="853" actId="1076"/>
          <ac:spMkLst>
            <pc:docMk/>
            <pc:sldMk cId="3545847944" sldId="1868"/>
            <ac:spMk id="9" creationId="{D56E174A-879F-4A70-8750-D353DD886A7F}"/>
          </ac:spMkLst>
        </pc:spChg>
        <pc:spChg chg="mod">
          <ac:chgData name="Leonidas Achilleos" userId="S::lachil01@ucy.ac.cy::d75b4ddd-dc9a-4ad6-a33d-dce476ab5a86" providerId="AD" clId="Web-{23A326EA-F4DE-46A9-8B98-5B35CD1A9008}" dt="2021-05-10T00:53:40.903" v="752" actId="20577"/>
          <ac:spMkLst>
            <pc:docMk/>
            <pc:sldMk cId="3545847944" sldId="1868"/>
            <ac:spMk id="10" creationId="{D8395351-19B7-C14E-9C16-4860DF13B538}"/>
          </ac:spMkLst>
        </pc:spChg>
        <pc:spChg chg="add del">
          <ac:chgData name="Leonidas Achilleos" userId="S::lachil01@ucy.ac.cy::d75b4ddd-dc9a-4ad6-a33d-dce476ab5a86" providerId="AD" clId="Web-{23A326EA-F4DE-46A9-8B98-5B35CD1A9008}" dt="2021-05-10T01:11:30.050" v="831"/>
          <ac:spMkLst>
            <pc:docMk/>
            <pc:sldMk cId="3545847944" sldId="1868"/>
            <ac:spMk id="11" creationId="{9D82C6D5-278F-412F-BE9F-57B198D3B8D0}"/>
          </ac:spMkLst>
        </pc:spChg>
        <pc:picChg chg="del">
          <ac:chgData name="Leonidas Achilleos" userId="S::lachil01@ucy.ac.cy::d75b4ddd-dc9a-4ad6-a33d-dce476ab5a86" providerId="AD" clId="Web-{23A326EA-F4DE-46A9-8B98-5B35CD1A9008}" dt="2021-05-10T00:55:09.378" v="753"/>
          <ac:picMkLst>
            <pc:docMk/>
            <pc:sldMk cId="3545847944" sldId="1868"/>
            <ac:picMk id="2" creationId="{E875F6A3-E6B0-4AA4-8745-1C20106BB627}"/>
          </ac:picMkLst>
        </pc:picChg>
        <pc:picChg chg="add mod">
          <ac:chgData name="Leonidas Achilleos" userId="S::lachil01@ucy.ac.cy::d75b4ddd-dc9a-4ad6-a33d-dce476ab5a86" providerId="AD" clId="Web-{23A326EA-F4DE-46A9-8B98-5B35CD1A9008}" dt="2021-05-10T00:57:27.683" v="756" actId="1076"/>
          <ac:picMkLst>
            <pc:docMk/>
            <pc:sldMk cId="3545847944" sldId="1868"/>
            <ac:picMk id="5" creationId="{28901617-9C20-49D7-8CAF-9638E5EAB811}"/>
          </ac:picMkLst>
        </pc:picChg>
        <pc:picChg chg="add mod">
          <ac:chgData name="Leonidas Achilleos" userId="S::lachil01@ucy.ac.cy::d75b4ddd-dc9a-4ad6-a33d-dce476ab5a86" providerId="AD" clId="Web-{23A326EA-F4DE-46A9-8B98-5B35CD1A9008}" dt="2021-05-10T01:10:28.701" v="816" actId="1076"/>
          <ac:picMkLst>
            <pc:docMk/>
            <pc:sldMk cId="3545847944" sldId="1868"/>
            <ac:picMk id="7" creationId="{8617F82C-09A8-46A5-8E3D-18FA9F5EFFA2}"/>
          </ac:picMkLst>
        </pc:picChg>
      </pc:sldChg>
      <pc:sldChg chg="addSp delSp modSp add mod replId modShow modNotes">
        <pc:chgData name="Leonidas Achilleos" userId="S::lachil01@ucy.ac.cy::d75b4ddd-dc9a-4ad6-a33d-dce476ab5a86" providerId="AD" clId="Web-{23A326EA-F4DE-46A9-8B98-5B35CD1A9008}" dt="2021-05-10T01:47:41.747" v="1317"/>
        <pc:sldMkLst>
          <pc:docMk/>
          <pc:sldMk cId="527258601" sldId="1869"/>
        </pc:sldMkLst>
        <pc:spChg chg="add del">
          <ac:chgData name="Leonidas Achilleos" userId="S::lachil01@ucy.ac.cy::d75b4ddd-dc9a-4ad6-a33d-dce476ab5a86" providerId="AD" clId="Web-{23A326EA-F4DE-46A9-8B98-5B35CD1A9008}" dt="2021-05-10T01:30:44.495" v="1171"/>
          <ac:spMkLst>
            <pc:docMk/>
            <pc:sldMk cId="527258601" sldId="1869"/>
            <ac:spMk id="2" creationId="{34CA4933-1DF1-4605-9177-A00300218813}"/>
          </ac:spMkLst>
        </pc:spChg>
        <pc:spChg chg="add mod">
          <ac:chgData name="Leonidas Achilleos" userId="S::lachil01@ucy.ac.cy::d75b4ddd-dc9a-4ad6-a33d-dce476ab5a86" providerId="AD" clId="Web-{23A326EA-F4DE-46A9-8B98-5B35CD1A9008}" dt="2021-05-10T01:31:21.153" v="1185" actId="20577"/>
          <ac:spMkLst>
            <pc:docMk/>
            <pc:sldMk cId="527258601" sldId="1869"/>
            <ac:spMk id="4" creationId="{CB861E12-529A-46B5-816E-CA77E88FF8FC}"/>
          </ac:spMkLst>
        </pc:spChg>
        <pc:spChg chg="add del">
          <ac:chgData name="Leonidas Achilleos" userId="S::lachil01@ucy.ac.cy::d75b4ddd-dc9a-4ad6-a33d-dce476ab5a86" providerId="AD" clId="Web-{23A326EA-F4DE-46A9-8B98-5B35CD1A9008}" dt="2021-05-10T01:30:34.056" v="1164"/>
          <ac:spMkLst>
            <pc:docMk/>
            <pc:sldMk cId="527258601" sldId="1869"/>
            <ac:spMk id="5" creationId="{A246F662-D466-DB4E-8209-E96C4E3C6C2C}"/>
          </ac:spMkLst>
        </pc:spChg>
        <pc:spChg chg="add del">
          <ac:chgData name="Leonidas Achilleos" userId="S::lachil01@ucy.ac.cy::d75b4ddd-dc9a-4ad6-a33d-dce476ab5a86" providerId="AD" clId="Web-{23A326EA-F4DE-46A9-8B98-5B35CD1A9008}" dt="2021-05-10T01:30:34.056" v="1165"/>
          <ac:spMkLst>
            <pc:docMk/>
            <pc:sldMk cId="527258601" sldId="1869"/>
            <ac:spMk id="7" creationId="{FB31DD0F-AAD2-CC46-B1E9-FB044A81B033}"/>
          </ac:spMkLst>
        </pc:spChg>
        <pc:spChg chg="mod">
          <ac:chgData name="Leonidas Achilleos" userId="S::lachil01@ucy.ac.cy::d75b4ddd-dc9a-4ad6-a33d-dce476ab5a86" providerId="AD" clId="Web-{23A326EA-F4DE-46A9-8B98-5B35CD1A9008}" dt="2021-05-10T01:32:10.375" v="1190" actId="20577"/>
          <ac:spMkLst>
            <pc:docMk/>
            <pc:sldMk cId="527258601" sldId="1869"/>
            <ac:spMk id="10" creationId="{D8395351-19B7-C14E-9C16-4860DF13B538}"/>
          </ac:spMkLst>
        </pc:spChg>
        <pc:picChg chg="add del">
          <ac:chgData name="Leonidas Achilleos" userId="S::lachil01@ucy.ac.cy::d75b4ddd-dc9a-4ad6-a33d-dce476ab5a86" providerId="AD" clId="Web-{23A326EA-F4DE-46A9-8B98-5B35CD1A9008}" dt="2021-05-10T01:30:44.495" v="1170"/>
          <ac:picMkLst>
            <pc:docMk/>
            <pc:sldMk cId="527258601" sldId="1869"/>
            <ac:picMk id="8" creationId="{1F70EA4E-37BE-4D40-82AF-1ED2DDFF6F93}"/>
          </ac:picMkLst>
        </pc:picChg>
        <pc:picChg chg="add del">
          <ac:chgData name="Leonidas Achilleos" userId="S::lachil01@ucy.ac.cy::d75b4ddd-dc9a-4ad6-a33d-dce476ab5a86" providerId="AD" clId="Web-{23A326EA-F4DE-46A9-8B98-5B35CD1A9008}" dt="2021-05-10T01:30:44.495" v="1169"/>
          <ac:picMkLst>
            <pc:docMk/>
            <pc:sldMk cId="527258601" sldId="1869"/>
            <ac:picMk id="16" creationId="{63D8E5EB-76DC-4C22-B0B3-668DC62BB4C7}"/>
          </ac:picMkLst>
        </pc:picChg>
        <pc:cxnChg chg="del">
          <ac:chgData name="Leonidas Achilleos" userId="S::lachil01@ucy.ac.cy::d75b4ddd-dc9a-4ad6-a33d-dce476ab5a86" providerId="AD" clId="Web-{23A326EA-F4DE-46A9-8B98-5B35CD1A9008}" dt="2021-05-10T01:30:25.228" v="1158"/>
          <ac:cxnSpMkLst>
            <pc:docMk/>
            <pc:sldMk cId="527258601" sldId="1869"/>
            <ac:cxnSpMk id="17" creationId="{9FDEEBA0-B85D-43B4-969C-196BB5EE4B4A}"/>
          </ac:cxnSpMkLst>
        </pc:cxnChg>
        <pc:cxnChg chg="del">
          <ac:chgData name="Leonidas Achilleos" userId="S::lachil01@ucy.ac.cy::d75b4ddd-dc9a-4ad6-a33d-dce476ab5a86" providerId="AD" clId="Web-{23A326EA-F4DE-46A9-8B98-5B35CD1A9008}" dt="2021-05-10T01:30:25.228" v="1157"/>
          <ac:cxnSpMkLst>
            <pc:docMk/>
            <pc:sldMk cId="527258601" sldId="1869"/>
            <ac:cxnSpMk id="19" creationId="{FCAF3C8B-79B9-4C8F-A225-7A9F5928DD57}"/>
          </ac:cxnSpMkLst>
        </pc:cxnChg>
      </pc:sldChg>
      <pc:sldMasterChg chg="mod modSldLayout">
        <pc:chgData name="Leonidas Achilleos" userId="S::lachil01@ucy.ac.cy::d75b4ddd-dc9a-4ad6-a33d-dce476ab5a86" providerId="AD" clId="Web-{23A326EA-F4DE-46A9-8B98-5B35CD1A9008}" dt="2021-05-10T00:43:32.925" v="711"/>
        <pc:sldMasterMkLst>
          <pc:docMk/>
          <pc:sldMasterMk cId="0" sldId="2147483648"/>
        </pc:sldMasterMkLst>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49"/>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0"/>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2"/>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3"/>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5"/>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6"/>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7"/>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8"/>
          </pc:sldLayoutMkLst>
        </pc:sldLayoutChg>
        <pc:sldLayoutChg chg="mod">
          <pc:chgData name="Leonidas Achilleos" userId="S::lachil01@ucy.ac.cy::d75b4ddd-dc9a-4ad6-a33d-dce476ab5a86" providerId="AD" clId="Web-{23A326EA-F4DE-46A9-8B98-5B35CD1A9008}" dt="2021-05-10T00:43:32.925" v="711"/>
          <pc:sldLayoutMkLst>
            <pc:docMk/>
            <pc:sldMasterMk cId="0" sldId="2147483648"/>
            <pc:sldLayoutMk cId="0" sldId="2147483659"/>
          </pc:sldLayoutMkLst>
        </pc:sldLayoutChg>
      </pc:sldMasterChg>
    </pc:docChg>
  </pc:docChgLst>
  <pc:docChgLst>
    <pc:chgData name="Leonidas Achilleos" userId="S::lachil01@ucy.ac.cy::d75b4ddd-dc9a-4ad6-a33d-dce476ab5a86" providerId="AD" clId="Web-{51470D04-DD97-4BCF-B978-EC2BC3821BB3}"/>
    <pc:docChg chg="addSld modSld">
      <pc:chgData name="Leonidas Achilleos" userId="S::lachil01@ucy.ac.cy::d75b4ddd-dc9a-4ad6-a33d-dce476ab5a86" providerId="AD" clId="Web-{51470D04-DD97-4BCF-B978-EC2BC3821BB3}" dt="2021-05-10T05:50:15.591" v="281" actId="20577"/>
      <pc:docMkLst>
        <pc:docMk/>
      </pc:docMkLst>
      <pc:sldChg chg="modSp">
        <pc:chgData name="Leonidas Achilleos" userId="S::lachil01@ucy.ac.cy::d75b4ddd-dc9a-4ad6-a33d-dce476ab5a86" providerId="AD" clId="Web-{51470D04-DD97-4BCF-B978-EC2BC3821BB3}" dt="2021-05-10T05:50:07.794" v="278" actId="20577"/>
        <pc:sldMkLst>
          <pc:docMk/>
          <pc:sldMk cId="0" sldId="275"/>
        </pc:sldMkLst>
        <pc:spChg chg="mod">
          <ac:chgData name="Leonidas Achilleos" userId="S::lachil01@ucy.ac.cy::d75b4ddd-dc9a-4ad6-a33d-dce476ab5a86" providerId="AD" clId="Web-{51470D04-DD97-4BCF-B978-EC2BC3821BB3}" dt="2021-05-10T05:50:07.794" v="278" actId="20577"/>
          <ac:spMkLst>
            <pc:docMk/>
            <pc:sldMk cId="0" sldId="275"/>
            <ac:spMk id="292" creationId="{00000000-0000-0000-0000-000000000000}"/>
          </ac:spMkLst>
        </pc:spChg>
      </pc:sldChg>
      <pc:sldChg chg="modSp add replId">
        <pc:chgData name="Leonidas Achilleos" userId="S::lachil01@ucy.ac.cy::d75b4ddd-dc9a-4ad6-a33d-dce476ab5a86" providerId="AD" clId="Web-{51470D04-DD97-4BCF-B978-EC2BC3821BB3}" dt="2021-05-10T05:50:15.591" v="281" actId="20577"/>
        <pc:sldMkLst>
          <pc:docMk/>
          <pc:sldMk cId="3129682954" sldId="1871"/>
        </pc:sldMkLst>
        <pc:spChg chg="mod">
          <ac:chgData name="Leonidas Achilleos" userId="S::lachil01@ucy.ac.cy::d75b4ddd-dc9a-4ad6-a33d-dce476ab5a86" providerId="AD" clId="Web-{51470D04-DD97-4BCF-B978-EC2BC3821BB3}" dt="2021-05-10T05:27:50.660" v="89" actId="20577"/>
          <ac:spMkLst>
            <pc:docMk/>
            <pc:sldMk cId="3129682954" sldId="1871"/>
            <ac:spMk id="291" creationId="{00000000-0000-0000-0000-000000000000}"/>
          </ac:spMkLst>
        </pc:spChg>
        <pc:spChg chg="mod">
          <ac:chgData name="Leonidas Achilleos" userId="S::lachil01@ucy.ac.cy::d75b4ddd-dc9a-4ad6-a33d-dce476ab5a86" providerId="AD" clId="Web-{51470D04-DD97-4BCF-B978-EC2BC3821BB3}" dt="2021-05-10T05:50:15.591" v="281" actId="20577"/>
          <ac:spMkLst>
            <pc:docMk/>
            <pc:sldMk cId="3129682954" sldId="1871"/>
            <ac:spMk id="2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GB"/>
              <a:t>Fanis</a:t>
            </a:r>
            <a:endParaRPr lang="en-US"/>
          </a:p>
          <a:p>
            <a:pPr marL="0" indent="0"/>
            <a:endParaRPr lang="en-GB"/>
          </a:p>
        </p:txBody>
      </p:sp>
      <p:sp>
        <p:nvSpPr>
          <p:cNvPr id="105" name="Google Shape;10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
        <p:nvSpPr>
          <p:cNvPr id="106" name="Google Shape;10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University of Cyprus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Leo</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079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Leo</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7774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Leo</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8308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Leo</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19568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6934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2510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Fanis</a:t>
            </a:r>
            <a:endParaRPr lang="en-US"/>
          </a:p>
          <a:p>
            <a:pPr marL="0" indent="0"/>
            <a:endParaRPr lang="en-GB"/>
          </a:p>
        </p:txBody>
      </p:sp>
      <p:sp>
        <p:nvSpPr>
          <p:cNvPr id="289" name="Google Shape;28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Fanis</a:t>
            </a:r>
            <a:endParaRPr lang="en-US"/>
          </a:p>
          <a:p>
            <a:pPr marL="0" indent="0"/>
            <a:endParaRPr lang="en-GB"/>
          </a:p>
        </p:txBody>
      </p:sp>
      <p:sp>
        <p:nvSpPr>
          <p:cNvPr id="289" name="Google Shape;28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6753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GB"/>
              <a:t>Fanis</a:t>
            </a:r>
            <a:endParaRPr lang="en-US"/>
          </a:p>
          <a:p>
            <a:pPr marL="0" indent="0"/>
            <a:endParaRPr lang="en-GB"/>
          </a:p>
        </p:txBody>
      </p:sp>
      <p:sp>
        <p:nvSpPr>
          <p:cNvPr id="305" name="Google Shape;30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Fanis</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1090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Fanis</a:t>
            </a:r>
          </a:p>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1925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7030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823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6992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90763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81494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Shimi</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881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Διαφάνεια τίτλου"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19" name="Google Shape;1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20" name="Google Shape;2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Δύο περιεχόμενα" type="twoObj">
  <p:cSld name="TWO_OBJECTS">
    <p:spTree>
      <p:nvGrpSpPr>
        <p:cNvPr id="1" name="Shape 21"/>
        <p:cNvGrpSpPr/>
        <p:nvPr/>
      </p:nvGrpSpPr>
      <p:grpSpPr>
        <a:xfrm>
          <a:off x="0" y="0"/>
          <a:ext cx="0" cy="0"/>
          <a:chOff x="0" y="0"/>
          <a:chExt cx="0" cy="0"/>
        </a:xfrm>
      </p:grpSpPr>
      <p:pic>
        <p:nvPicPr>
          <p:cNvPr id="22" name="Google Shape;22;p16"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23" name="Google Shape;23;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5" name="Google Shape;25;p16"/>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6" name="Google Shape;26;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27" name="Google Shape;27;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28" name="Google Shape;28;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Τίτλος και Αντικείμενο" type="obj">
  <p:cSld name="OBJEC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8"/>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43" name="Google Shape;4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44" name="Google Shape;4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18"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Tree>
  </p:cSld>
  <p:clrMapOvr>
    <a:masterClrMapping/>
  </p:clrMapOvr>
  <p:transition spd="slow">
    <p:wipe/>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Κενή" type="blank">
  <p:cSld name="BLANK">
    <p:spTree>
      <p:nvGrpSpPr>
        <p:cNvPr id="1" name="Shape 47"/>
        <p:cNvGrpSpPr/>
        <p:nvPr/>
      </p:nvGrpSpPr>
      <p:grpSpPr>
        <a:xfrm>
          <a:off x="0" y="0"/>
          <a:ext cx="0" cy="0"/>
          <a:chOff x="0" y="0"/>
          <a:chExt cx="0" cy="0"/>
        </a:xfrm>
      </p:grpSpPr>
      <p:pic>
        <p:nvPicPr>
          <p:cNvPr id="48" name="Google Shape;48;p19"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49" name="Google Shape;49;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50" name="Google Shape;50;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51" name="Google Shape;51;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Κεφαλίδα ενότητας" type="secHead">
  <p:cSld name="SECTION_HEADER">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63" name="Google Shape;63;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64" name="Google Shape;64;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65" name="Google Shape;65;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6" name="Google Shape;66;p21"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Tree>
  </p:cSld>
  <p:clrMapOvr>
    <a:masterClrMapping/>
  </p:clrMapOvr>
  <p:transition spd="slow">
    <p:wipe/>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Περιεχόμενο με λεζάντα" type="objTx">
  <p:cSld name="OBJECT_WITH_CAPTION_TEXT">
    <p:spTree>
      <p:nvGrpSpPr>
        <p:cNvPr id="1" name="Shape 68"/>
        <p:cNvGrpSpPr/>
        <p:nvPr/>
      </p:nvGrpSpPr>
      <p:grpSpPr>
        <a:xfrm>
          <a:off x="0" y="0"/>
          <a:ext cx="0" cy="0"/>
          <a:chOff x="0" y="0"/>
          <a:chExt cx="0" cy="0"/>
        </a:xfrm>
      </p:grpSpPr>
      <p:pic>
        <p:nvPicPr>
          <p:cNvPr id="69" name="Google Shape;69;p22"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70" name="Google Shape;70;p2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2" name="Google Shape;72;p2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3" name="Google Shape;73;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74" name="Google Shape;74;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75" name="Google Shape;75;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Εικόνα με λεζάντα" type="picTx">
  <p:cSld name="PICTURE_WITH_CAPTION_TEXT">
    <p:spTree>
      <p:nvGrpSpPr>
        <p:cNvPr id="1" name="Shape 77"/>
        <p:cNvGrpSpPr/>
        <p:nvPr/>
      </p:nvGrpSpPr>
      <p:grpSpPr>
        <a:xfrm>
          <a:off x="0" y="0"/>
          <a:ext cx="0" cy="0"/>
          <a:chOff x="0" y="0"/>
          <a:chExt cx="0" cy="0"/>
        </a:xfrm>
      </p:grpSpPr>
      <p:pic>
        <p:nvPicPr>
          <p:cNvPr id="78" name="Google Shape;78;p23"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79" name="Google Shape;79;p2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3"/>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1" name="Google Shape;81;p2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82" name="Google Shape;82;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83" name="Google Shape;83;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84" name="Google Shape;84;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Τίτλος και Κατακόρυφο κείμενο" type="vertTx">
  <p:cSld name="VERTICAL_TEXT">
    <p:spTree>
      <p:nvGrpSpPr>
        <p:cNvPr id="1" name="Shape 86"/>
        <p:cNvGrpSpPr/>
        <p:nvPr/>
      </p:nvGrpSpPr>
      <p:grpSpPr>
        <a:xfrm>
          <a:off x="0" y="0"/>
          <a:ext cx="0" cy="0"/>
          <a:chOff x="0" y="0"/>
          <a:chExt cx="0" cy="0"/>
        </a:xfrm>
      </p:grpSpPr>
      <p:pic>
        <p:nvPicPr>
          <p:cNvPr id="87" name="Google Shape;87;p24"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88" name="Google Shape;88;p2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4"/>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91" name="Google Shape;91;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92" name="Google Shape;92;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Κατακόρυφος τίτλος και Κείμενο" type="vertTitleAndTx">
  <p:cSld name="VERTICAL_TITLE_AND_VERTICAL_TEXT">
    <p:spTree>
      <p:nvGrpSpPr>
        <p:cNvPr id="1" name="Shape 94"/>
        <p:cNvGrpSpPr/>
        <p:nvPr/>
      </p:nvGrpSpPr>
      <p:grpSpPr>
        <a:xfrm>
          <a:off x="0" y="0"/>
          <a:ext cx="0" cy="0"/>
          <a:chOff x="0" y="0"/>
          <a:chExt cx="0" cy="0"/>
        </a:xfrm>
      </p:grpSpPr>
      <p:pic>
        <p:nvPicPr>
          <p:cNvPr id="95" name="Google Shape;95;p25" descr="http://www.ucy.ac.cy/branding/documents/logo/DepartmentsAndUnitsLogo/FacultyOfPureAndAppliedSciences/ComputerScience/Department_of_Computer_Science_en.jpg"/>
          <p:cNvPicPr preferRelativeResize="0"/>
          <p:nvPr/>
        </p:nvPicPr>
        <p:blipFill rotWithShape="1">
          <a:blip r:embed="rId2">
            <a:alphaModFix/>
          </a:blip>
          <a:srcRect/>
          <a:stretch/>
        </p:blipFill>
        <p:spPr>
          <a:xfrm>
            <a:off x="1" y="1"/>
            <a:ext cx="2071670" cy="797530"/>
          </a:xfrm>
          <a:prstGeom prst="rect">
            <a:avLst/>
          </a:prstGeom>
          <a:noFill/>
          <a:ln>
            <a:noFill/>
          </a:ln>
        </p:spPr>
      </p:pic>
      <p:sp>
        <p:nvSpPr>
          <p:cNvPr id="96" name="Google Shape;96;p2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8" name="Google Shape;98;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10-Μάι-21</a:t>
            </a:r>
            <a:endParaRPr/>
          </a:p>
        </p:txBody>
      </p:sp>
      <p:sp>
        <p:nvSpPr>
          <p:cNvPr id="99" name="Google Shape;99;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l-GR"/>
              <a:t>ΕΠΛ 421 – Προγραμματισμός Συστημάτων - </a:t>
            </a:r>
            <a:r>
              <a:rPr lang="en-GB"/>
              <a:t>Group 5</a:t>
            </a:r>
            <a:endParaRPr/>
          </a:p>
        </p:txBody>
      </p:sp>
      <p:sp>
        <p:nvSpPr>
          <p:cNvPr id="100" name="Google Shape;100;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wipe/>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a:t>10-Μάι-21</a:t>
            </a:r>
            <a:endParaRPr/>
          </a:p>
        </p:txBody>
      </p:sp>
      <p:sp>
        <p:nvSpPr>
          <p:cNvPr id="13" name="Google Shape;13;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l-GR"/>
              <a:t>ΕΠΛ 421 – Προγραμματισμός Συστημάτων - </a:t>
            </a:r>
            <a:r>
              <a:rPr lang="en-GB"/>
              <a:t>Group 5</a:t>
            </a:r>
            <a:endParaRPr/>
          </a:p>
        </p:txBody>
      </p:sp>
      <p:sp>
        <p:nvSpPr>
          <p:cNvPr id="14" name="Google Shape;14;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5" r:id="rId5"/>
    <p:sldLayoutId id="2147483656" r:id="rId6"/>
    <p:sldLayoutId id="2147483657" r:id="rId7"/>
    <p:sldLayoutId id="2147483658" r:id="rId8"/>
    <p:sldLayoutId id="2147483659" r:id="rId9"/>
  </p:sldLayoutIdLst>
  <p:transition spd="slow">
    <p:wipe/>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gorillalogic.com/blog/android-room-tutorial-simplifying-how-you-work-with-app-data/" TargetMode="External"/><Relationship Id="rId3" Type="http://schemas.openxmlformats.org/officeDocument/2006/relationships/hyperlink" Target="https://developer.apple.com/programs/how-it-works/" TargetMode="External"/><Relationship Id="rId7" Type="http://schemas.openxmlformats.org/officeDocument/2006/relationships/hyperlink" Target="https://www.sqlite.org/fasterthanfs.html" TargetMode="External"/><Relationship Id="rId2" Type="http://schemas.openxmlformats.org/officeDocument/2006/relationships/hyperlink" Target="https://www.businessofapps.com/data/android-statistics/" TargetMode="External"/><Relationship Id="rId1" Type="http://schemas.openxmlformats.org/officeDocument/2006/relationships/slideLayout" Target="../slideLayouts/slideLayout2.xml"/><Relationship Id="rId6" Type="http://schemas.openxmlformats.org/officeDocument/2006/relationships/hyperlink" Target="https://getstream.io/tutorials/android-chat/" TargetMode="External"/><Relationship Id="rId5" Type="http://schemas.openxmlformats.org/officeDocument/2006/relationships/hyperlink" Target="https://www.tutorialspoint.com/android/android_sqlite_database.htm" TargetMode="External"/><Relationship Id="rId4" Type="http://schemas.openxmlformats.org/officeDocument/2006/relationships/hyperlink" Target="https://developer.android.com/studio/featur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 descr="http://www.ucy.ac.cy/branding/documents/logo/DepartmentsAndUnitsLogo/FacultyOfPureAndAppliedSciences/ComputerScience/Department_of_Computer_Science_en.jpg"/>
          <p:cNvPicPr preferRelativeResize="0"/>
          <p:nvPr/>
        </p:nvPicPr>
        <p:blipFill rotWithShape="1">
          <a:blip r:embed="rId3">
            <a:alphaModFix/>
          </a:blip>
          <a:srcRect/>
          <a:stretch/>
        </p:blipFill>
        <p:spPr>
          <a:xfrm>
            <a:off x="1" y="1"/>
            <a:ext cx="2071670" cy="797530"/>
          </a:xfrm>
          <a:prstGeom prst="rect">
            <a:avLst/>
          </a:prstGeom>
          <a:noFill/>
          <a:ln>
            <a:noFill/>
          </a:ln>
        </p:spPr>
      </p:pic>
      <p:sp>
        <p:nvSpPr>
          <p:cNvPr id="109" name="Google Shape;109;p1"/>
          <p:cNvSpPr txBox="1">
            <a:spLocks noGrp="1"/>
          </p:cNvSpPr>
          <p:nvPr>
            <p:ph type="subTitle" idx="1"/>
          </p:nvPr>
        </p:nvSpPr>
        <p:spPr>
          <a:xfrm>
            <a:off x="1446595" y="3291829"/>
            <a:ext cx="6250809" cy="913025"/>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0F243E"/>
              </a:buClr>
              <a:buSzPts val="1600"/>
              <a:buNone/>
            </a:pP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By: </a:t>
            </a:r>
            <a:r>
              <a:rPr lang="en-US" sz="1600" b="1" dirty="0" err="1">
                <a:solidFill>
                  <a:srgbClr val="0F243E"/>
                </a:solidFill>
                <a:latin typeface="Calibri" panose="020F0502020204030204" pitchFamily="34" charset="0"/>
                <a:ea typeface="Times New Roman"/>
                <a:cs typeface="Calibri" panose="020F0502020204030204" pitchFamily="34" charset="0"/>
                <a:sym typeface="Times New Roman"/>
              </a:rPr>
              <a:t>Theofanis</a:t>
            </a: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 </a:t>
            </a:r>
            <a:r>
              <a:rPr lang="en-US" sz="1600" b="1" dirty="0" err="1">
                <a:solidFill>
                  <a:srgbClr val="0F243E"/>
                </a:solidFill>
                <a:latin typeface="Calibri" panose="020F0502020204030204" pitchFamily="34" charset="0"/>
                <a:ea typeface="Times New Roman"/>
                <a:cs typeface="Calibri" panose="020F0502020204030204" pitchFamily="34" charset="0"/>
                <a:sym typeface="Times New Roman"/>
              </a:rPr>
              <a:t>Ioakim</a:t>
            </a: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 (tioaki02-AT-cs.ucy.ac.cy)</a:t>
            </a:r>
            <a:endParaRPr dirty="0">
              <a:latin typeface="Calibri" panose="020F0502020204030204" pitchFamily="34" charset="0"/>
              <a:cs typeface="Calibri" panose="020F0502020204030204" pitchFamily="34" charset="0"/>
            </a:endParaRPr>
          </a:p>
          <a:p>
            <a:pPr marL="0" lvl="0" indent="0" algn="ctr" rtl="0">
              <a:lnSpc>
                <a:spcPct val="100000"/>
              </a:lnSpc>
              <a:spcBef>
                <a:spcPts val="320"/>
              </a:spcBef>
              <a:spcAft>
                <a:spcPts val="0"/>
              </a:spcAft>
              <a:buClr>
                <a:srgbClr val="0F243E"/>
              </a:buClr>
              <a:buSzPts val="1600"/>
              <a:buNone/>
            </a:pP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Demetris Shimitras (dshimi01-AT-cs.ucy.ac.cy)</a:t>
            </a:r>
            <a:endParaRPr dirty="0">
              <a:latin typeface="Calibri" panose="020F0502020204030204" pitchFamily="34" charset="0"/>
              <a:cs typeface="Calibri" panose="020F0502020204030204" pitchFamily="34" charset="0"/>
            </a:endParaRPr>
          </a:p>
          <a:p>
            <a:pPr marL="0" lvl="0" indent="0" algn="ctr" rtl="0">
              <a:lnSpc>
                <a:spcPct val="100000"/>
              </a:lnSpc>
              <a:spcBef>
                <a:spcPts val="320"/>
              </a:spcBef>
              <a:spcAft>
                <a:spcPts val="0"/>
              </a:spcAft>
              <a:buClr>
                <a:srgbClr val="0F243E"/>
              </a:buClr>
              <a:buSzPts val="1600"/>
              <a:buNone/>
            </a:pP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Leonidas </a:t>
            </a:r>
            <a:r>
              <a:rPr lang="en-US" sz="1600" b="1" dirty="0" err="1">
                <a:solidFill>
                  <a:srgbClr val="0F243E"/>
                </a:solidFill>
                <a:latin typeface="Calibri" panose="020F0502020204030204" pitchFamily="34" charset="0"/>
                <a:ea typeface="Times New Roman"/>
                <a:cs typeface="Calibri" panose="020F0502020204030204" pitchFamily="34" charset="0"/>
                <a:sym typeface="Times New Roman"/>
              </a:rPr>
              <a:t>Achilleos</a:t>
            </a:r>
            <a:r>
              <a:rPr lang="en-US" sz="1600" b="1" dirty="0">
                <a:solidFill>
                  <a:srgbClr val="0F243E"/>
                </a:solidFill>
                <a:latin typeface="Calibri" panose="020F0502020204030204" pitchFamily="34" charset="0"/>
                <a:ea typeface="Times New Roman"/>
                <a:cs typeface="Calibri" panose="020F0502020204030204" pitchFamily="34" charset="0"/>
                <a:sym typeface="Times New Roman"/>
              </a:rPr>
              <a:t> (lachil01-AT-cs.ucy.ac.cy)</a:t>
            </a:r>
            <a:endParaRPr sz="1600" dirty="0">
              <a:solidFill>
                <a:srgbClr val="0F243E"/>
              </a:solidFill>
              <a:latin typeface="Calibri" panose="020F0502020204030204" pitchFamily="34" charset="0"/>
              <a:ea typeface="Times New Roman"/>
              <a:cs typeface="Calibri" panose="020F0502020204030204" pitchFamily="34" charset="0"/>
              <a:sym typeface="Times New Roman"/>
            </a:endParaRPr>
          </a:p>
        </p:txBody>
      </p:sp>
      <p:sp>
        <p:nvSpPr>
          <p:cNvPr id="110" name="Google Shape;110;p1"/>
          <p:cNvSpPr txBox="1">
            <a:spLocks noGrp="1"/>
          </p:cNvSpPr>
          <p:nvPr>
            <p:ph type="ftr" idx="11"/>
          </p:nvPr>
        </p:nvSpPr>
        <p:spPr>
          <a:xfrm>
            <a:off x="3124200" y="4768469"/>
            <a:ext cx="3090874" cy="27263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l-GR" dirty="0">
                <a:latin typeface="Times New Roman"/>
                <a:ea typeface="Times New Roman"/>
                <a:cs typeface="Times New Roman"/>
                <a:sym typeface="Times New Roman"/>
              </a:rPr>
              <a:t>ΕΠΛ 421 – Προγραμματισμός Συστημάτων - </a:t>
            </a:r>
            <a:r>
              <a:rPr lang="en-GB" dirty="0">
                <a:latin typeface="Times New Roman"/>
                <a:ea typeface="Times New Roman"/>
                <a:cs typeface="Times New Roman"/>
                <a:sym typeface="Times New Roman"/>
              </a:rPr>
              <a:t>Group 5</a:t>
            </a:r>
            <a:endParaRPr dirty="0">
              <a:latin typeface="Times New Roman"/>
              <a:ea typeface="Times New Roman"/>
              <a:cs typeface="Times New Roman"/>
              <a:sym typeface="Times New Roman"/>
            </a:endParaRPr>
          </a:p>
        </p:txBody>
      </p:sp>
      <p:sp>
        <p:nvSpPr>
          <p:cNvPr id="111" name="Google Shape;111;p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Constantia"/>
                <a:ea typeface="Constantia"/>
                <a:cs typeface="Constantia"/>
                <a:sym typeface="Constantia"/>
              </a:rPr>
              <a:t>1</a:t>
            </a:fld>
            <a:endParaRPr>
              <a:latin typeface="Constantia"/>
              <a:ea typeface="Constantia"/>
              <a:cs typeface="Constantia"/>
              <a:sym typeface="Constantia"/>
            </a:endParaRPr>
          </a:p>
        </p:txBody>
      </p:sp>
      <p:sp>
        <p:nvSpPr>
          <p:cNvPr id="112" name="Google Shape;112;p1"/>
          <p:cNvSpPr/>
          <p:nvPr/>
        </p:nvSpPr>
        <p:spPr>
          <a:xfrm>
            <a:off x="0" y="644900"/>
            <a:ext cx="9144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17365D"/>
                </a:solidFill>
                <a:latin typeface="Times New Roman"/>
                <a:ea typeface="Times New Roman"/>
                <a:cs typeface="Times New Roman"/>
                <a:sym typeface="Times New Roman"/>
              </a:rPr>
              <a:t>EPL421: Systems Programming</a:t>
            </a:r>
            <a:endParaRPr sz="2800" b="1" i="0" u="none" strike="noStrike" cap="none">
              <a:solidFill>
                <a:srgbClr val="17365D"/>
              </a:solidFill>
              <a:latin typeface="Times New Roman"/>
              <a:ea typeface="Times New Roman"/>
              <a:cs typeface="Times New Roman"/>
              <a:sym typeface="Times New Roman"/>
            </a:endParaRPr>
          </a:p>
        </p:txBody>
      </p:sp>
      <p:sp>
        <p:nvSpPr>
          <p:cNvPr id="114" name="Google Shape;114;p1" descr="Image result for logo ucy cs department"/>
          <p:cNvSpPr/>
          <p:nvPr/>
        </p:nvSpPr>
        <p:spPr>
          <a:xfrm>
            <a:off x="155574" y="-136526"/>
            <a:ext cx="850887" cy="8508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1"/>
          <p:cNvSpPr txBox="1">
            <a:spLocks noGrp="1"/>
          </p:cNvSpPr>
          <p:nvPr>
            <p:ph type="ctrTitle"/>
          </p:nvPr>
        </p:nvSpPr>
        <p:spPr>
          <a:xfrm>
            <a:off x="683411" y="1298688"/>
            <a:ext cx="7972452" cy="1224861"/>
          </a:xfrm>
          <a:prstGeom prst="rect">
            <a:avLst/>
          </a:prstGeom>
          <a:noFill/>
          <a:ln>
            <a:noFill/>
          </a:ln>
        </p:spPr>
        <p:txBody>
          <a:bodyPr spcFirstLastPara="1" wrap="square" lIns="91425" tIns="45700" rIns="91425" bIns="45700" anchor="ctr" anchorCtr="0">
            <a:normAutofit/>
          </a:bodyPr>
          <a:lstStyle/>
          <a:p>
            <a:pPr lvl="0">
              <a:buClr>
                <a:srgbClr val="17365D"/>
              </a:buClr>
              <a:buSzPts val="3600"/>
            </a:pPr>
            <a:r>
              <a:rPr lang="en-CY" sz="3600"/>
              <a:t>Group 5 – Anyplace Component</a:t>
            </a:r>
            <a:endParaRPr sz="3600" b="1">
              <a:solidFill>
                <a:srgbClr val="17365D"/>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18E75564-3BDB-DC4D-BB65-130A0D5F7F22}"/>
              </a:ext>
            </a:extLst>
          </p:cNvPr>
          <p:cNvSpPr>
            <a:spLocks noGrp="1"/>
          </p:cNvSpPr>
          <p:nvPr>
            <p:ph type="dt" idx="10"/>
          </p:nvPr>
        </p:nvSpPr>
        <p:spPr/>
        <p:txBody>
          <a:bodyPr/>
          <a:lstStyle/>
          <a:p>
            <a:r>
              <a:rPr lang="en-US"/>
              <a:t>10-Μάι-21</a:t>
            </a:r>
            <a:endParaRPr lang="el-G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(7)</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sp>
        <p:nvSpPr>
          <p:cNvPr id="2" name="TextBox 1">
            <a:extLst>
              <a:ext uri="{FF2B5EF4-FFF2-40B4-BE49-F238E27FC236}">
                <a16:creationId xmlns:a16="http://schemas.microsoft.com/office/drawing/2014/main" id="{34CA4933-1DF1-4605-9177-A00300218813}"/>
              </a:ext>
            </a:extLst>
          </p:cNvPr>
          <p:cNvSpPr txBox="1"/>
          <p:nvPr/>
        </p:nvSpPr>
        <p:spPr>
          <a:xfrm>
            <a:off x="4340897" y="1279716"/>
            <a:ext cx="4272340" cy="3621504"/>
          </a:xfrm>
          <a:prstGeom prst="rect">
            <a:avLst/>
          </a:prstGeom>
          <a:noFill/>
        </p:spPr>
        <p:txBody>
          <a:bodyPr wrap="square" lIns="91440" tIns="45720" rIns="91440" bIns="45720" rtlCol="0" anchor="t">
            <a:spAutoFit/>
          </a:bodyPr>
          <a:lstStyle/>
          <a:p>
            <a:pPr algn="ctr"/>
            <a:r>
              <a:rPr lang="en-US" u="sng" err="1"/>
              <a:t>Πώς</a:t>
            </a:r>
            <a:r>
              <a:rPr lang="en-US" u="sng"/>
              <a:t> </a:t>
            </a:r>
            <a:r>
              <a:rPr lang="en-US" u="sng" err="1"/>
              <a:t>γίνετ</a:t>
            </a:r>
            <a:r>
              <a:rPr lang="en-US" u="sng"/>
              <a:t>αι η επ</a:t>
            </a:r>
            <a:r>
              <a:rPr lang="en-US" u="sng" err="1"/>
              <a:t>ικοινωνί</a:t>
            </a:r>
            <a:r>
              <a:rPr lang="en-US" u="sng"/>
              <a:t>α </a:t>
            </a:r>
            <a:r>
              <a:rPr lang="en-US" u="sng" err="1"/>
              <a:t>με</a:t>
            </a:r>
            <a:r>
              <a:rPr lang="en-US" u="sng"/>
              <a:t> </a:t>
            </a:r>
            <a:r>
              <a:rPr lang="en-US" u="sng" err="1"/>
              <a:t>την</a:t>
            </a:r>
            <a:r>
              <a:rPr lang="en-US" u="sng"/>
              <a:t> β</a:t>
            </a:r>
            <a:r>
              <a:rPr lang="en-US" u="sng" err="1"/>
              <a:t>άση</a:t>
            </a:r>
            <a:r>
              <a:rPr lang="en-US" u="sng"/>
              <a:t>?</a:t>
            </a:r>
            <a:endParaRPr lang="en-US"/>
          </a:p>
          <a:p>
            <a:endParaRPr lang="en-US" u="sng"/>
          </a:p>
          <a:p>
            <a:pPr marL="285750" indent="-285750">
              <a:spcAft>
                <a:spcPts val="800"/>
              </a:spcAft>
              <a:buChar char="•"/>
            </a:pPr>
            <a:r>
              <a:rPr lang="en-US" err="1"/>
              <a:t>Πολλές</a:t>
            </a:r>
            <a:r>
              <a:rPr lang="en-US"/>
              <a:t> </a:t>
            </a:r>
            <a:r>
              <a:rPr lang="en-US" err="1"/>
              <a:t>δι</a:t>
            </a:r>
            <a:r>
              <a:rPr lang="en-US"/>
              <a:t>α</a:t>
            </a:r>
            <a:r>
              <a:rPr lang="en-US" err="1"/>
              <a:t>φορετικές</a:t>
            </a:r>
            <a:r>
              <a:rPr lang="en-US"/>
              <a:t> β</a:t>
            </a:r>
            <a:r>
              <a:rPr lang="en-US" err="1"/>
              <a:t>άσεις</a:t>
            </a:r>
            <a:r>
              <a:rPr lang="en-US"/>
              <a:t> SQL (Oracle, MySQL etc.) </a:t>
            </a:r>
            <a:endParaRPr lang="en-US" u="sng"/>
          </a:p>
          <a:p>
            <a:pPr marL="285750" indent="-285750">
              <a:spcAft>
                <a:spcPts val="800"/>
              </a:spcAft>
              <a:buChar char="•"/>
            </a:pPr>
            <a:r>
              <a:rPr lang="en-US"/>
              <a:t>Android comes in with built in SQLite database implementation</a:t>
            </a:r>
            <a:endParaRPr lang="en-US" u="sng"/>
          </a:p>
          <a:p>
            <a:pPr marL="285750" indent="-285750">
              <a:spcAft>
                <a:spcPts val="800"/>
              </a:spcAft>
              <a:buChar char="•"/>
            </a:pPr>
            <a:r>
              <a:rPr lang="en-US"/>
              <a:t>To communicate with the SQLite, Android uses the Room library</a:t>
            </a:r>
          </a:p>
          <a:p>
            <a:pPr marL="285750" indent="-285750">
              <a:spcAft>
                <a:spcPts val="800"/>
              </a:spcAft>
              <a:buChar char="•"/>
            </a:pPr>
            <a:r>
              <a:rPr lang="en-US"/>
              <a:t>It provides an abstraction layer over SQLite to allow for more robust database access</a:t>
            </a:r>
          </a:p>
          <a:p>
            <a:pPr marL="285750" indent="-285750">
              <a:spcAft>
                <a:spcPts val="800"/>
              </a:spcAft>
              <a:buChar char="•"/>
            </a:pPr>
            <a:r>
              <a:rPr lang="en-US"/>
              <a:t>To use Room, one must modify </a:t>
            </a:r>
            <a:r>
              <a:rPr lang="en-US" err="1"/>
              <a:t>build.gradle</a:t>
            </a:r>
            <a:r>
              <a:rPr lang="en-US"/>
              <a:t> file in their project and add Room in the dependencies.</a:t>
            </a:r>
          </a:p>
          <a:p>
            <a:pPr marL="342900" indent="-342900">
              <a:buAutoNum type="arabicPeriod"/>
            </a:pPr>
            <a:endParaRPr lang="en-US"/>
          </a:p>
        </p:txBody>
      </p:sp>
      <p:pic>
        <p:nvPicPr>
          <p:cNvPr id="8" name="Picture 13" descr="Logo, company name&#10;&#10;Description automatically generated">
            <a:extLst>
              <a:ext uri="{FF2B5EF4-FFF2-40B4-BE49-F238E27FC236}">
                <a16:creationId xmlns:a16="http://schemas.microsoft.com/office/drawing/2014/main" id="{1F70EA4E-37BE-4D40-82AF-1ED2DDFF6F93}"/>
              </a:ext>
            </a:extLst>
          </p:cNvPr>
          <p:cNvPicPr>
            <a:picLocks noChangeAspect="1"/>
          </p:cNvPicPr>
          <p:nvPr/>
        </p:nvPicPr>
        <p:blipFill>
          <a:blip r:embed="rId5"/>
          <a:stretch>
            <a:fillRect/>
          </a:stretch>
        </p:blipFill>
        <p:spPr>
          <a:xfrm>
            <a:off x="1448356" y="1200709"/>
            <a:ext cx="1078759" cy="522829"/>
          </a:xfrm>
          <a:prstGeom prst="rect">
            <a:avLst/>
          </a:prstGeom>
          <a:ln>
            <a:solidFill>
              <a:schemeClr val="tx1"/>
            </a:solidFill>
          </a:ln>
        </p:spPr>
      </p:pic>
      <p:pic>
        <p:nvPicPr>
          <p:cNvPr id="16" name="Picture 16" descr="Graphical user interface, diagram&#10;&#10;Description automatically generated">
            <a:extLst>
              <a:ext uri="{FF2B5EF4-FFF2-40B4-BE49-F238E27FC236}">
                <a16:creationId xmlns:a16="http://schemas.microsoft.com/office/drawing/2014/main" id="{63D8E5EB-76DC-4C22-B0B3-668DC62BB4C7}"/>
              </a:ext>
            </a:extLst>
          </p:cNvPr>
          <p:cNvPicPr>
            <a:picLocks noChangeAspect="1"/>
          </p:cNvPicPr>
          <p:nvPr/>
        </p:nvPicPr>
        <p:blipFill rotWithShape="1">
          <a:blip r:embed="rId6"/>
          <a:srcRect r="2202" b="168"/>
          <a:stretch/>
        </p:blipFill>
        <p:spPr>
          <a:xfrm>
            <a:off x="180210" y="1976886"/>
            <a:ext cx="3151957" cy="2470397"/>
          </a:xfrm>
          <a:prstGeom prst="rect">
            <a:avLst/>
          </a:prstGeom>
          <a:ln>
            <a:solidFill>
              <a:schemeClr val="tx1"/>
            </a:solidFill>
          </a:ln>
        </p:spPr>
      </p:pic>
      <p:cxnSp>
        <p:nvCxnSpPr>
          <p:cNvPr id="17" name="Connector: Elbow 16">
            <a:extLst>
              <a:ext uri="{FF2B5EF4-FFF2-40B4-BE49-F238E27FC236}">
                <a16:creationId xmlns:a16="http://schemas.microsoft.com/office/drawing/2014/main" id="{9FDEEBA0-B85D-43B4-969C-196BB5EE4B4A}"/>
              </a:ext>
            </a:extLst>
          </p:cNvPr>
          <p:cNvCxnSpPr/>
          <p:nvPr/>
        </p:nvCxnSpPr>
        <p:spPr>
          <a:xfrm flipH="1" flipV="1">
            <a:off x="2793258" y="1560571"/>
            <a:ext cx="1521774" cy="916902"/>
          </a:xfrm>
          <a:prstGeom prst="bent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CAF3C8B-79B9-4C8F-A225-7A9F5928DD57}"/>
              </a:ext>
            </a:extLst>
          </p:cNvPr>
          <p:cNvCxnSpPr>
            <a:cxnSpLocks/>
          </p:cNvCxnSpPr>
          <p:nvPr/>
        </p:nvCxnSpPr>
        <p:spPr>
          <a:xfrm flipH="1">
            <a:off x="3481560" y="2982230"/>
            <a:ext cx="812614" cy="21358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022781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p:txBody>
          <a:bodyPr>
            <a:normAutofit/>
          </a:bodyPr>
          <a:lstStyle/>
          <a:p>
            <a:r>
              <a:rPr lang="el-GR" sz="4000" err="1"/>
              <a:t>SQLite</a:t>
            </a:r>
            <a:endParaRPr lang="en-US" err="1"/>
          </a:p>
        </p:txBody>
      </p:sp>
      <p:sp>
        <p:nvSpPr>
          <p:cNvPr id="9" name="Text Placeholder 8">
            <a:extLst>
              <a:ext uri="{FF2B5EF4-FFF2-40B4-BE49-F238E27FC236}">
                <a16:creationId xmlns:a16="http://schemas.microsoft.com/office/drawing/2014/main" id="{FB4483F9-2AC2-444B-BDC2-C31850EFC02C}"/>
              </a:ext>
            </a:extLst>
          </p:cNvPr>
          <p:cNvSpPr>
            <a:spLocks noGrp="1"/>
          </p:cNvSpPr>
          <p:nvPr>
            <p:ph type="body" idx="1"/>
          </p:nvPr>
        </p:nvSpPr>
        <p:spPr/>
        <p:txBody>
          <a:bodyPr>
            <a:normAutofit/>
          </a:bodyPr>
          <a:lstStyle/>
          <a:p>
            <a:r>
              <a:rPr lang="en-US" sz="2000"/>
              <a:t>SQLite is easy to use - setup is fast and easy</a:t>
            </a:r>
          </a:p>
          <a:p>
            <a:endParaRPr lang="en-US" sz="2000"/>
          </a:p>
          <a:p>
            <a:r>
              <a:rPr lang="en-US" sz="2000"/>
              <a:t>It's easy to import a file with any type of large dataset and query against it (35% faster to query a file compared to looking for it in the file system)</a:t>
            </a:r>
          </a:p>
          <a:p>
            <a:endParaRPr lang="en-US" sz="2000"/>
          </a:p>
          <a:p>
            <a:r>
              <a:rPr lang="en-US" sz="2000"/>
              <a:t>Doesn’t support Date and Time classes</a:t>
            </a:r>
          </a:p>
          <a:p>
            <a:pPr marL="114300" indent="0">
              <a:buNone/>
            </a:pPr>
            <a:endParaRPr lang="en-US" sz="2000"/>
          </a:p>
          <a:p>
            <a:r>
              <a:rPr lang="en-US" sz="2000"/>
              <a:t>Not ideal for complex data manipulations </a:t>
            </a:r>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pic>
        <p:nvPicPr>
          <p:cNvPr id="21" name="Graphic 21" descr="Close with solid fill">
            <a:extLst>
              <a:ext uri="{FF2B5EF4-FFF2-40B4-BE49-F238E27FC236}">
                <a16:creationId xmlns:a16="http://schemas.microsoft.com/office/drawing/2014/main" id="{D134F565-651A-4E14-9F13-644C05243F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32653" y="2894627"/>
            <a:ext cx="480561" cy="480561"/>
          </a:xfrm>
          <a:prstGeom prst="rect">
            <a:avLst/>
          </a:prstGeom>
        </p:spPr>
      </p:pic>
      <p:pic>
        <p:nvPicPr>
          <p:cNvPr id="23" name="Graphic 21" descr="Close with solid fill">
            <a:extLst>
              <a:ext uri="{FF2B5EF4-FFF2-40B4-BE49-F238E27FC236}">
                <a16:creationId xmlns:a16="http://schemas.microsoft.com/office/drawing/2014/main" id="{F26EFE39-58BE-4C33-8D6A-D1C2749D8D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74602" y="3612131"/>
            <a:ext cx="480561" cy="480561"/>
          </a:xfrm>
          <a:prstGeom prst="rect">
            <a:avLst/>
          </a:prstGeom>
        </p:spPr>
      </p:pic>
      <p:pic>
        <p:nvPicPr>
          <p:cNvPr id="24" name="Graphic 22" descr="Tick with solid fill">
            <a:extLst>
              <a:ext uri="{FF2B5EF4-FFF2-40B4-BE49-F238E27FC236}">
                <a16:creationId xmlns:a16="http://schemas.microsoft.com/office/drawing/2014/main" id="{1717F0E9-2411-43B2-8F2A-4C7B4F2069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90855" y="2210495"/>
            <a:ext cx="401302" cy="401302"/>
          </a:xfrm>
          <a:prstGeom prst="rect">
            <a:avLst/>
          </a:prstGeom>
        </p:spPr>
      </p:pic>
      <p:pic>
        <p:nvPicPr>
          <p:cNvPr id="25" name="Graphic 22" descr="Tick with solid fill">
            <a:extLst>
              <a:ext uri="{FF2B5EF4-FFF2-40B4-BE49-F238E27FC236}">
                <a16:creationId xmlns:a16="http://schemas.microsoft.com/office/drawing/2014/main" id="{54A5714C-6EDF-45B5-94E7-4BF89E0204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70665" y="1200984"/>
            <a:ext cx="401302" cy="401302"/>
          </a:xfrm>
          <a:prstGeom prst="rect">
            <a:avLst/>
          </a:prstGeom>
        </p:spPr>
      </p:pic>
      <p:sp>
        <p:nvSpPr>
          <p:cNvPr id="27" name="Slide Number Placeholder 26">
            <a:extLst>
              <a:ext uri="{FF2B5EF4-FFF2-40B4-BE49-F238E27FC236}">
                <a16:creationId xmlns:a16="http://schemas.microsoft.com/office/drawing/2014/main" id="{96ED599F-C77C-4B9D-AAC8-CF42621475F1}"/>
              </a:ext>
            </a:extLst>
          </p:cNvPr>
          <p:cNvSpPr>
            <a:spLocks noGrp="1"/>
          </p:cNvSpPr>
          <p:nvPr>
            <p:ph type="sldNum" idx="12"/>
          </p:nvPr>
        </p:nvSpPr>
        <p:spPr/>
        <p:txBody>
          <a:bodyPr/>
          <a:lstStyle/>
          <a:p>
            <a:fld id="{00000000-1234-1234-1234-123412341234}" type="slidenum">
              <a:rPr lang="en-US"/>
              <a:t>11</a:t>
            </a:fld>
            <a:endParaRPr lang="en-GB"/>
          </a:p>
        </p:txBody>
      </p:sp>
      <p:sp>
        <p:nvSpPr>
          <p:cNvPr id="26" name="Footer Placeholder 25">
            <a:extLst>
              <a:ext uri="{FF2B5EF4-FFF2-40B4-BE49-F238E27FC236}">
                <a16:creationId xmlns:a16="http://schemas.microsoft.com/office/drawing/2014/main" id="{A57B479B-4D74-47FC-81E0-6CFD3AADECD0}"/>
              </a:ext>
            </a:extLst>
          </p:cNvPr>
          <p:cNvSpPr>
            <a:spLocks noGrp="1"/>
          </p:cNvSpPr>
          <p:nvPr>
            <p:ph type="ftr" idx="11"/>
          </p:nvPr>
        </p:nvSpPr>
        <p:spPr/>
        <p:txBody>
          <a:bodyPr/>
          <a:lstStyle/>
          <a:p>
            <a:r>
              <a:rPr lang="el-GR"/>
              <a:t>ΕΠΛ 421 – Προγραμματισμός Συστημάτων - </a:t>
            </a:r>
            <a:r>
              <a:rPr lang="en-GB"/>
              <a:t>Group 5</a:t>
            </a:r>
          </a:p>
        </p:txBody>
      </p:sp>
    </p:spTree>
    <p:extLst>
      <p:ext uri="{BB962C8B-B14F-4D97-AF65-F5344CB8AC3E}">
        <p14:creationId xmlns:p14="http://schemas.microsoft.com/office/powerpoint/2010/main" val="27366240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p:txBody>
          <a:bodyPr>
            <a:normAutofit/>
          </a:bodyPr>
          <a:lstStyle/>
          <a:p>
            <a:r>
              <a:rPr lang="el-GR" sz="4000" err="1"/>
              <a:t>SQLite</a:t>
            </a:r>
            <a:r>
              <a:rPr lang="el-GR" sz="4000"/>
              <a:t> (2)</a:t>
            </a:r>
            <a:endParaRPr lang="en-US" err="1"/>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pic>
        <p:nvPicPr>
          <p:cNvPr id="2" name="Picture 2">
            <a:extLst>
              <a:ext uri="{FF2B5EF4-FFF2-40B4-BE49-F238E27FC236}">
                <a16:creationId xmlns:a16="http://schemas.microsoft.com/office/drawing/2014/main" id="{E875F6A3-E6B0-4AA4-8745-1C20106BB627}"/>
              </a:ext>
            </a:extLst>
          </p:cNvPr>
          <p:cNvPicPr>
            <a:picLocks noChangeAspect="1"/>
          </p:cNvPicPr>
          <p:nvPr/>
        </p:nvPicPr>
        <p:blipFill>
          <a:blip r:embed="rId3"/>
          <a:stretch>
            <a:fillRect/>
          </a:stretch>
        </p:blipFill>
        <p:spPr>
          <a:xfrm>
            <a:off x="951944" y="1121448"/>
            <a:ext cx="7069079" cy="3334441"/>
          </a:xfrm>
          <a:prstGeom prst="rect">
            <a:avLst/>
          </a:prstGeom>
        </p:spPr>
      </p:pic>
      <p:sp>
        <p:nvSpPr>
          <p:cNvPr id="4" name="Slide Number Placeholder 3">
            <a:extLst>
              <a:ext uri="{FF2B5EF4-FFF2-40B4-BE49-F238E27FC236}">
                <a16:creationId xmlns:a16="http://schemas.microsoft.com/office/drawing/2014/main" id="{FA1C271F-47AE-478B-9BCC-080522F1256B}"/>
              </a:ext>
            </a:extLst>
          </p:cNvPr>
          <p:cNvSpPr>
            <a:spLocks noGrp="1"/>
          </p:cNvSpPr>
          <p:nvPr>
            <p:ph type="sldNum" idx="12"/>
          </p:nvPr>
        </p:nvSpPr>
        <p:spPr/>
        <p:txBody>
          <a:bodyPr/>
          <a:lstStyle/>
          <a:p>
            <a:fld id="{00000000-1234-1234-1234-123412341234}" type="slidenum">
              <a:rPr lang="en-US"/>
              <a:t>12</a:t>
            </a:fld>
            <a:endParaRPr lang="en-GB"/>
          </a:p>
        </p:txBody>
      </p:sp>
      <p:sp>
        <p:nvSpPr>
          <p:cNvPr id="3" name="Footer Placeholder 2">
            <a:extLst>
              <a:ext uri="{FF2B5EF4-FFF2-40B4-BE49-F238E27FC236}">
                <a16:creationId xmlns:a16="http://schemas.microsoft.com/office/drawing/2014/main" id="{DF2B6456-5C5D-422C-94EC-56DD7DBBFF75}"/>
              </a:ext>
            </a:extLst>
          </p:cNvPr>
          <p:cNvSpPr>
            <a:spLocks noGrp="1"/>
          </p:cNvSpPr>
          <p:nvPr>
            <p:ph type="ftr" idx="11"/>
          </p:nvPr>
        </p:nvSpPr>
        <p:spPr/>
        <p:txBody>
          <a:bodyPr/>
          <a:lstStyle/>
          <a:p>
            <a:r>
              <a:rPr lang="el-GR"/>
              <a:t>ΕΠΛ 421 – Προγραμματισμός Συστημάτων - </a:t>
            </a:r>
            <a:r>
              <a:rPr lang="en-GB"/>
              <a:t>Group 5</a:t>
            </a:r>
          </a:p>
        </p:txBody>
      </p:sp>
      <p:cxnSp>
        <p:nvCxnSpPr>
          <p:cNvPr id="5" name="Straight Arrow Connector 4">
            <a:extLst>
              <a:ext uri="{FF2B5EF4-FFF2-40B4-BE49-F238E27FC236}">
                <a16:creationId xmlns:a16="http://schemas.microsoft.com/office/drawing/2014/main" id="{1E774C3A-353F-4C02-9777-2223AC71CE7D}"/>
              </a:ext>
            </a:extLst>
          </p:cNvPr>
          <p:cNvCxnSpPr/>
          <p:nvPr/>
        </p:nvCxnSpPr>
        <p:spPr>
          <a:xfrm flipV="1">
            <a:off x="769230" y="3900801"/>
            <a:ext cx="839312" cy="5414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0B980C-72EE-4037-BE39-D424097540B8}"/>
              </a:ext>
            </a:extLst>
          </p:cNvPr>
          <p:cNvSpPr txBox="1"/>
          <p:nvPr/>
        </p:nvSpPr>
        <p:spPr>
          <a:xfrm>
            <a:off x="56107" y="4509218"/>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Token Based Authentication</a:t>
            </a:r>
          </a:p>
        </p:txBody>
      </p:sp>
    </p:spTree>
    <p:extLst>
      <p:ext uri="{BB962C8B-B14F-4D97-AF65-F5344CB8AC3E}">
        <p14:creationId xmlns:p14="http://schemas.microsoft.com/office/powerpoint/2010/main" val="9312856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p:txBody>
          <a:bodyPr>
            <a:normAutofit/>
          </a:bodyPr>
          <a:lstStyle/>
          <a:p>
            <a:r>
              <a:rPr lang="el-GR" sz="4000" err="1"/>
              <a:t>SQLite</a:t>
            </a:r>
            <a:r>
              <a:rPr lang="el-GR" sz="4000"/>
              <a:t> and </a:t>
            </a:r>
            <a:r>
              <a:rPr lang="el-GR" sz="4000" err="1"/>
              <a:t>Room</a:t>
            </a:r>
            <a:endParaRPr lang="en-US" err="1"/>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4" name="Slide Number Placeholder 3">
            <a:extLst>
              <a:ext uri="{FF2B5EF4-FFF2-40B4-BE49-F238E27FC236}">
                <a16:creationId xmlns:a16="http://schemas.microsoft.com/office/drawing/2014/main" id="{FA1C271F-47AE-478B-9BCC-080522F1256B}"/>
              </a:ext>
            </a:extLst>
          </p:cNvPr>
          <p:cNvSpPr>
            <a:spLocks noGrp="1"/>
          </p:cNvSpPr>
          <p:nvPr>
            <p:ph type="sldNum" idx="12"/>
          </p:nvPr>
        </p:nvSpPr>
        <p:spPr/>
        <p:txBody>
          <a:bodyPr/>
          <a:lstStyle/>
          <a:p>
            <a:fld id="{00000000-1234-1234-1234-123412341234}" type="slidenum">
              <a:rPr lang="en-US"/>
              <a:t>13</a:t>
            </a:fld>
            <a:endParaRPr lang="en-GB"/>
          </a:p>
        </p:txBody>
      </p:sp>
      <p:sp>
        <p:nvSpPr>
          <p:cNvPr id="3" name="Footer Placeholder 2">
            <a:extLst>
              <a:ext uri="{FF2B5EF4-FFF2-40B4-BE49-F238E27FC236}">
                <a16:creationId xmlns:a16="http://schemas.microsoft.com/office/drawing/2014/main" id="{DF2B6456-5C5D-422C-94EC-56DD7DBBFF75}"/>
              </a:ext>
            </a:extLst>
          </p:cNvPr>
          <p:cNvSpPr>
            <a:spLocks noGrp="1"/>
          </p:cNvSpPr>
          <p:nvPr>
            <p:ph type="ftr" idx="11"/>
          </p:nvPr>
        </p:nvSpPr>
        <p:spPr/>
        <p:txBody>
          <a:bodyPr/>
          <a:lstStyle/>
          <a:p>
            <a:r>
              <a:rPr lang="el-GR"/>
              <a:t>ΕΠΛ 421 – Προγραμματισμός Συστημάτων - </a:t>
            </a:r>
            <a:r>
              <a:rPr lang="en-GB"/>
              <a:t>Group 5</a:t>
            </a:r>
          </a:p>
        </p:txBody>
      </p:sp>
      <p:pic>
        <p:nvPicPr>
          <p:cNvPr id="5" name="Picture 6" descr="Text&#10;&#10;Description automatically generated">
            <a:extLst>
              <a:ext uri="{FF2B5EF4-FFF2-40B4-BE49-F238E27FC236}">
                <a16:creationId xmlns:a16="http://schemas.microsoft.com/office/drawing/2014/main" id="{28901617-9C20-49D7-8CAF-9638E5EAB811}"/>
              </a:ext>
            </a:extLst>
          </p:cNvPr>
          <p:cNvPicPr>
            <a:picLocks noChangeAspect="1"/>
          </p:cNvPicPr>
          <p:nvPr/>
        </p:nvPicPr>
        <p:blipFill>
          <a:blip r:embed="rId3"/>
          <a:stretch>
            <a:fillRect/>
          </a:stretch>
        </p:blipFill>
        <p:spPr>
          <a:xfrm>
            <a:off x="238612" y="1224560"/>
            <a:ext cx="4328382" cy="3090675"/>
          </a:xfrm>
          <a:prstGeom prst="rect">
            <a:avLst/>
          </a:prstGeom>
        </p:spPr>
      </p:pic>
      <p:sp>
        <p:nvSpPr>
          <p:cNvPr id="2" name="TextBox 1">
            <a:extLst>
              <a:ext uri="{FF2B5EF4-FFF2-40B4-BE49-F238E27FC236}">
                <a16:creationId xmlns:a16="http://schemas.microsoft.com/office/drawing/2014/main" id="{14DF77D8-D586-4037-BCDA-B515913B06B4}"/>
              </a:ext>
            </a:extLst>
          </p:cNvPr>
          <p:cNvSpPr txBox="1"/>
          <p:nvPr/>
        </p:nvSpPr>
        <p:spPr>
          <a:xfrm>
            <a:off x="4706324" y="1145920"/>
            <a:ext cx="41114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Then we create the DAO's (like remote controls):</a:t>
            </a:r>
          </a:p>
        </p:txBody>
      </p:sp>
      <p:pic>
        <p:nvPicPr>
          <p:cNvPr id="7" name="Picture 7" descr="Text&#10;&#10;Description automatically generated">
            <a:extLst>
              <a:ext uri="{FF2B5EF4-FFF2-40B4-BE49-F238E27FC236}">
                <a16:creationId xmlns:a16="http://schemas.microsoft.com/office/drawing/2014/main" id="{8617F82C-09A8-46A5-8E3D-18FA9F5EFFA2}"/>
              </a:ext>
            </a:extLst>
          </p:cNvPr>
          <p:cNvPicPr>
            <a:picLocks noChangeAspect="1"/>
          </p:cNvPicPr>
          <p:nvPr/>
        </p:nvPicPr>
        <p:blipFill>
          <a:blip r:embed="rId4"/>
          <a:stretch>
            <a:fillRect/>
          </a:stretch>
        </p:blipFill>
        <p:spPr>
          <a:xfrm>
            <a:off x="4785583" y="1530275"/>
            <a:ext cx="3798597" cy="2224782"/>
          </a:xfrm>
          <a:prstGeom prst="rect">
            <a:avLst/>
          </a:prstGeom>
        </p:spPr>
      </p:pic>
      <p:sp>
        <p:nvSpPr>
          <p:cNvPr id="9" name="TextBox 8">
            <a:extLst>
              <a:ext uri="{FF2B5EF4-FFF2-40B4-BE49-F238E27FC236}">
                <a16:creationId xmlns:a16="http://schemas.microsoft.com/office/drawing/2014/main" id="{D56E174A-879F-4A70-8750-D353DD886A7F}"/>
              </a:ext>
            </a:extLst>
          </p:cNvPr>
          <p:cNvSpPr txBox="1"/>
          <p:nvPr/>
        </p:nvSpPr>
        <p:spPr>
          <a:xfrm>
            <a:off x="4706324" y="3832387"/>
            <a:ext cx="4111462"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Then the Database, which holds a connection to the actual SQLite database.</a:t>
            </a:r>
          </a:p>
          <a:p>
            <a:r>
              <a:rPr lang="en-GB"/>
              <a:t>And then we can use it!</a:t>
            </a:r>
          </a:p>
        </p:txBody>
      </p:sp>
    </p:spTree>
    <p:extLst>
      <p:ext uri="{BB962C8B-B14F-4D97-AF65-F5344CB8AC3E}">
        <p14:creationId xmlns:p14="http://schemas.microsoft.com/office/powerpoint/2010/main" val="354584794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p:txBody>
          <a:bodyPr>
            <a:normAutofit/>
          </a:bodyPr>
          <a:lstStyle/>
          <a:p>
            <a:r>
              <a:rPr lang="el-GR" sz="4000"/>
              <a:t>MongoDB</a:t>
            </a:r>
            <a:endParaRPr lang="en-US" sz="4000"/>
          </a:p>
        </p:txBody>
      </p:sp>
      <p:sp>
        <p:nvSpPr>
          <p:cNvPr id="9" name="Text Placeholder 8">
            <a:extLst>
              <a:ext uri="{FF2B5EF4-FFF2-40B4-BE49-F238E27FC236}">
                <a16:creationId xmlns:a16="http://schemas.microsoft.com/office/drawing/2014/main" id="{FB4483F9-2AC2-444B-BDC2-C31850EFC02C}"/>
              </a:ext>
            </a:extLst>
          </p:cNvPr>
          <p:cNvSpPr>
            <a:spLocks noGrp="1"/>
          </p:cNvSpPr>
          <p:nvPr>
            <p:ph type="body" idx="1"/>
          </p:nvPr>
        </p:nvSpPr>
        <p:spPr/>
        <p:txBody>
          <a:bodyPr>
            <a:normAutofit/>
          </a:bodyPr>
          <a:lstStyle/>
          <a:p>
            <a:r>
              <a:rPr lang="el-GR" sz="2000"/>
              <a:t>Χρήση </a:t>
            </a:r>
            <a:r>
              <a:rPr lang="en-US" sz="2000"/>
              <a:t>NoSQL</a:t>
            </a:r>
            <a:endParaRPr lang="el-GR" sz="2000"/>
          </a:p>
          <a:p>
            <a:r>
              <a:rPr lang="el-GR" sz="2000"/>
              <a:t>Η χρήση της </a:t>
            </a:r>
            <a:r>
              <a:rPr lang="en-US" sz="2000"/>
              <a:t>MongoDB</a:t>
            </a:r>
            <a:r>
              <a:rPr lang="el-GR" sz="2000"/>
              <a:t> επιτρέπει την διαχείριση μεγάλων δεδομένων και ως μη-σχεσιακή </a:t>
            </a:r>
            <a:r>
              <a:rPr lang="en-US" sz="2000"/>
              <a:t>NoSQL</a:t>
            </a:r>
            <a:r>
              <a:rPr lang="el-GR" sz="2000"/>
              <a:t> βάση δεδομένων μπορεί να έχει πολλαπλά σχήματα, σε αντίθεση με τις </a:t>
            </a:r>
            <a:r>
              <a:rPr lang="en-US" sz="2000"/>
              <a:t>SQL </a:t>
            </a:r>
            <a:r>
              <a:rPr lang="el-GR" sz="2000"/>
              <a:t>βάσεις οι οποίες είναι βασισμένες σε σχήμα με πίνακες.</a:t>
            </a:r>
          </a:p>
          <a:p>
            <a:r>
              <a:rPr lang="el-GR" sz="2000"/>
              <a:t>Τα δεδομένα που αποθηκεύονται στη βάση είναι ως αρχεία σε</a:t>
            </a:r>
            <a:r>
              <a:rPr lang="en-US" sz="2000"/>
              <a:t> </a:t>
            </a:r>
            <a:r>
              <a:rPr lang="el-GR" sz="2000"/>
              <a:t>μορφή </a:t>
            </a:r>
            <a:r>
              <a:rPr lang="en-US" sz="2000"/>
              <a:t>JSON</a:t>
            </a:r>
            <a:r>
              <a:rPr lang="el-GR" sz="2000"/>
              <a:t> με </a:t>
            </a:r>
            <a:r>
              <a:rPr lang="en-US" sz="2000"/>
              <a:t>key-value pairs,</a:t>
            </a:r>
            <a:r>
              <a:rPr lang="el-GR" sz="2000"/>
              <a:t> και όχι ως πίνακες με γραμμές και στήλες</a:t>
            </a:r>
            <a:r>
              <a:rPr lang="en-US" sz="2000"/>
              <a:t>.</a:t>
            </a:r>
          </a:p>
          <a:p>
            <a:r>
              <a:rPr lang="el-GR" sz="2000"/>
              <a:t>Πιο ξεκάθαρη δομή αντικειμένων.</a:t>
            </a:r>
            <a:endParaRPr lang="en-US" sz="2000"/>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4" name="Slide Number Placeholder 3">
            <a:extLst>
              <a:ext uri="{FF2B5EF4-FFF2-40B4-BE49-F238E27FC236}">
                <a16:creationId xmlns:a16="http://schemas.microsoft.com/office/drawing/2014/main" id="{858FB025-3BAD-4F70-82FC-C86718EA0F2D}"/>
              </a:ext>
            </a:extLst>
          </p:cNvPr>
          <p:cNvSpPr>
            <a:spLocks noGrp="1"/>
          </p:cNvSpPr>
          <p:nvPr>
            <p:ph type="sldNum" idx="12"/>
          </p:nvPr>
        </p:nvSpPr>
        <p:spPr/>
        <p:txBody>
          <a:bodyPr/>
          <a:lstStyle/>
          <a:p>
            <a:fld id="{00000000-1234-1234-1234-123412341234}" type="slidenum">
              <a:rPr lang="en-US"/>
              <a:t>14</a:t>
            </a:fld>
            <a:endParaRPr lang="en-GB"/>
          </a:p>
        </p:txBody>
      </p:sp>
      <p:sp>
        <p:nvSpPr>
          <p:cNvPr id="2" name="Footer Placeholder 1">
            <a:extLst>
              <a:ext uri="{FF2B5EF4-FFF2-40B4-BE49-F238E27FC236}">
                <a16:creationId xmlns:a16="http://schemas.microsoft.com/office/drawing/2014/main" id="{34995C55-9D49-47C2-A830-E14CDA35BF80}"/>
              </a:ext>
            </a:extLst>
          </p:cNvPr>
          <p:cNvSpPr>
            <a:spLocks noGrp="1"/>
          </p:cNvSpPr>
          <p:nvPr>
            <p:ph type="ftr" idx="11"/>
          </p:nvPr>
        </p:nvSpPr>
        <p:spPr/>
        <p:txBody>
          <a:bodyPr/>
          <a:lstStyle/>
          <a:p>
            <a:r>
              <a:rPr lang="el-GR"/>
              <a:t>ΕΠΛ 421 – Προγραμματισμός Συστημάτων - </a:t>
            </a:r>
            <a:r>
              <a:rPr lang="en-GB"/>
              <a:t>Group 5</a:t>
            </a:r>
          </a:p>
        </p:txBody>
      </p:sp>
    </p:spTree>
    <p:extLst>
      <p:ext uri="{BB962C8B-B14F-4D97-AF65-F5344CB8AC3E}">
        <p14:creationId xmlns:p14="http://schemas.microsoft.com/office/powerpoint/2010/main" val="1155739433"/>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Βάση </a:t>
            </a:r>
            <a:r>
              <a:rPr lang="el-GR" sz="4000" err="1"/>
              <a:t>MongoDB</a:t>
            </a:r>
            <a:endParaRPr lang="en-US" sz="4000" err="1"/>
          </a:p>
        </p:txBody>
      </p:sp>
      <p:pic>
        <p:nvPicPr>
          <p:cNvPr id="2" name="Picture 3" descr="Text, letter&#10;&#10;Description automatically generated">
            <a:extLst>
              <a:ext uri="{FF2B5EF4-FFF2-40B4-BE49-F238E27FC236}">
                <a16:creationId xmlns:a16="http://schemas.microsoft.com/office/drawing/2014/main" id="{9CC3C99B-CEC6-4556-BC03-CB43736F3566}"/>
              </a:ext>
            </a:extLst>
          </p:cNvPr>
          <p:cNvPicPr>
            <a:picLocks noChangeAspect="1"/>
          </p:cNvPicPr>
          <p:nvPr/>
        </p:nvPicPr>
        <p:blipFill>
          <a:blip r:embed="rId3"/>
          <a:stretch>
            <a:fillRect/>
          </a:stretch>
        </p:blipFill>
        <p:spPr>
          <a:xfrm>
            <a:off x="375867" y="1155555"/>
            <a:ext cx="2699238" cy="1566937"/>
          </a:xfrm>
          <a:prstGeom prst="rect">
            <a:avLst/>
          </a:prstGeom>
        </p:spPr>
      </p:pic>
      <p:pic>
        <p:nvPicPr>
          <p:cNvPr id="4" name="Picture 7" descr="Text, letter&#10;&#10;Description automatically generated">
            <a:extLst>
              <a:ext uri="{FF2B5EF4-FFF2-40B4-BE49-F238E27FC236}">
                <a16:creationId xmlns:a16="http://schemas.microsoft.com/office/drawing/2014/main" id="{1AA11E76-100A-4D0B-B1ED-AC48B903852C}"/>
              </a:ext>
            </a:extLst>
          </p:cNvPr>
          <p:cNvPicPr>
            <a:picLocks noChangeAspect="1"/>
          </p:cNvPicPr>
          <p:nvPr/>
        </p:nvPicPr>
        <p:blipFill>
          <a:blip r:embed="rId4"/>
          <a:stretch>
            <a:fillRect/>
          </a:stretch>
        </p:blipFill>
        <p:spPr>
          <a:xfrm>
            <a:off x="1463920" y="2753237"/>
            <a:ext cx="2435470" cy="1820450"/>
          </a:xfrm>
          <a:prstGeom prst="rect">
            <a:avLst/>
          </a:prstGeom>
        </p:spPr>
      </p:pic>
      <p:pic>
        <p:nvPicPr>
          <p:cNvPr id="8" name="Picture 8" descr="Text, letter&#10;&#10;Description automatically generated">
            <a:extLst>
              <a:ext uri="{FF2B5EF4-FFF2-40B4-BE49-F238E27FC236}">
                <a16:creationId xmlns:a16="http://schemas.microsoft.com/office/drawing/2014/main" id="{40EE70F1-55E6-45F6-9A9A-401BDB42647B}"/>
              </a:ext>
            </a:extLst>
          </p:cNvPr>
          <p:cNvPicPr>
            <a:picLocks noChangeAspect="1"/>
          </p:cNvPicPr>
          <p:nvPr/>
        </p:nvPicPr>
        <p:blipFill>
          <a:blip r:embed="rId5"/>
          <a:stretch>
            <a:fillRect/>
          </a:stretch>
        </p:blipFill>
        <p:spPr>
          <a:xfrm>
            <a:off x="4123592" y="1157358"/>
            <a:ext cx="2486758" cy="2359861"/>
          </a:xfrm>
          <a:prstGeom prst="rect">
            <a:avLst/>
          </a:prstGeom>
        </p:spPr>
      </p:pic>
      <p:pic>
        <p:nvPicPr>
          <p:cNvPr id="11" name="Picture 11" descr="Text, letter&#10;&#10;Description automatically generated">
            <a:extLst>
              <a:ext uri="{FF2B5EF4-FFF2-40B4-BE49-F238E27FC236}">
                <a16:creationId xmlns:a16="http://schemas.microsoft.com/office/drawing/2014/main" id="{842534F9-A2D3-4498-9CF9-C860A58205B4}"/>
              </a:ext>
            </a:extLst>
          </p:cNvPr>
          <p:cNvPicPr>
            <a:picLocks noChangeAspect="1"/>
          </p:cNvPicPr>
          <p:nvPr/>
        </p:nvPicPr>
        <p:blipFill>
          <a:blip r:embed="rId6"/>
          <a:stretch>
            <a:fillRect/>
          </a:stretch>
        </p:blipFill>
        <p:spPr>
          <a:xfrm>
            <a:off x="6057900" y="3092699"/>
            <a:ext cx="2743200" cy="1141525"/>
          </a:xfrm>
          <a:prstGeom prst="rect">
            <a:avLst/>
          </a:prstGeom>
        </p:spPr>
      </p:pic>
      <p:cxnSp>
        <p:nvCxnSpPr>
          <p:cNvPr id="13" name="Straight Arrow Connector 12">
            <a:extLst>
              <a:ext uri="{FF2B5EF4-FFF2-40B4-BE49-F238E27FC236}">
                <a16:creationId xmlns:a16="http://schemas.microsoft.com/office/drawing/2014/main" id="{D76A4288-9E75-4B05-BF7D-3B7918679C06}"/>
              </a:ext>
            </a:extLst>
          </p:cNvPr>
          <p:cNvCxnSpPr>
            <a:cxnSpLocks/>
          </p:cNvCxnSpPr>
          <p:nvPr/>
        </p:nvCxnSpPr>
        <p:spPr>
          <a:xfrm>
            <a:off x="2003546" y="1594340"/>
            <a:ext cx="2230680" cy="5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CC33F92-87A6-4974-81D8-5336C820EEF1}"/>
              </a:ext>
            </a:extLst>
          </p:cNvPr>
          <p:cNvCxnSpPr>
            <a:cxnSpLocks/>
          </p:cNvCxnSpPr>
          <p:nvPr/>
        </p:nvCxnSpPr>
        <p:spPr>
          <a:xfrm>
            <a:off x="1964713" y="1596198"/>
            <a:ext cx="2262186" cy="19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5C6C1F-F27B-4FB7-A66E-AD71152A7FC1}"/>
              </a:ext>
            </a:extLst>
          </p:cNvPr>
          <p:cNvCxnSpPr>
            <a:cxnSpLocks/>
          </p:cNvCxnSpPr>
          <p:nvPr/>
        </p:nvCxnSpPr>
        <p:spPr>
          <a:xfrm>
            <a:off x="1964713" y="1579685"/>
            <a:ext cx="4233127" cy="204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A838C2-CFB7-4CC7-85F3-EE9A8E01CD42}"/>
              </a:ext>
            </a:extLst>
          </p:cNvPr>
          <p:cNvCxnSpPr/>
          <p:nvPr/>
        </p:nvCxnSpPr>
        <p:spPr>
          <a:xfrm>
            <a:off x="2070587" y="2202472"/>
            <a:ext cx="408842" cy="7898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DD18C053-1DC3-48C1-9BD4-0D8AE0FC5751}"/>
              </a:ext>
            </a:extLst>
          </p:cNvPr>
          <p:cNvCxnSpPr/>
          <p:nvPr/>
        </p:nvCxnSpPr>
        <p:spPr>
          <a:xfrm flipV="1">
            <a:off x="3627559" y="1574554"/>
            <a:ext cx="1024302" cy="18258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6E5D0C2C-E9EE-404C-8805-7D794952CE4B}"/>
              </a:ext>
            </a:extLst>
          </p:cNvPr>
          <p:cNvCxnSpPr>
            <a:cxnSpLocks/>
          </p:cNvCxnSpPr>
          <p:nvPr/>
        </p:nvCxnSpPr>
        <p:spPr>
          <a:xfrm flipV="1">
            <a:off x="3627560" y="1574554"/>
            <a:ext cx="1024301" cy="22068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CE9EBA80-488B-4D3C-A5F2-AD399F73CEC3}"/>
              </a:ext>
            </a:extLst>
          </p:cNvPr>
          <p:cNvCxnSpPr/>
          <p:nvPr/>
        </p:nvCxnSpPr>
        <p:spPr>
          <a:xfrm>
            <a:off x="6496049" y="2209799"/>
            <a:ext cx="994995" cy="11854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Straight Arrow Connector 19">
            <a:extLst>
              <a:ext uri="{FF2B5EF4-FFF2-40B4-BE49-F238E27FC236}">
                <a16:creationId xmlns:a16="http://schemas.microsoft.com/office/drawing/2014/main" id="{71EBA183-C382-4C8B-B06C-4975DEDB23F4}"/>
              </a:ext>
            </a:extLst>
          </p:cNvPr>
          <p:cNvCxnSpPr>
            <a:cxnSpLocks/>
          </p:cNvCxnSpPr>
          <p:nvPr/>
        </p:nvCxnSpPr>
        <p:spPr>
          <a:xfrm>
            <a:off x="6525357" y="2598125"/>
            <a:ext cx="973013" cy="79716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585450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Summary</a:t>
            </a:r>
            <a:endParaRPr/>
          </a:p>
        </p:txBody>
      </p:sp>
      <p:sp>
        <p:nvSpPr>
          <p:cNvPr id="292" name="Google Shape;292;p32"/>
          <p:cNvSpPr txBox="1">
            <a:spLocks noGrp="1"/>
          </p:cNvSpPr>
          <p:nvPr>
            <p:ph type="body" idx="1"/>
          </p:nvPr>
        </p:nvSpPr>
        <p:spPr>
          <a:xfrm>
            <a:off x="457200" y="1198419"/>
            <a:ext cx="7959436" cy="3262746"/>
          </a:xfrm>
          <a:prstGeom prst="rect">
            <a:avLst/>
          </a:prstGeom>
          <a:noFill/>
          <a:ln>
            <a:noFill/>
          </a:ln>
        </p:spPr>
        <p:txBody>
          <a:bodyPr spcFirstLastPara="1" wrap="square" lIns="91425" tIns="45700" rIns="91425" bIns="45700" anchor="t" anchorCtr="0">
            <a:normAutofit/>
          </a:bodyPr>
          <a:lstStyle/>
          <a:p>
            <a:pPr marL="285750" indent="-285750">
              <a:lnSpc>
                <a:spcPct val="110000"/>
              </a:lnSpc>
              <a:buFont typeface="Arial" panose="020B0604020202020204" pitchFamily="34" charset="0"/>
              <a:buChar char="•"/>
            </a:pPr>
            <a:r>
              <a:rPr lang="el-GR" sz="1800">
                <a:latin typeface="Calibri" panose="020F0502020204030204" pitchFamily="34" charset="0"/>
                <a:cs typeface="Calibri" panose="020F0502020204030204" pitchFamily="34" charset="0"/>
              </a:rPr>
              <a:t>Εφαρμογή </a:t>
            </a:r>
            <a:r>
              <a:rPr lang="en-US" sz="1800">
                <a:latin typeface="Calibri" panose="020F0502020204030204" pitchFamily="34" charset="0"/>
                <a:cs typeface="Calibri" panose="020F0502020204030204" pitchFamily="34" charset="0"/>
              </a:rPr>
              <a:t>Android</a:t>
            </a:r>
            <a:r>
              <a:rPr lang="el-GR" sz="1800">
                <a:latin typeface="Calibri" panose="020F0502020204030204" pitchFamily="34" charset="0"/>
                <a:cs typeface="Calibri" panose="020F0502020204030204" pitchFamily="34" charset="0"/>
              </a:rPr>
              <a:t> για </a:t>
            </a:r>
            <a:r>
              <a:rPr lang="en-US" sz="1800">
                <a:latin typeface="Calibri" panose="020F0502020204030204" pitchFamily="34" charset="0"/>
                <a:cs typeface="Calibri" panose="020F0502020204030204" pitchFamily="34" charset="0"/>
              </a:rPr>
              <a:t>chat</a:t>
            </a:r>
            <a:r>
              <a:rPr lang="el-GR" sz="1800">
                <a:latin typeface="Calibri" panose="020F0502020204030204" pitchFamily="34" charset="0"/>
                <a:cs typeface="Calibri" panose="020F0502020204030204" pitchFamily="34" charset="0"/>
              </a:rPr>
              <a:t>:</a:t>
            </a:r>
          </a:p>
          <a:p>
            <a:pPr marL="731520" lvl="6" indent="-342900">
              <a:lnSpc>
                <a:spcPct val="110000"/>
              </a:lnSpc>
              <a:buSzPct val="80000"/>
              <a:buFont typeface="Wingdings" panose="05000000000000000000" pitchFamily="2" charset="2"/>
              <a:buChar char="Ø"/>
            </a:pPr>
            <a:r>
              <a:rPr lang="en-US" sz="1800">
                <a:latin typeface="Calibri" panose="020F0502020204030204" pitchFamily="34" charset="0"/>
                <a:cs typeface="Calibri" panose="020F0502020204030204" pitchFamily="34" charset="0"/>
              </a:rPr>
              <a:t>Login screen</a:t>
            </a:r>
          </a:p>
          <a:p>
            <a:pPr marL="731520" lvl="6" indent="-342900">
              <a:lnSpc>
                <a:spcPct val="110000"/>
              </a:lnSpc>
              <a:buSzPct val="80000"/>
              <a:buFont typeface="Wingdings" panose="05000000000000000000" pitchFamily="2" charset="2"/>
              <a:buChar char="Ø"/>
            </a:pPr>
            <a:r>
              <a:rPr lang="el-GR" sz="1800">
                <a:latin typeface="Calibri" panose="020F0502020204030204" pitchFamily="34" charset="0"/>
                <a:cs typeface="Calibri" panose="020F0502020204030204" pitchFamily="34" charset="0"/>
              </a:rPr>
              <a:t>Προβολή και άνοιγμα συνομιλιών του χρήστη</a:t>
            </a:r>
          </a:p>
          <a:p>
            <a:pPr marL="731520" lvl="6" indent="-342900">
              <a:lnSpc>
                <a:spcPct val="110000"/>
              </a:lnSpc>
              <a:buSzPct val="80000"/>
              <a:buFont typeface="Wingdings" panose="05000000000000000000" pitchFamily="2" charset="2"/>
              <a:buChar char="Ø"/>
            </a:pPr>
            <a:r>
              <a:rPr lang="el-GR" sz="1800">
                <a:latin typeface="Calibri" panose="020F0502020204030204" pitchFamily="34" charset="0"/>
                <a:cs typeface="Calibri" panose="020F0502020204030204" pitchFamily="34" charset="0"/>
              </a:rPr>
              <a:t>Αποστολή μηνυμάτων μεταξύ δύο χρηστών</a:t>
            </a:r>
            <a:endParaRPr lang="en-US" sz="1800"/>
          </a:p>
          <a:p>
            <a:pPr marL="731520" lvl="6">
              <a:lnSpc>
                <a:spcPct val="110000"/>
              </a:lnSpc>
              <a:buSzPct val="80000"/>
              <a:buFont typeface="Wingdings" panose="05000000000000000000" pitchFamily="2" charset="2"/>
              <a:buChar char="Ø"/>
            </a:pPr>
            <a:r>
              <a:rPr lang="el-GR" sz="1800"/>
              <a:t> Χρήση </a:t>
            </a:r>
            <a:r>
              <a:rPr lang="el-GR" sz="1800" err="1"/>
              <a:t>Kotlin</a:t>
            </a:r>
            <a:r>
              <a:rPr lang="el-GR" sz="1800"/>
              <a:t> ως </a:t>
            </a:r>
            <a:r>
              <a:rPr lang="el-GR" sz="1800" err="1"/>
              <a:t>γλώσας</a:t>
            </a:r>
            <a:r>
              <a:rPr lang="el-GR" sz="1800"/>
              <a:t> προγραμματισμού - ευκολία, </a:t>
            </a:r>
            <a:r>
              <a:rPr lang="el-GR" sz="1800" err="1"/>
              <a:t>αντικειμενοστρέφια</a:t>
            </a:r>
            <a:r>
              <a:rPr lang="el-GR" sz="1800"/>
              <a:t>, μοιάζει πολύ της </a:t>
            </a:r>
            <a:r>
              <a:rPr lang="el-GR" sz="1800" err="1"/>
              <a:t>Java</a:t>
            </a:r>
          </a:p>
          <a:p>
            <a:pPr marL="283210" indent="-283210">
              <a:lnSpc>
                <a:spcPct val="110000"/>
              </a:lnSpc>
              <a:spcBef>
                <a:spcPts val="600"/>
              </a:spcBef>
            </a:pPr>
            <a:r>
              <a:rPr lang="el-GR" sz="1800"/>
              <a:t>Δημιουργία βάσης δεδομένων σε </a:t>
            </a:r>
            <a:r>
              <a:rPr lang="el-GR" sz="1800" err="1"/>
              <a:t>SQLite</a:t>
            </a:r>
            <a:r>
              <a:rPr lang="el-GR" sz="1800"/>
              <a:t>, καθώς υπάρχει ενσωματωμένη σε κάθε </a:t>
            </a:r>
            <a:r>
              <a:rPr lang="el-GR" sz="1800" err="1"/>
              <a:t>android</a:t>
            </a:r>
            <a:r>
              <a:rPr lang="el-GR" sz="1800"/>
              <a:t> τηλέφωνο</a:t>
            </a:r>
            <a:endParaRPr lang="en-US" sz="1800"/>
          </a:p>
          <a:p>
            <a:pPr marL="283210" indent="-283210">
              <a:lnSpc>
                <a:spcPct val="110000"/>
              </a:lnSpc>
              <a:spcBef>
                <a:spcPts val="600"/>
              </a:spcBef>
            </a:pPr>
            <a:r>
              <a:rPr lang="el-GR" sz="1800"/>
              <a:t>Χρήση βιβλιοθήκης </a:t>
            </a:r>
            <a:r>
              <a:rPr lang="el-GR" sz="1800" err="1"/>
              <a:t>Room</a:t>
            </a:r>
            <a:r>
              <a:rPr lang="el-GR" sz="1800"/>
              <a:t> - για καλύτερη επικοινωνία με τη βάση</a:t>
            </a:r>
            <a:endParaRPr lang="en-US" sz="1800"/>
          </a:p>
          <a:p>
            <a:pPr marL="283210" lvl="0" indent="-283210" algn="l" rtl="0">
              <a:lnSpc>
                <a:spcPct val="110000"/>
              </a:lnSpc>
              <a:spcBef>
                <a:spcPts val="600"/>
              </a:spcBef>
              <a:spcAft>
                <a:spcPts val="0"/>
              </a:spcAft>
              <a:buClr>
                <a:schemeClr val="dk1"/>
              </a:buClr>
              <a:buSzPts val="1800"/>
              <a:buChar char="•"/>
            </a:pPr>
            <a:endParaRPr lang="el-GR" sz="1800"/>
          </a:p>
        </p:txBody>
      </p:sp>
      <p:sp>
        <p:nvSpPr>
          <p:cNvPr id="293" name="Google Shape;293;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94" name="Google Shape;294;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l-GR"/>
              <a:t>ΕΠΛ 421 – Προγραμματισμός Συστημάτων - </a:t>
            </a:r>
            <a:r>
              <a:rPr lang="en-GB"/>
              <a:t>Group 5</a:t>
            </a:r>
            <a:endParaRPr/>
          </a:p>
        </p:txBody>
      </p:sp>
      <p:sp>
        <p:nvSpPr>
          <p:cNvPr id="2" name="Date Placeholder 1">
            <a:extLst>
              <a:ext uri="{FF2B5EF4-FFF2-40B4-BE49-F238E27FC236}">
                <a16:creationId xmlns:a16="http://schemas.microsoft.com/office/drawing/2014/main" id="{C4FE4BE8-3060-F645-B790-55D8708BBD02}"/>
              </a:ext>
            </a:extLst>
          </p:cNvPr>
          <p:cNvSpPr>
            <a:spLocks noGrp="1"/>
          </p:cNvSpPr>
          <p:nvPr>
            <p:ph type="dt" idx="10"/>
          </p:nvPr>
        </p:nvSpPr>
        <p:spPr/>
        <p:txBody>
          <a:bodyPr/>
          <a:lstStyle/>
          <a:p>
            <a:r>
              <a:rPr lang="en-US"/>
              <a:t>10-Μάι-21</a:t>
            </a:r>
            <a:endParaRPr lang="el-G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Summary(2)</a:t>
            </a:r>
            <a:endParaRPr/>
          </a:p>
        </p:txBody>
      </p:sp>
      <p:sp>
        <p:nvSpPr>
          <p:cNvPr id="292" name="Google Shape;292;p32"/>
          <p:cNvSpPr txBox="1">
            <a:spLocks noGrp="1"/>
          </p:cNvSpPr>
          <p:nvPr>
            <p:ph type="body" idx="1"/>
          </p:nvPr>
        </p:nvSpPr>
        <p:spPr>
          <a:xfrm>
            <a:off x="457200" y="1198419"/>
            <a:ext cx="7959436" cy="3262746"/>
          </a:xfrm>
          <a:prstGeom prst="rect">
            <a:avLst/>
          </a:prstGeom>
          <a:noFill/>
          <a:ln>
            <a:noFill/>
          </a:ln>
        </p:spPr>
        <p:txBody>
          <a:bodyPr spcFirstLastPara="1" wrap="square" lIns="91425" tIns="45700" rIns="91425" bIns="45700" anchor="t" anchorCtr="0">
            <a:normAutofit/>
          </a:bodyPr>
          <a:lstStyle/>
          <a:p>
            <a:pPr marL="0" indent="0">
              <a:lnSpc>
                <a:spcPct val="110000"/>
              </a:lnSpc>
              <a:buNone/>
            </a:pPr>
            <a:endParaRPr lang="el-GR" sz="1800"/>
          </a:p>
          <a:p>
            <a:pPr marL="283210" indent="-283210">
              <a:lnSpc>
                <a:spcPct val="150000"/>
              </a:lnSpc>
              <a:spcBef>
                <a:spcPts val="600"/>
              </a:spcBef>
            </a:pPr>
            <a:r>
              <a:rPr lang="el-GR" sz="1800"/>
              <a:t>Εισαγωγή επιπλέον δομών στην βάση (</a:t>
            </a:r>
            <a:r>
              <a:rPr lang="en-US" sz="1800"/>
              <a:t>MongoDB) </a:t>
            </a:r>
            <a:r>
              <a:rPr lang="el-GR" sz="1800"/>
              <a:t>για τους χρήστες, τις συνομιλίες και τα μηνύματα</a:t>
            </a:r>
          </a:p>
          <a:p>
            <a:pPr marL="283210" lvl="0" indent="-283210" algn="l">
              <a:lnSpc>
                <a:spcPct val="150000"/>
              </a:lnSpc>
              <a:spcBef>
                <a:spcPts val="600"/>
              </a:spcBef>
              <a:spcAft>
                <a:spcPts val="0"/>
              </a:spcAft>
              <a:buClr>
                <a:schemeClr val="dk1"/>
              </a:buClr>
              <a:buSzPts val="1800"/>
              <a:buChar char="•"/>
            </a:pPr>
            <a:r>
              <a:rPr lang="el-GR" sz="1800"/>
              <a:t>Λειτουργικότητα της βάσης και των δεδομένων με το</a:t>
            </a:r>
            <a:r>
              <a:rPr lang="en-US" sz="1800"/>
              <a:t> Android app</a:t>
            </a:r>
            <a:endParaRPr lang="en-US"/>
          </a:p>
          <a:p>
            <a:pPr marL="283210" lvl="0" indent="-283210" algn="l" rtl="0">
              <a:lnSpc>
                <a:spcPct val="150000"/>
              </a:lnSpc>
              <a:spcBef>
                <a:spcPts val="600"/>
              </a:spcBef>
              <a:spcAft>
                <a:spcPts val="0"/>
              </a:spcAft>
              <a:buClr>
                <a:schemeClr val="dk1"/>
              </a:buClr>
              <a:buSzPts val="1800"/>
              <a:buChar char="•"/>
            </a:pPr>
            <a:r>
              <a:rPr lang="el-GR" sz="1800"/>
              <a:t>Προσαρμογή του </a:t>
            </a:r>
            <a:r>
              <a:rPr lang="en-US" sz="1800"/>
              <a:t>chat app </a:t>
            </a:r>
            <a:r>
              <a:rPr lang="el-GR" sz="1800"/>
              <a:t>με το υπάρχων για το </a:t>
            </a:r>
            <a:r>
              <a:rPr lang="en-US" sz="1800" err="1"/>
              <a:t>AnyPlace</a:t>
            </a:r>
            <a:endParaRPr lang="en-US" sz="1800"/>
          </a:p>
          <a:p>
            <a:pPr marL="0" indent="0">
              <a:lnSpc>
                <a:spcPct val="150000"/>
              </a:lnSpc>
              <a:spcBef>
                <a:spcPts val="600"/>
              </a:spcBef>
              <a:buNone/>
            </a:pPr>
            <a:endParaRPr lang="el-GR" sz="1800"/>
          </a:p>
        </p:txBody>
      </p:sp>
      <p:sp>
        <p:nvSpPr>
          <p:cNvPr id="293" name="Google Shape;293;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94" name="Google Shape;294;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l-GR"/>
              <a:t>ΕΠΛ 421 – Προγραμματισμός Συστημάτων - </a:t>
            </a:r>
            <a:r>
              <a:rPr lang="en-GB"/>
              <a:t>Group 5</a:t>
            </a:r>
            <a:endParaRPr/>
          </a:p>
        </p:txBody>
      </p:sp>
      <p:sp>
        <p:nvSpPr>
          <p:cNvPr id="2" name="Date Placeholder 1">
            <a:extLst>
              <a:ext uri="{FF2B5EF4-FFF2-40B4-BE49-F238E27FC236}">
                <a16:creationId xmlns:a16="http://schemas.microsoft.com/office/drawing/2014/main" id="{C4FE4BE8-3060-F645-B790-55D8708BBD02}"/>
              </a:ext>
            </a:extLst>
          </p:cNvPr>
          <p:cNvSpPr>
            <a:spLocks noGrp="1"/>
          </p:cNvSpPr>
          <p:nvPr>
            <p:ph type="dt" idx="10"/>
          </p:nvPr>
        </p:nvSpPr>
        <p:spPr/>
        <p:txBody>
          <a:bodyPr/>
          <a:lstStyle/>
          <a:p>
            <a:r>
              <a:rPr lang="en-US"/>
              <a:t>10-Μάι-21</a:t>
            </a:r>
            <a:endParaRPr lang="el-GR"/>
          </a:p>
        </p:txBody>
      </p:sp>
    </p:spTree>
    <p:extLst>
      <p:ext uri="{BB962C8B-B14F-4D97-AF65-F5344CB8AC3E}">
        <p14:creationId xmlns:p14="http://schemas.microsoft.com/office/powerpoint/2010/main" val="312968295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a:t>Conclusion</a:t>
            </a:r>
            <a:endParaRPr/>
          </a:p>
        </p:txBody>
      </p:sp>
      <p:sp>
        <p:nvSpPr>
          <p:cNvPr id="308" name="Google Shape;308;p34"/>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fontScale="92500" lnSpcReduction="20000"/>
          </a:bodyPr>
          <a:lstStyle/>
          <a:p>
            <a:pPr algn="just">
              <a:spcAft>
                <a:spcPts val="800"/>
              </a:spcAft>
            </a:pPr>
            <a:r>
              <a:rPr lang="en-US" sz="1800"/>
              <a:t>Android Studio is very computationally demanding. That means that if you want to develop smoothly, you have to invest on hardware, compared to front web development, where everyone can participate.</a:t>
            </a:r>
          </a:p>
          <a:p>
            <a:pPr algn="just">
              <a:spcAft>
                <a:spcPts val="800"/>
              </a:spcAft>
            </a:pPr>
            <a:r>
              <a:rPr lang="en-US" sz="1800"/>
              <a:t>Google has invested a lot, in helping young and inexperienced developers. It offers official tutorials that cover almost all the knowledge that somebody needs.</a:t>
            </a:r>
          </a:p>
          <a:p>
            <a:pPr algn="just">
              <a:spcAft>
                <a:spcPts val="800"/>
              </a:spcAft>
            </a:pPr>
            <a:r>
              <a:rPr lang="en-US" sz="1800"/>
              <a:t>If somebody wants to make a full app by himself, it takes a lot of time to conquer the learning curve. Because someone has to learn so many new technologies (DBs, Android developing, programming languages) at the same time and find out how to make them communicate.</a:t>
            </a:r>
          </a:p>
          <a:p>
            <a:pPr algn="just">
              <a:spcAft>
                <a:spcPts val="800"/>
              </a:spcAft>
            </a:pPr>
            <a:r>
              <a:rPr lang="en-US" sz="1800"/>
              <a:t>In order for someone to be successful at Android Development, must have a good background of Java. Even if someone chooses Kotlin, still Java knowledge can be very helpful.</a:t>
            </a:r>
          </a:p>
        </p:txBody>
      </p:sp>
      <p:sp>
        <p:nvSpPr>
          <p:cNvPr id="309" name="Google Shape;309;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310" name="Google Shape;31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l-GR"/>
              <a:t>ΕΠΛ 421 – Προγραμματισμός Συστημάτων - </a:t>
            </a:r>
            <a:r>
              <a:rPr lang="en-GB"/>
              <a:t>Group 5</a:t>
            </a:r>
            <a:endParaRPr/>
          </a:p>
        </p:txBody>
      </p:sp>
      <p:sp>
        <p:nvSpPr>
          <p:cNvPr id="2" name="Date Placeholder 1">
            <a:extLst>
              <a:ext uri="{FF2B5EF4-FFF2-40B4-BE49-F238E27FC236}">
                <a16:creationId xmlns:a16="http://schemas.microsoft.com/office/drawing/2014/main" id="{B9F437AC-4CE0-CE41-AADC-FC9E912D2AB1}"/>
              </a:ext>
            </a:extLst>
          </p:cNvPr>
          <p:cNvSpPr>
            <a:spLocks noGrp="1"/>
          </p:cNvSpPr>
          <p:nvPr>
            <p:ph type="dt" idx="10"/>
          </p:nvPr>
        </p:nvSpPr>
        <p:spPr/>
        <p:txBody>
          <a:bodyPr/>
          <a:lstStyle/>
          <a:p>
            <a:r>
              <a:rPr lang="en-US"/>
              <a:t>10-Μάι-21</a:t>
            </a:r>
            <a:endParaRPr lang="el-GR"/>
          </a:p>
        </p:txBody>
      </p:sp>
    </p:spTree>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n-US" sz="4000"/>
              <a:t>Sources</a:t>
            </a:r>
          </a:p>
        </p:txBody>
      </p:sp>
      <p:sp>
        <p:nvSpPr>
          <p:cNvPr id="4" name="TextBox 3">
            <a:extLst>
              <a:ext uri="{FF2B5EF4-FFF2-40B4-BE49-F238E27FC236}">
                <a16:creationId xmlns:a16="http://schemas.microsoft.com/office/drawing/2014/main" id="{22B3BA6D-A97C-2747-A127-6E336EE574B0}"/>
              </a:ext>
            </a:extLst>
          </p:cNvPr>
          <p:cNvSpPr txBox="1"/>
          <p:nvPr/>
        </p:nvSpPr>
        <p:spPr>
          <a:xfrm>
            <a:off x="390889" y="1155555"/>
            <a:ext cx="7974834" cy="3472554"/>
          </a:xfrm>
          <a:prstGeom prst="rect">
            <a:avLst/>
          </a:prstGeom>
          <a:noFill/>
        </p:spPr>
        <p:txBody>
          <a:bodyPr wrap="square" lIns="91440" tIns="45720" rIns="91440" bIns="45720" rtlCol="0" anchor="t">
            <a:spAutoFit/>
          </a:bodyPr>
          <a:lstStyle/>
          <a:p>
            <a:pPr marL="171450" indent="-171450">
              <a:lnSpc>
                <a:spcPct val="200000"/>
              </a:lnSpc>
              <a:buFont typeface="Arial" panose="020B0604020202020204" pitchFamily="34" charset="0"/>
              <a:buChar char="•"/>
            </a:pPr>
            <a:r>
              <a:rPr lang="en-GB" dirty="0">
                <a:hlinkClick r:id="rId2"/>
              </a:rPr>
              <a:t>https://www.businessofapps.com/data/android-statistics/</a:t>
            </a:r>
            <a:endParaRPr lang="en-GB" dirty="0"/>
          </a:p>
          <a:p>
            <a:pPr marL="171450" indent="-171450">
              <a:lnSpc>
                <a:spcPct val="200000"/>
              </a:lnSpc>
              <a:buFont typeface="Arial" panose="020B0604020202020204" pitchFamily="34" charset="0"/>
              <a:buChar char="•"/>
            </a:pPr>
            <a:r>
              <a:rPr lang="en-GB" dirty="0">
                <a:hlinkClick r:id="rId3"/>
              </a:rPr>
              <a:t>https://developer.apple.com/programs/how-it-works/</a:t>
            </a:r>
            <a:endParaRPr lang="en-GB" dirty="0"/>
          </a:p>
          <a:p>
            <a:pPr marL="171450" indent="-171450">
              <a:lnSpc>
                <a:spcPct val="200000"/>
              </a:lnSpc>
              <a:buFont typeface="Arial" panose="020B0604020202020204" pitchFamily="34" charset="0"/>
              <a:buChar char="•"/>
            </a:pPr>
            <a:r>
              <a:rPr lang="en-GB" dirty="0">
                <a:hlinkClick r:id="rId4"/>
              </a:rPr>
              <a:t>https://developer.android.com/studio/features</a:t>
            </a:r>
            <a:endParaRPr lang="en-GB" dirty="0"/>
          </a:p>
          <a:p>
            <a:pPr marL="171450" indent="-171450">
              <a:lnSpc>
                <a:spcPct val="200000"/>
              </a:lnSpc>
              <a:buFont typeface="Arial" panose="020B0604020202020204" pitchFamily="34" charset="0"/>
              <a:buChar char="•"/>
            </a:pPr>
            <a:r>
              <a:rPr lang="en-GB" dirty="0">
                <a:hlinkClick r:id="rId5"/>
              </a:rPr>
              <a:t>https://www.tutorialspoint.com/android/android_sqlite_database.htm</a:t>
            </a:r>
          </a:p>
          <a:p>
            <a:pPr marL="171450" indent="-171450">
              <a:lnSpc>
                <a:spcPct val="200000"/>
              </a:lnSpc>
              <a:buFont typeface="Arial" panose="020B0604020202020204" pitchFamily="34" charset="0"/>
              <a:buChar char="•"/>
            </a:pPr>
            <a:r>
              <a:rPr lang="en-GB" dirty="0">
                <a:hlinkClick r:id="rId6"/>
              </a:rPr>
              <a:t>https://getstream.io/tutorials/android-chat/</a:t>
            </a:r>
            <a:endParaRPr lang="el-GR" dirty="0"/>
          </a:p>
          <a:p>
            <a:pPr marL="171450" indent="-171450">
              <a:lnSpc>
                <a:spcPct val="200000"/>
              </a:lnSpc>
              <a:buFont typeface="Arial" panose="020B0604020202020204" pitchFamily="34" charset="0"/>
              <a:buChar char="•"/>
            </a:pPr>
            <a:r>
              <a:rPr lang="en-GB" dirty="0">
                <a:hlinkClick r:id="rId7"/>
              </a:rPr>
              <a:t>https://www.sqlite.org/fasterthanfs.html</a:t>
            </a:r>
          </a:p>
          <a:p>
            <a:pPr marL="171450" indent="-171450">
              <a:lnSpc>
                <a:spcPct val="200000"/>
              </a:lnSpc>
              <a:buFont typeface="Arial" panose="020B0604020202020204" pitchFamily="34" charset="0"/>
              <a:buChar char="•"/>
            </a:pPr>
            <a:r>
              <a:rPr lang="en-GB" dirty="0">
                <a:hlinkClick r:id="rId8"/>
              </a:rPr>
              <a:t>https://gorillalogic.com/blog/android-room-tutorial-simplifying-how-you-work-with-app-data/</a:t>
            </a:r>
            <a:endParaRPr lang="en-GB" dirty="0"/>
          </a:p>
          <a:p>
            <a:pPr marL="171450" indent="-171450">
              <a:lnSpc>
                <a:spcPct val="200000"/>
              </a:lnSpc>
              <a:buFont typeface="Arial" panose="020B0604020202020204" pitchFamily="34" charset="0"/>
              <a:buChar char="•"/>
            </a:pPr>
            <a:endParaRPr lang="en-GB" dirty="0"/>
          </a:p>
        </p:txBody>
      </p:sp>
    </p:spTree>
    <p:extLst>
      <p:ext uri="{BB962C8B-B14F-4D97-AF65-F5344CB8AC3E}">
        <p14:creationId xmlns:p14="http://schemas.microsoft.com/office/powerpoint/2010/main" val="131571505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1C5B-43AF-D44F-9F69-8A57087021A9}"/>
              </a:ext>
            </a:extLst>
          </p:cNvPr>
          <p:cNvSpPr>
            <a:spLocks noGrp="1"/>
          </p:cNvSpPr>
          <p:nvPr>
            <p:ph type="title"/>
          </p:nvPr>
        </p:nvSpPr>
        <p:spPr/>
        <p:txBody>
          <a:bodyPr>
            <a:normAutofit/>
          </a:bodyPr>
          <a:lstStyle/>
          <a:p>
            <a:r>
              <a:rPr lang="el-GR" sz="3600"/>
              <a:t>Τι έπρεπε να κάνουμε;</a:t>
            </a:r>
            <a:endParaRPr lang="en-CY" sz="3600"/>
          </a:p>
        </p:txBody>
      </p:sp>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8" name="TextBox 7">
            <a:extLst>
              <a:ext uri="{FF2B5EF4-FFF2-40B4-BE49-F238E27FC236}">
                <a16:creationId xmlns:a16="http://schemas.microsoft.com/office/drawing/2014/main" id="{C204B5E3-9937-4B83-958E-B94B51F5544E}"/>
              </a:ext>
            </a:extLst>
          </p:cNvPr>
          <p:cNvSpPr txBox="1"/>
          <p:nvPr/>
        </p:nvSpPr>
        <p:spPr>
          <a:xfrm>
            <a:off x="544452" y="1235486"/>
            <a:ext cx="8055096" cy="31393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l-GR" sz="1800">
                <a:latin typeface="Calibri" panose="020F0502020204030204" pitchFamily="34" charset="0"/>
                <a:cs typeface="Calibri" panose="020F0502020204030204" pitchFamily="34" charset="0"/>
              </a:rPr>
              <a:t>Δημιουργία </a:t>
            </a:r>
            <a:r>
              <a:rPr lang="en-US" sz="1800">
                <a:latin typeface="Calibri" panose="020F0502020204030204" pitchFamily="34" charset="0"/>
                <a:cs typeface="Calibri" panose="020F0502020204030204" pitchFamily="34" charset="0"/>
              </a:rPr>
              <a:t>Chat application</a:t>
            </a:r>
            <a:r>
              <a:rPr lang="el-GR" sz="1800">
                <a:latin typeface="Calibri" panose="020F0502020204030204" pitchFamily="34" charset="0"/>
                <a:cs typeface="Calibri" panose="020F0502020204030204" pitchFamily="34" charset="0"/>
              </a:rPr>
              <a:t> σε </a:t>
            </a:r>
            <a:r>
              <a:rPr lang="en-US" sz="1800">
                <a:latin typeface="Calibri" panose="020F0502020204030204" pitchFamily="34" charset="0"/>
                <a:cs typeface="Calibri" panose="020F0502020204030204" pitchFamily="34" charset="0"/>
              </a:rPr>
              <a:t>Android</a:t>
            </a:r>
            <a:r>
              <a:rPr lang="el-GR" sz="1800">
                <a:latin typeface="Calibri" panose="020F0502020204030204" pitchFamily="34" charset="0"/>
                <a:cs typeface="Calibri" panose="020F0502020204030204" pitchFamily="34" charset="0"/>
              </a:rPr>
              <a:t>:</a:t>
            </a:r>
          </a:p>
          <a:p>
            <a:pPr marL="640080" lvl="6" indent="-342900">
              <a:buSzPct val="80000"/>
              <a:buFont typeface="Wingdings" panose="05000000000000000000" pitchFamily="2" charset="2"/>
              <a:buChar char="Ø"/>
            </a:pPr>
            <a:r>
              <a:rPr lang="el-GR" sz="1800">
                <a:latin typeface="Calibri" panose="020F0502020204030204" pitchFamily="34" charset="0"/>
                <a:cs typeface="Calibri" panose="020F0502020204030204" pitchFamily="34" charset="0"/>
              </a:rPr>
              <a:t>Προβολή συνομιλιών του χρήστη</a:t>
            </a:r>
          </a:p>
          <a:p>
            <a:pPr marL="640080" lvl="6" indent="-342900">
              <a:buSzPct val="80000"/>
              <a:buFont typeface="Wingdings" panose="05000000000000000000" pitchFamily="2" charset="2"/>
              <a:buChar char="Ø"/>
            </a:pPr>
            <a:r>
              <a:rPr lang="el-GR" sz="1800">
                <a:latin typeface="Calibri" panose="020F0502020204030204" pitchFamily="34" charset="0"/>
                <a:cs typeface="Calibri" panose="020F0502020204030204" pitchFamily="34" charset="0"/>
              </a:rPr>
              <a:t>Συνομιλία μεταξύ δύο χρηστών</a:t>
            </a:r>
          </a:p>
          <a:p>
            <a:pPr marL="640080" lvl="6" indent="-342900">
              <a:buSzPct val="80000"/>
              <a:buFont typeface="Wingdings" panose="05000000000000000000" pitchFamily="2" charset="2"/>
              <a:buChar char="Ø"/>
            </a:pPr>
            <a:r>
              <a:rPr lang="el-GR" sz="1800">
                <a:latin typeface="Calibri" panose="020F0502020204030204" pitchFamily="34" charset="0"/>
                <a:cs typeface="Calibri" panose="020F0502020204030204" pitchFamily="34" charset="0"/>
              </a:rPr>
              <a:t>Λειτουργία </a:t>
            </a:r>
            <a:r>
              <a:rPr lang="en-US" sz="1800">
                <a:latin typeface="Calibri" panose="020F0502020204030204" pitchFamily="34" charset="0"/>
                <a:cs typeface="Calibri" panose="020F0502020204030204" pitchFamily="34" charset="0"/>
              </a:rPr>
              <a:t>login </a:t>
            </a:r>
            <a:r>
              <a:rPr lang="el-GR" sz="1800">
                <a:latin typeface="Calibri" panose="020F0502020204030204" pitchFamily="34" charset="0"/>
                <a:cs typeface="Calibri" panose="020F0502020204030204" pitchFamily="34" charset="0"/>
              </a:rPr>
              <a:t>(η οποία ίσως χρησιμοποιηθεί για το αρχικό </a:t>
            </a:r>
            <a:r>
              <a:rPr lang="en-US" sz="1800">
                <a:latin typeface="Calibri" panose="020F0502020204030204" pitchFamily="34" charset="0"/>
                <a:cs typeface="Calibri" panose="020F0502020204030204" pitchFamily="34" charset="0"/>
              </a:rPr>
              <a:t>app</a:t>
            </a:r>
            <a:r>
              <a:rPr lang="el-GR" sz="1800">
                <a:latin typeface="Calibri" panose="020F0502020204030204" pitchFamily="34" charset="0"/>
                <a:cs typeface="Calibri" panose="020F0502020204030204" pitchFamily="34" charset="0"/>
              </a:rPr>
              <a:t>, όχι μόνο για το</a:t>
            </a:r>
            <a:r>
              <a:rPr lang="en-US" sz="1800">
                <a:latin typeface="Calibri" panose="020F0502020204030204" pitchFamily="34" charset="0"/>
                <a:cs typeface="Calibri" panose="020F0502020204030204" pitchFamily="34" charset="0"/>
              </a:rPr>
              <a:t> chat app)</a:t>
            </a:r>
            <a:endParaRPr lang="el-GR" sz="180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l-GR" sz="1800">
                <a:latin typeface="Calibri" panose="020F0502020204030204" pitchFamily="34" charset="0"/>
                <a:cs typeface="Calibri" panose="020F0502020204030204" pitchFamily="34" charset="0"/>
              </a:rPr>
              <a:t>Ενσωμάτωση του </a:t>
            </a:r>
            <a:r>
              <a:rPr lang="en-US" sz="1800">
                <a:latin typeface="Calibri" panose="020F0502020204030204" pitchFamily="34" charset="0"/>
                <a:cs typeface="Calibri" panose="020F0502020204030204" pitchFamily="34" charset="0"/>
              </a:rPr>
              <a:t>chat </a:t>
            </a:r>
            <a:r>
              <a:rPr lang="el-GR" sz="1800">
                <a:latin typeface="Calibri" panose="020F0502020204030204" pitchFamily="34" charset="0"/>
                <a:cs typeface="Calibri" panose="020F0502020204030204" pitchFamily="34" charset="0"/>
              </a:rPr>
              <a:t>με το </a:t>
            </a:r>
            <a:r>
              <a:rPr lang="en-US" sz="1800" err="1">
                <a:latin typeface="Calibri" panose="020F0502020204030204" pitchFamily="34" charset="0"/>
                <a:cs typeface="Calibri" panose="020F0502020204030204" pitchFamily="34" charset="0"/>
              </a:rPr>
              <a:t>AnyPlace</a:t>
            </a:r>
            <a:r>
              <a:rPr lang="el-GR" sz="1800">
                <a:latin typeface="Calibri" panose="020F0502020204030204" pitchFamily="34" charset="0"/>
                <a:cs typeface="Calibri" panose="020F0502020204030204" pitchFamily="34" charset="0"/>
              </a:rPr>
              <a:t> (γραμμένο σε </a:t>
            </a:r>
            <a:r>
              <a:rPr lang="en-US" sz="1800">
                <a:latin typeface="Calibri" panose="020F0502020204030204" pitchFamily="34" charset="0"/>
                <a:cs typeface="Calibri" panose="020F0502020204030204" pitchFamily="34" charset="0"/>
              </a:rPr>
              <a:t>Scala </a:t>
            </a:r>
            <a:r>
              <a:rPr lang="el-GR" sz="1800">
                <a:latin typeface="Calibri" panose="020F0502020204030204" pitchFamily="34" charset="0"/>
                <a:cs typeface="Calibri" panose="020F0502020204030204" pitchFamily="34" charset="0"/>
              </a:rPr>
              <a:t>σε </a:t>
            </a:r>
            <a:r>
              <a:rPr lang="en-US" sz="1800">
                <a:latin typeface="Calibri" panose="020F0502020204030204" pitchFamily="34" charset="0"/>
                <a:cs typeface="Calibri" panose="020F0502020204030204" pitchFamily="34" charset="0"/>
              </a:rPr>
              <a:t>Play Framework)</a:t>
            </a:r>
          </a:p>
          <a:p>
            <a:pPr marL="285750" indent="-285750">
              <a:lnSpc>
                <a:spcPct val="150000"/>
              </a:lnSpc>
              <a:buFont typeface="Arial" panose="020B0604020202020204" pitchFamily="34" charset="0"/>
              <a:buChar char="•"/>
            </a:pPr>
            <a:r>
              <a:rPr lang="el-GR" sz="1800">
                <a:latin typeface="Calibri" panose="020F0502020204030204" pitchFamily="34" charset="0"/>
                <a:cs typeface="Calibri" panose="020F0502020204030204" pitchFamily="34" charset="0"/>
              </a:rPr>
              <a:t>Σχεδίαση Βάσης Δεδομένων</a:t>
            </a:r>
            <a:r>
              <a:rPr lang="en-US" sz="1800">
                <a:latin typeface="Calibri" panose="020F0502020204030204" pitchFamily="34" charset="0"/>
                <a:cs typeface="Calibri" panose="020F0502020204030204" pitchFamily="34" charset="0"/>
              </a:rPr>
              <a:t> MongoDB</a:t>
            </a:r>
            <a:r>
              <a:rPr lang="el-GR" sz="1800">
                <a:latin typeface="Calibri" panose="020F0502020204030204" pitchFamily="34" charset="0"/>
                <a:cs typeface="Calibri" panose="020F0502020204030204" pitchFamily="34" charset="0"/>
              </a:rPr>
              <a:t> (όπου θα υπάρχουν τα δεδομένα για τους χρήστες και τις συνομιλίες του, μηνύματα, κλπ.)</a:t>
            </a:r>
          </a:p>
          <a:p>
            <a:pPr marL="285750" indent="-285750">
              <a:buFont typeface="Arial" panose="020B0604020202020204" pitchFamily="34" charset="0"/>
              <a:buChar char="•"/>
            </a:pPr>
            <a:endParaRPr lang="en-US" sz="18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708614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324" name="Google Shape;324;p35"/>
          <p:cNvSpPr/>
          <p:nvPr/>
        </p:nvSpPr>
        <p:spPr>
          <a:xfrm>
            <a:off x="1712902" y="1795999"/>
            <a:ext cx="5718196" cy="17850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5400" b="1" i="0" u="none" strike="noStrike" cap="none">
                <a:solidFill>
                  <a:schemeClr val="bg2">
                    <a:lumMod val="75000"/>
                  </a:schemeClr>
                </a:solidFill>
                <a:latin typeface="Calibri" panose="020F0502020204030204" pitchFamily="34" charset="0"/>
                <a:cs typeface="Calibri" panose="020F0502020204030204" pitchFamily="34" charset="0"/>
                <a:sym typeface="Arial"/>
              </a:rPr>
              <a:t>THANK YOU!!</a:t>
            </a:r>
            <a:endParaRPr lang="en-US" sz="4800" b="1" i="0" u="none" strike="noStrike" cap="none">
              <a:solidFill>
                <a:schemeClr val="bg2">
                  <a:lumMod val="75000"/>
                </a:schemeClr>
              </a:solidFill>
              <a:latin typeface="Calibri" panose="020F0502020204030204" pitchFamily="34" charset="0"/>
              <a:cs typeface="Calibri" panose="020F0502020204030204" pitchFamily="34" charset="0"/>
              <a:sym typeface="Arial"/>
            </a:endParaRPr>
          </a:p>
          <a:p>
            <a:pPr marL="0" marR="0" lvl="0" indent="0" algn="r" rtl="0">
              <a:lnSpc>
                <a:spcPct val="100000"/>
              </a:lnSpc>
              <a:spcBef>
                <a:spcPts val="0"/>
              </a:spcBef>
              <a:spcAft>
                <a:spcPts val="0"/>
              </a:spcAft>
              <a:buNone/>
            </a:pPr>
            <a:endParaRPr lang="en-US" sz="1600" b="1">
              <a:solidFill>
                <a:schemeClr val="bg2">
                  <a:lumMod val="75000"/>
                </a:schemeClr>
              </a:solidFill>
              <a:latin typeface="Calibri" panose="020F0502020204030204" pitchFamily="34" charset="0"/>
              <a:cs typeface="Calibri" panose="020F0502020204030204" pitchFamily="34" charset="0"/>
            </a:endParaRPr>
          </a:p>
          <a:p>
            <a:pPr marL="0" marR="0" lvl="0" indent="0" algn="r" rtl="0">
              <a:lnSpc>
                <a:spcPct val="100000"/>
              </a:lnSpc>
              <a:spcBef>
                <a:spcPts val="0"/>
              </a:spcBef>
              <a:spcAft>
                <a:spcPts val="0"/>
              </a:spcAft>
              <a:buNone/>
            </a:pPr>
            <a:r>
              <a:rPr lang="en-US" sz="3600" b="1">
                <a:solidFill>
                  <a:schemeClr val="bg2">
                    <a:lumMod val="75000"/>
                  </a:schemeClr>
                </a:solidFill>
                <a:latin typeface="Calibri" panose="020F0502020204030204" pitchFamily="34" charset="0"/>
                <a:cs typeface="Calibri" panose="020F0502020204030204" pitchFamily="34" charset="0"/>
              </a:rPr>
              <a:t>Any questions?</a:t>
            </a:r>
            <a:endParaRPr lang="en-US" sz="3200" b="1" i="0" u="none" strike="noStrike" cap="none">
              <a:solidFill>
                <a:schemeClr val="bg2">
                  <a:lumMod val="75000"/>
                </a:schemeClr>
              </a:solidFill>
              <a:latin typeface="Calibri" panose="020F0502020204030204" pitchFamily="34" charset="0"/>
              <a:cs typeface="Calibri" panose="020F0502020204030204" pitchFamily="34" charset="0"/>
              <a:sym typeface="Arial"/>
            </a:endParaRPr>
          </a:p>
        </p:txBody>
      </p:sp>
      <p:sp>
        <p:nvSpPr>
          <p:cNvPr id="2" name="Date Placeholder 1">
            <a:extLst>
              <a:ext uri="{FF2B5EF4-FFF2-40B4-BE49-F238E27FC236}">
                <a16:creationId xmlns:a16="http://schemas.microsoft.com/office/drawing/2014/main" id="{AD8040BC-5AEA-9B45-893D-58845A42A387}"/>
              </a:ext>
            </a:extLst>
          </p:cNvPr>
          <p:cNvSpPr>
            <a:spLocks noGrp="1"/>
          </p:cNvSpPr>
          <p:nvPr>
            <p:ph type="dt" idx="10"/>
          </p:nvPr>
        </p:nvSpPr>
        <p:spPr/>
        <p:txBody>
          <a:bodyPr/>
          <a:lstStyle/>
          <a:p>
            <a:r>
              <a:rPr lang="en-US"/>
              <a:t>10-Μάι-21</a:t>
            </a:r>
            <a:endParaRPr lang="el-GR"/>
          </a:p>
        </p:txBody>
      </p:sp>
      <p:sp>
        <p:nvSpPr>
          <p:cNvPr id="3" name="Footer Placeholder 2">
            <a:extLst>
              <a:ext uri="{FF2B5EF4-FFF2-40B4-BE49-F238E27FC236}">
                <a16:creationId xmlns:a16="http://schemas.microsoft.com/office/drawing/2014/main" id="{73ABF9C8-C76C-504F-B79C-BFDE092C7900}"/>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Τι είναι το </a:t>
            </a:r>
            <a:r>
              <a:rPr lang="en-US" sz="4000"/>
              <a:t>Anyplace;</a:t>
            </a:r>
          </a:p>
        </p:txBody>
      </p:sp>
      <p:sp>
        <p:nvSpPr>
          <p:cNvPr id="13" name="Content Placeholder 2">
            <a:extLst>
              <a:ext uri="{FF2B5EF4-FFF2-40B4-BE49-F238E27FC236}">
                <a16:creationId xmlns:a16="http://schemas.microsoft.com/office/drawing/2014/main" id="{E7A7A253-A320-7F46-8E10-5041EB9D6C00}"/>
              </a:ext>
            </a:extLst>
          </p:cNvPr>
          <p:cNvSpPr txBox="1">
            <a:spLocks/>
          </p:cNvSpPr>
          <p:nvPr/>
        </p:nvSpPr>
        <p:spPr>
          <a:xfrm>
            <a:off x="457200" y="1155555"/>
            <a:ext cx="8229600" cy="3394472"/>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0800" indent="0">
              <a:buNone/>
            </a:pPr>
            <a:r>
              <a:rPr lang="en-US" sz="2000"/>
              <a:t>To Anyplace </a:t>
            </a:r>
            <a:r>
              <a:rPr lang="el-GR" sz="2000"/>
              <a:t>είναι: </a:t>
            </a:r>
            <a:r>
              <a:rPr lang="en-US" sz="2000"/>
              <a:t>“</a:t>
            </a:r>
            <a:r>
              <a:rPr lang="el-GR" sz="2000"/>
              <a:t>Μια </a:t>
            </a:r>
            <a:r>
              <a:rPr lang="el-GR" sz="2000" b="1"/>
              <a:t>δωρεάν</a:t>
            </a:r>
            <a:r>
              <a:rPr lang="el-GR" sz="2000"/>
              <a:t> και </a:t>
            </a:r>
            <a:r>
              <a:rPr lang="el-GR" sz="2000" b="1"/>
              <a:t>ανοικτού πηγαίου κώδικα </a:t>
            </a:r>
            <a:r>
              <a:rPr lang="en-US" sz="2000" b="1"/>
              <a:t>(open source)</a:t>
            </a:r>
            <a:r>
              <a:rPr lang="en-US" sz="2000"/>
              <a:t> </a:t>
            </a:r>
            <a:r>
              <a:rPr lang="el-GR" sz="2000"/>
              <a:t>υπηρεσία </a:t>
            </a:r>
            <a:r>
              <a:rPr lang="el-GR" sz="2000" b="1"/>
              <a:t>πλοήγησης</a:t>
            </a:r>
            <a:r>
              <a:rPr lang="el-GR" sz="2000"/>
              <a:t> σε </a:t>
            </a:r>
            <a:r>
              <a:rPr lang="el-GR" sz="2000" b="1"/>
              <a:t>εσωτερικούς χώρους </a:t>
            </a:r>
            <a:r>
              <a:rPr lang="el-GR" sz="2000"/>
              <a:t>με πολύ μεγάλη ακρίβεια</a:t>
            </a:r>
            <a:r>
              <a:rPr lang="en-US" sz="2000"/>
              <a:t> </a:t>
            </a:r>
            <a:r>
              <a:rPr lang="el-GR" sz="2000"/>
              <a:t>με τη χρήση </a:t>
            </a:r>
            <a:r>
              <a:rPr lang="en-US" sz="2000"/>
              <a:t>smartphones” </a:t>
            </a:r>
            <a:endParaRPr lang="en-US" sz="1050"/>
          </a:p>
          <a:p>
            <a:pPr marL="50800" indent="0">
              <a:buNone/>
            </a:pPr>
            <a:endParaRPr lang="en-US" sz="1000"/>
          </a:p>
          <a:p>
            <a:pPr>
              <a:buFont typeface="Wingdings" pitchFamily="2" charset="2"/>
              <a:buChar char="Ø"/>
            </a:pPr>
            <a:r>
              <a:rPr lang="el-GR" sz="1800"/>
              <a:t>Χρησιμοποιεί τεχνολογίες όπως </a:t>
            </a:r>
            <a:r>
              <a:rPr lang="en-US" sz="1800" err="1"/>
              <a:t>WiFi</a:t>
            </a:r>
            <a:r>
              <a:rPr lang="el-GR" sz="1800"/>
              <a:t> (υπολογ</a:t>
            </a:r>
            <a:r>
              <a:rPr lang="en-US" sz="1800"/>
              <a:t>ί</a:t>
            </a:r>
            <a:r>
              <a:rPr lang="el-GR" sz="1800"/>
              <a:t>ζει απόσταση από κοντινά </a:t>
            </a:r>
            <a:r>
              <a:rPr lang="en-US" sz="1800"/>
              <a:t>access-points</a:t>
            </a:r>
            <a:r>
              <a:rPr lang="el-GR" sz="1800"/>
              <a:t>)</a:t>
            </a:r>
            <a:r>
              <a:rPr lang="en-US" sz="1800"/>
              <a:t> </a:t>
            </a:r>
            <a:r>
              <a:rPr lang="el-GR" sz="1800"/>
              <a:t>και </a:t>
            </a:r>
            <a:r>
              <a:rPr lang="en-US" sz="1800"/>
              <a:t>IMU (</a:t>
            </a:r>
            <a:r>
              <a:rPr lang="el-GR" sz="1800"/>
              <a:t>πλοήγηση με διάφορους αισθητήρες </a:t>
            </a:r>
            <a:r>
              <a:rPr lang="en-US" sz="1800"/>
              <a:t>smartphone ό</a:t>
            </a:r>
            <a:r>
              <a:rPr lang="el-GR" sz="1800"/>
              <a:t>πως </a:t>
            </a:r>
            <a:r>
              <a:rPr lang="en-US" sz="1800"/>
              <a:t>gyroscope </a:t>
            </a:r>
            <a:r>
              <a:rPr lang="el-GR" sz="1800"/>
              <a:t>και </a:t>
            </a:r>
            <a:r>
              <a:rPr lang="en-US" sz="1800"/>
              <a:t>accelerometer)</a:t>
            </a:r>
          </a:p>
          <a:p>
            <a:pPr>
              <a:buFont typeface="Wingdings" pitchFamily="2" charset="2"/>
              <a:buChar char="Ø"/>
            </a:pPr>
            <a:r>
              <a:rPr lang="el-GR" sz="1800"/>
              <a:t>Πολ</a:t>
            </a:r>
            <a:r>
              <a:rPr lang="en-US" sz="1800"/>
              <a:t>ύ</a:t>
            </a:r>
            <a:r>
              <a:rPr lang="el-GR" sz="1800"/>
              <a:t> πιο αποτελεσμάτικο από </a:t>
            </a:r>
            <a:r>
              <a:rPr lang="en-US" sz="1800"/>
              <a:t>Google Maps - </a:t>
            </a:r>
            <a:r>
              <a:rPr lang="el-GR" sz="1800"/>
              <a:t>δε βασίζεται στο σήμα του δορυφόρου, το οποίο μπορεί να χαθεί</a:t>
            </a:r>
            <a:endParaRPr lang="en-US" sz="1800"/>
          </a:p>
          <a:p>
            <a:pPr>
              <a:buFont typeface="Wingdings" pitchFamily="2" charset="2"/>
              <a:buChar char="Ø"/>
            </a:pPr>
            <a:r>
              <a:rPr lang="el-GR" sz="1800"/>
              <a:t>Μπορε</a:t>
            </a:r>
            <a:r>
              <a:rPr lang="en-US" sz="1800"/>
              <a:t>ί</a:t>
            </a:r>
            <a:r>
              <a:rPr lang="el-GR" sz="1800"/>
              <a:t> ο καθένας να το χρησιμοποιήσει, μέσω της </a:t>
            </a:r>
            <a:r>
              <a:rPr lang="en-US" sz="1800"/>
              <a:t>JAVA</a:t>
            </a:r>
            <a:r>
              <a:rPr lang="el-GR" sz="1800"/>
              <a:t> βιβλιοθήκης</a:t>
            </a:r>
            <a:r>
              <a:rPr lang="en-US" sz="1800"/>
              <a:t> – </a:t>
            </a:r>
            <a:r>
              <a:rPr lang="el-GR" sz="1800"/>
              <a:t>η οποία επικοινωνεί με την </a:t>
            </a:r>
            <a:r>
              <a:rPr lang="en-US" sz="1800"/>
              <a:t>DB </a:t>
            </a:r>
            <a:r>
              <a:rPr lang="el-GR" sz="1800"/>
              <a:t>μέσω </a:t>
            </a:r>
            <a:r>
              <a:rPr lang="en-US" sz="1800"/>
              <a:t>API calls</a:t>
            </a:r>
            <a:endParaRPr lang="el-GR" sz="1800"/>
          </a:p>
          <a:p>
            <a:pPr>
              <a:buFont typeface="Wingdings" pitchFamily="2" charset="2"/>
              <a:buChar char="Ø"/>
            </a:pPr>
            <a:endParaRPr lang="en-US" sz="1800"/>
          </a:p>
          <a:p>
            <a:pPr>
              <a:buFont typeface="Wingdings" pitchFamily="2" charset="2"/>
              <a:buChar char="Ø"/>
            </a:pPr>
            <a:endParaRPr lang="en-US" sz="1800"/>
          </a:p>
        </p:txBody>
      </p:sp>
      <p:sp>
        <p:nvSpPr>
          <p:cNvPr id="14" name="Rectangle 10">
            <a:extLst>
              <a:ext uri="{FF2B5EF4-FFF2-40B4-BE49-F238E27FC236}">
                <a16:creationId xmlns:a16="http://schemas.microsoft.com/office/drawing/2014/main" id="{8DD75C16-186B-6945-A3D6-A6E4E9E0CD98}"/>
              </a:ext>
            </a:extLst>
          </p:cNvPr>
          <p:cNvSpPr>
            <a:spLocks noChangeArrowheads="1"/>
          </p:cNvSpPr>
          <p:nvPr/>
        </p:nvSpPr>
        <p:spPr bwMode="auto">
          <a:xfrm>
            <a:off x="5068582" y="1928220"/>
            <a:ext cx="3618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tx2"/>
                </a:solidFill>
                <a:latin typeface="Arial" charset="0"/>
                <a:ea typeface="ＭＳ Ｐゴシック" charset="-128"/>
              </a:defRPr>
            </a:lvl1pPr>
            <a:lvl2pPr marL="742950" indent="-285750" eaLnBrk="0" hangingPunct="0">
              <a:defRPr sz="3600" b="1">
                <a:solidFill>
                  <a:schemeClr val="tx2"/>
                </a:solidFill>
                <a:latin typeface="Arial" charset="0"/>
                <a:ea typeface="ＭＳ Ｐゴシック" charset="-128"/>
              </a:defRPr>
            </a:lvl2pPr>
            <a:lvl3pPr marL="1143000" indent="-228600" eaLnBrk="0" hangingPunct="0">
              <a:defRPr sz="3600" b="1">
                <a:solidFill>
                  <a:schemeClr val="tx2"/>
                </a:solidFill>
                <a:latin typeface="Arial" charset="0"/>
                <a:ea typeface="ＭＳ Ｐゴシック" charset="-128"/>
              </a:defRPr>
            </a:lvl3pPr>
            <a:lvl4pPr marL="1600200" indent="-228600" eaLnBrk="0" hangingPunct="0">
              <a:defRPr sz="3600" b="1">
                <a:solidFill>
                  <a:schemeClr val="tx2"/>
                </a:solidFill>
                <a:latin typeface="Arial" charset="0"/>
                <a:ea typeface="ＭＳ Ｐゴシック" charset="-128"/>
              </a:defRPr>
            </a:lvl4pPr>
            <a:lvl5pPr marL="2057400" indent="-228600" eaLnBrk="0" hangingPunct="0">
              <a:defRPr sz="3600" b="1">
                <a:solidFill>
                  <a:schemeClr val="tx2"/>
                </a:solidFill>
                <a:latin typeface="Arial" charset="0"/>
                <a:ea typeface="ＭＳ Ｐゴシック" charset="-128"/>
              </a:defRPr>
            </a:lvl5pPr>
            <a:lvl6pPr marL="2514600" indent="-228600" eaLnBrk="0" fontAlgn="base" hangingPunct="0">
              <a:spcBef>
                <a:spcPct val="0"/>
              </a:spcBef>
              <a:spcAft>
                <a:spcPct val="0"/>
              </a:spcAft>
              <a:defRPr sz="3600" b="1">
                <a:solidFill>
                  <a:schemeClr val="tx2"/>
                </a:solidFill>
                <a:latin typeface="Arial" charset="0"/>
                <a:ea typeface="ＭＳ Ｐゴシック" charset="-128"/>
              </a:defRPr>
            </a:lvl6pPr>
            <a:lvl7pPr marL="2971800" indent="-228600" eaLnBrk="0" fontAlgn="base" hangingPunct="0">
              <a:spcBef>
                <a:spcPct val="0"/>
              </a:spcBef>
              <a:spcAft>
                <a:spcPct val="0"/>
              </a:spcAft>
              <a:defRPr sz="3600" b="1">
                <a:solidFill>
                  <a:schemeClr val="tx2"/>
                </a:solidFill>
                <a:latin typeface="Arial" charset="0"/>
                <a:ea typeface="ＭＳ Ｐゴシック" charset="-128"/>
              </a:defRPr>
            </a:lvl7pPr>
            <a:lvl8pPr marL="3429000" indent="-228600" eaLnBrk="0" fontAlgn="base" hangingPunct="0">
              <a:spcBef>
                <a:spcPct val="0"/>
              </a:spcBef>
              <a:spcAft>
                <a:spcPct val="0"/>
              </a:spcAft>
              <a:defRPr sz="3600" b="1">
                <a:solidFill>
                  <a:schemeClr val="tx2"/>
                </a:solidFill>
                <a:latin typeface="Arial" charset="0"/>
                <a:ea typeface="ＭＳ Ｐゴシック" charset="-128"/>
              </a:defRPr>
            </a:lvl8pPr>
            <a:lvl9pPr marL="3886200" indent="-228600" eaLnBrk="0" fontAlgn="base" hangingPunct="0">
              <a:spcBef>
                <a:spcPct val="0"/>
              </a:spcBef>
              <a:spcAft>
                <a:spcPct val="0"/>
              </a:spcAft>
              <a:defRPr sz="3600" b="1">
                <a:solidFill>
                  <a:schemeClr val="tx2"/>
                </a:solidFill>
                <a:latin typeface="Arial" charset="0"/>
                <a:ea typeface="ＭＳ Ｐゴシック" charset="-128"/>
              </a:defRPr>
            </a:lvl9pPr>
          </a:lstStyle>
          <a:p>
            <a:pPr algn="ctr" eaLnBrk="1" fontAlgn="base" hangingPunct="1">
              <a:spcBef>
                <a:spcPct val="0"/>
              </a:spcBef>
              <a:spcAft>
                <a:spcPct val="0"/>
              </a:spcAft>
            </a:pPr>
            <a:r>
              <a:rPr lang="en-US" altLang="en-US" sz="1800">
                <a:solidFill>
                  <a:srgbClr val="003399"/>
                </a:solidFill>
              </a:rPr>
              <a:t>http://</a:t>
            </a:r>
            <a:r>
              <a:rPr lang="en-US" altLang="en-US" sz="1800" err="1">
                <a:solidFill>
                  <a:srgbClr val="003399"/>
                </a:solidFill>
              </a:rPr>
              <a:t>anyplace.cs.ucy.ac.cy</a:t>
            </a:r>
            <a:r>
              <a:rPr lang="en-US" altLang="en-US" sz="1800">
                <a:solidFill>
                  <a:srgbClr val="003399"/>
                </a:solidFill>
              </a:rPr>
              <a:t>/</a:t>
            </a:r>
          </a:p>
        </p:txBody>
      </p:sp>
      <p:pic>
        <p:nvPicPr>
          <p:cNvPr id="16" name="Picture 15" descr="Logo, company name&#10;&#10;Description automatically generated">
            <a:extLst>
              <a:ext uri="{FF2B5EF4-FFF2-40B4-BE49-F238E27FC236}">
                <a16:creationId xmlns:a16="http://schemas.microsoft.com/office/drawing/2014/main" id="{6E25C49C-34CC-8A4D-BB8F-C8086B6CC284}"/>
              </a:ext>
            </a:extLst>
          </p:cNvPr>
          <p:cNvPicPr>
            <a:picLocks noChangeAspect="1"/>
          </p:cNvPicPr>
          <p:nvPr/>
        </p:nvPicPr>
        <p:blipFill>
          <a:blip r:embed="rId3"/>
          <a:stretch>
            <a:fillRect/>
          </a:stretch>
        </p:blipFill>
        <p:spPr>
          <a:xfrm>
            <a:off x="6750596" y="115442"/>
            <a:ext cx="2213549" cy="1080835"/>
          </a:xfrm>
          <a:prstGeom prst="rect">
            <a:avLst/>
          </a:prstGeom>
        </p:spPr>
      </p:pic>
    </p:spTree>
    <p:extLst>
      <p:ext uri="{BB962C8B-B14F-4D97-AF65-F5344CB8AC3E}">
        <p14:creationId xmlns:p14="http://schemas.microsoft.com/office/powerpoint/2010/main" val="10373343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4252" y="1507137"/>
            <a:ext cx="2175495" cy="2436710"/>
          </a:xfrm>
          <a:prstGeom prst="rect">
            <a:avLst/>
          </a:prstGeom>
        </p:spPr>
      </p:pic>
      <p:sp>
        <p:nvSpPr>
          <p:cNvPr id="4" name="TextBox 3">
            <a:extLst>
              <a:ext uri="{FF2B5EF4-FFF2-40B4-BE49-F238E27FC236}">
                <a16:creationId xmlns:a16="http://schemas.microsoft.com/office/drawing/2014/main" id="{22B3BA6D-A97C-2747-A127-6E336EE574B0}"/>
              </a:ext>
            </a:extLst>
          </p:cNvPr>
          <p:cNvSpPr txBox="1"/>
          <p:nvPr/>
        </p:nvSpPr>
        <p:spPr>
          <a:xfrm>
            <a:off x="457200" y="1155555"/>
            <a:ext cx="2467484" cy="3600986"/>
          </a:xfrm>
          <a:prstGeom prst="rect">
            <a:avLst/>
          </a:prstGeom>
          <a:noFill/>
        </p:spPr>
        <p:txBody>
          <a:bodyPr wrap="square" lIns="91440" tIns="45720" rIns="91440" bIns="45720" rtlCol="0" anchor="t">
            <a:spAutoFit/>
          </a:bodyPr>
          <a:lstStyle/>
          <a:p>
            <a:pPr algn="ctr"/>
            <a:r>
              <a:rPr lang="el-GR" u="sng"/>
              <a:t>Γιατί σε </a:t>
            </a:r>
            <a:r>
              <a:rPr lang="en-US" u="sng"/>
              <a:t>Android?</a:t>
            </a:r>
          </a:p>
          <a:p>
            <a:pPr algn="ctr"/>
            <a:endParaRPr lang="en-US"/>
          </a:p>
          <a:p>
            <a:pPr marL="285750" indent="-285750" algn="ctr">
              <a:spcAft>
                <a:spcPts val="1800"/>
              </a:spcAft>
              <a:buFont typeface="Wingdings" pitchFamily="2" charset="2"/>
              <a:buChar char="Ø"/>
            </a:pPr>
            <a:r>
              <a:rPr lang="en-US"/>
              <a:t>87% of global market share</a:t>
            </a:r>
          </a:p>
          <a:p>
            <a:pPr marL="285750" indent="-285750" algn="ctr">
              <a:spcAft>
                <a:spcPts val="1800"/>
              </a:spcAft>
              <a:buFont typeface="Wingdings" pitchFamily="2" charset="2"/>
              <a:buChar char="Ø"/>
            </a:pPr>
            <a:r>
              <a:rPr lang="en-US"/>
              <a:t>25-30$ initial fee – compared to 99$ annual fee of iOS</a:t>
            </a:r>
          </a:p>
          <a:p>
            <a:pPr marL="285750" indent="-285750" algn="ctr">
              <a:spcAft>
                <a:spcPts val="1800"/>
              </a:spcAft>
              <a:buFont typeface="Wingdings" pitchFamily="2" charset="2"/>
              <a:buChar char="Ø"/>
            </a:pPr>
            <a:r>
              <a:rPr lang="en-US"/>
              <a:t>Open Source</a:t>
            </a:r>
          </a:p>
          <a:p>
            <a:pPr marL="285750" indent="-285750" algn="ctr">
              <a:spcAft>
                <a:spcPts val="1800"/>
              </a:spcAft>
              <a:buFont typeface="Wingdings" pitchFamily="2" charset="2"/>
              <a:buChar char="Ø"/>
            </a:pPr>
            <a:r>
              <a:rPr lang="en-US"/>
              <a:t>UNIX based</a:t>
            </a:r>
          </a:p>
          <a:p>
            <a:pPr marL="285750" indent="-285750" algn="ctr">
              <a:spcAft>
                <a:spcPts val="1800"/>
              </a:spcAft>
              <a:buFont typeface="Wingdings" pitchFamily="2" charset="2"/>
              <a:buChar char="Ø"/>
            </a:pPr>
            <a:r>
              <a:rPr lang="en-US"/>
              <a:t>Supported by big companies – such as Google</a:t>
            </a:r>
            <a:endParaRPr lang="en-CY"/>
          </a:p>
        </p:txBody>
      </p:sp>
      <p:sp>
        <p:nvSpPr>
          <p:cNvPr id="12" name="TextBox 11">
            <a:extLst>
              <a:ext uri="{FF2B5EF4-FFF2-40B4-BE49-F238E27FC236}">
                <a16:creationId xmlns:a16="http://schemas.microsoft.com/office/drawing/2014/main" id="{BF8ED5BB-7177-4749-8CAA-0DE129F32A59}"/>
              </a:ext>
            </a:extLst>
          </p:cNvPr>
          <p:cNvSpPr txBox="1"/>
          <p:nvPr/>
        </p:nvSpPr>
        <p:spPr>
          <a:xfrm>
            <a:off x="6358393" y="1155555"/>
            <a:ext cx="2328407" cy="3508653"/>
          </a:xfrm>
          <a:prstGeom prst="rect">
            <a:avLst/>
          </a:prstGeom>
          <a:noFill/>
        </p:spPr>
        <p:txBody>
          <a:bodyPr wrap="square" rtlCol="0">
            <a:spAutoFit/>
          </a:bodyPr>
          <a:lstStyle/>
          <a:p>
            <a:pPr algn="ctr">
              <a:spcAft>
                <a:spcPts val="1200"/>
              </a:spcAft>
            </a:pPr>
            <a:r>
              <a:rPr lang="en-US" u="sng"/>
              <a:t>Developing</a:t>
            </a:r>
          </a:p>
          <a:p>
            <a:pPr indent="-285750" algn="ctr">
              <a:spcAft>
                <a:spcPts val="1200"/>
              </a:spcAft>
              <a:buFont typeface="Wingdings" pitchFamily="2" charset="2"/>
              <a:buChar char="Ø"/>
            </a:pPr>
            <a:r>
              <a:rPr lang="en-GB"/>
              <a:t>Use of Android Studio -Android's official IDE</a:t>
            </a:r>
          </a:p>
          <a:p>
            <a:pPr indent="-285750" algn="ctr">
              <a:spcAft>
                <a:spcPts val="1200"/>
              </a:spcAft>
              <a:buFont typeface="Wingdings" pitchFamily="2" charset="2"/>
              <a:buChar char="Ø"/>
            </a:pPr>
            <a:r>
              <a:rPr lang="en-GB"/>
              <a:t>To test the app, there is Android Emulator (included in Android Studio)</a:t>
            </a:r>
          </a:p>
          <a:p>
            <a:pPr indent="-285750" algn="ctr">
              <a:spcAft>
                <a:spcPts val="1200"/>
              </a:spcAft>
              <a:buFont typeface="Wingdings" pitchFamily="2" charset="2"/>
              <a:buChar char="Ø"/>
            </a:pPr>
            <a:r>
              <a:rPr lang="en-GB"/>
              <a:t>Or testing the app in any android smartphone that is in Developer Mode</a:t>
            </a:r>
          </a:p>
          <a:p>
            <a:pPr indent="-285750" algn="ctr">
              <a:spcAft>
                <a:spcPts val="1200"/>
              </a:spcAft>
              <a:buFont typeface="Wingdings" pitchFamily="2" charset="2"/>
              <a:buChar char="Ø"/>
            </a:pPr>
            <a:r>
              <a:rPr lang="en-GB"/>
              <a:t>Out-of-box supported languages are Java and Kotlin</a:t>
            </a:r>
            <a:endParaRPr lang="en-CY"/>
          </a:p>
        </p:txBody>
      </p:sp>
    </p:spTree>
    <p:extLst>
      <p:ext uri="{BB962C8B-B14F-4D97-AF65-F5344CB8AC3E}">
        <p14:creationId xmlns:p14="http://schemas.microsoft.com/office/powerpoint/2010/main" val="22391300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(2)</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sp>
        <p:nvSpPr>
          <p:cNvPr id="2" name="TextBox 1">
            <a:extLst>
              <a:ext uri="{FF2B5EF4-FFF2-40B4-BE49-F238E27FC236}">
                <a16:creationId xmlns:a16="http://schemas.microsoft.com/office/drawing/2014/main" id="{34CA4933-1DF1-4605-9177-A00300218813}"/>
              </a:ext>
            </a:extLst>
          </p:cNvPr>
          <p:cNvSpPr txBox="1"/>
          <p:nvPr/>
        </p:nvSpPr>
        <p:spPr>
          <a:xfrm>
            <a:off x="457200" y="1288059"/>
            <a:ext cx="2606374" cy="2677656"/>
          </a:xfrm>
          <a:prstGeom prst="rect">
            <a:avLst/>
          </a:prstGeom>
          <a:noFill/>
        </p:spPr>
        <p:txBody>
          <a:bodyPr wrap="square" lIns="91440" tIns="45720" rIns="91440" bIns="45720" rtlCol="0" anchor="t">
            <a:spAutoFit/>
          </a:bodyPr>
          <a:lstStyle/>
          <a:p>
            <a:r>
              <a:rPr lang="en-US" u="sng" err="1"/>
              <a:t>Πώς</a:t>
            </a:r>
            <a:r>
              <a:rPr lang="en-US" u="sng"/>
              <a:t> </a:t>
            </a:r>
            <a:r>
              <a:rPr lang="en-US" u="sng" err="1"/>
              <a:t>γίνετ</a:t>
            </a:r>
            <a:r>
              <a:rPr lang="en-US" u="sng"/>
              <a:t>αι η εγκατάσταση?</a:t>
            </a:r>
            <a:endParaRPr lang="en-US"/>
          </a:p>
          <a:p>
            <a:endParaRPr lang="en-US" u="sng"/>
          </a:p>
          <a:p>
            <a:pPr marL="342900" indent="-342900">
              <a:buAutoNum type="arabicPeriod"/>
            </a:pPr>
            <a:r>
              <a:rPr lang="en-US"/>
              <a:t>Κα</a:t>
            </a:r>
            <a:r>
              <a:rPr lang="en-US" err="1"/>
              <a:t>τε</a:t>
            </a:r>
            <a:r>
              <a:rPr lang="en-US"/>
              <a:t>βάζουμε το Android Studio</a:t>
            </a:r>
          </a:p>
          <a:p>
            <a:pPr marL="342900" indent="-342900">
              <a:buAutoNum type="arabicPeriod"/>
            </a:pPr>
            <a:r>
              <a:rPr lang="en-US"/>
              <a:t>Run it, και </a:t>
            </a:r>
            <a:r>
              <a:rPr lang="en-US" err="1"/>
              <a:t>διάλεξε</a:t>
            </a:r>
            <a:r>
              <a:rPr lang="en-US"/>
              <a:t> project template</a:t>
            </a:r>
          </a:p>
          <a:p>
            <a:pPr marL="342900" indent="-342900">
              <a:buAutoNum type="arabicPeriod"/>
            </a:pPr>
            <a:r>
              <a:rPr lang="en-US"/>
              <a:t>Select either </a:t>
            </a:r>
            <a:r>
              <a:rPr lang="en-US" b="1"/>
              <a:t>Java</a:t>
            </a:r>
            <a:r>
              <a:rPr lang="en-US"/>
              <a:t> or </a:t>
            </a:r>
            <a:r>
              <a:rPr lang="en-US" b="1"/>
              <a:t>Kotlin </a:t>
            </a:r>
            <a:r>
              <a:rPr lang="en-US"/>
              <a:t>from the language drop-down menu</a:t>
            </a:r>
          </a:p>
          <a:p>
            <a:pPr marL="342900" indent="-342900">
              <a:buAutoNum type="arabicPeriod"/>
            </a:pPr>
            <a:r>
              <a:rPr lang="en-US"/>
              <a:t>Start writing your code!</a:t>
            </a:r>
          </a:p>
          <a:p>
            <a:pPr marL="342900" indent="-342900">
              <a:buAutoNum type="arabicPeriod"/>
            </a:pPr>
            <a:endParaRPr lang="en-US"/>
          </a:p>
        </p:txBody>
      </p:sp>
      <p:pic>
        <p:nvPicPr>
          <p:cNvPr id="4" name="Picture 8" descr="Graphical user interface, text, application, chat or text message&#10;&#10;Description automatically generated">
            <a:extLst>
              <a:ext uri="{FF2B5EF4-FFF2-40B4-BE49-F238E27FC236}">
                <a16:creationId xmlns:a16="http://schemas.microsoft.com/office/drawing/2014/main" id="{9D4E300D-8396-41F7-93F1-6E57D954722B}"/>
              </a:ext>
            </a:extLst>
          </p:cNvPr>
          <p:cNvPicPr>
            <a:picLocks noChangeAspect="1"/>
          </p:cNvPicPr>
          <p:nvPr/>
        </p:nvPicPr>
        <p:blipFill>
          <a:blip r:embed="rId5"/>
          <a:stretch>
            <a:fillRect/>
          </a:stretch>
        </p:blipFill>
        <p:spPr>
          <a:xfrm>
            <a:off x="6020356" y="1287839"/>
            <a:ext cx="2864175" cy="1241274"/>
          </a:xfrm>
          <a:prstGeom prst="rect">
            <a:avLst/>
          </a:prstGeom>
          <a:ln w="12700">
            <a:solidFill>
              <a:schemeClr val="tx1"/>
            </a:solidFill>
          </a:ln>
        </p:spPr>
      </p:pic>
      <p:cxnSp>
        <p:nvCxnSpPr>
          <p:cNvPr id="9" name="Straight Arrow Connector 8">
            <a:extLst>
              <a:ext uri="{FF2B5EF4-FFF2-40B4-BE49-F238E27FC236}">
                <a16:creationId xmlns:a16="http://schemas.microsoft.com/office/drawing/2014/main" id="{9089FF2F-A0D7-4B8F-BF84-A83920577AEE}"/>
              </a:ext>
            </a:extLst>
          </p:cNvPr>
          <p:cNvCxnSpPr/>
          <p:nvPr/>
        </p:nvCxnSpPr>
        <p:spPr>
          <a:xfrm flipV="1">
            <a:off x="3063573" y="1936009"/>
            <a:ext cx="2787418" cy="6173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1" name="Picture 11" descr="Graphical user interface, application&#10;&#10;Description automatically generated">
            <a:extLst>
              <a:ext uri="{FF2B5EF4-FFF2-40B4-BE49-F238E27FC236}">
                <a16:creationId xmlns:a16="http://schemas.microsoft.com/office/drawing/2014/main" id="{7267B79E-2DF0-4892-862D-4F8A58EE831F}"/>
              </a:ext>
            </a:extLst>
          </p:cNvPr>
          <p:cNvPicPr>
            <a:picLocks noChangeAspect="1"/>
          </p:cNvPicPr>
          <p:nvPr/>
        </p:nvPicPr>
        <p:blipFill>
          <a:blip r:embed="rId6"/>
          <a:stretch>
            <a:fillRect/>
          </a:stretch>
        </p:blipFill>
        <p:spPr>
          <a:xfrm>
            <a:off x="3934590" y="2723463"/>
            <a:ext cx="4949940" cy="1961715"/>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0C0ED57C-7F23-4E81-80C3-76C88B6F8AE4}"/>
              </a:ext>
            </a:extLst>
          </p:cNvPr>
          <p:cNvCxnSpPr>
            <a:cxnSpLocks/>
          </p:cNvCxnSpPr>
          <p:nvPr/>
        </p:nvCxnSpPr>
        <p:spPr>
          <a:xfrm>
            <a:off x="1728682" y="2548391"/>
            <a:ext cx="2111629" cy="217753"/>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59A65D1-7A47-4E7F-A315-65A1D3F025D1}"/>
              </a:ext>
            </a:extLst>
          </p:cNvPr>
          <p:cNvSpPr txBox="1"/>
          <p:nvPr/>
        </p:nvSpPr>
        <p:spPr>
          <a:xfrm>
            <a:off x="417988" y="3840730"/>
            <a:ext cx="2843316" cy="830997"/>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b="1">
                <a:solidFill>
                  <a:srgbClr val="FF0000"/>
                </a:solidFill>
              </a:rPr>
              <a:t>ATTENTION!</a:t>
            </a:r>
          </a:p>
          <a:p>
            <a:r>
              <a:rPr lang="en-GB" sz="1200">
                <a:solidFill>
                  <a:schemeClr val="tx1"/>
                </a:solidFill>
              </a:rPr>
              <a:t>It is recommended to run Android Studio on a high-end machine since it requires a lot of CPU power and RAM.</a:t>
            </a:r>
          </a:p>
        </p:txBody>
      </p:sp>
    </p:spTree>
    <p:extLst>
      <p:ext uri="{BB962C8B-B14F-4D97-AF65-F5344CB8AC3E}">
        <p14:creationId xmlns:p14="http://schemas.microsoft.com/office/powerpoint/2010/main" val="19409789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(3)</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pic>
        <p:nvPicPr>
          <p:cNvPr id="14" name="Picture 13" descr="A close-up of a cell phone&#10;&#10;Description automatically generated with medium confidence">
            <a:extLst>
              <a:ext uri="{FF2B5EF4-FFF2-40B4-BE49-F238E27FC236}">
                <a16:creationId xmlns:a16="http://schemas.microsoft.com/office/drawing/2014/main" id="{6BFEC9AA-6986-4554-B2D1-9E66DE51BDB4}"/>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643091" y="1097280"/>
            <a:ext cx="1761817" cy="3566160"/>
          </a:xfrm>
          <a:prstGeom prst="rect">
            <a:avLst/>
          </a:prstGeom>
        </p:spPr>
      </p:pic>
      <p:sp>
        <p:nvSpPr>
          <p:cNvPr id="19" name="TextBox 18">
            <a:extLst>
              <a:ext uri="{FF2B5EF4-FFF2-40B4-BE49-F238E27FC236}">
                <a16:creationId xmlns:a16="http://schemas.microsoft.com/office/drawing/2014/main" id="{CE1451E4-3239-4231-9776-38A51D44AAEA}"/>
              </a:ext>
            </a:extLst>
          </p:cNvPr>
          <p:cNvSpPr txBox="1"/>
          <p:nvPr/>
        </p:nvSpPr>
        <p:spPr>
          <a:xfrm>
            <a:off x="2790265" y="1335832"/>
            <a:ext cx="3408829" cy="1452770"/>
          </a:xfrm>
          <a:prstGeom prst="rect">
            <a:avLst/>
          </a:prstGeom>
          <a:noFill/>
        </p:spPr>
        <p:txBody>
          <a:bodyPr wrap="square" rtlCol="0">
            <a:spAutoFit/>
          </a:bodyPr>
          <a:lstStyle/>
          <a:p>
            <a:r>
              <a:rPr lang="en-US" b="1" u="sng"/>
              <a:t>LOGIN SCREEN</a:t>
            </a:r>
            <a:r>
              <a:rPr lang="en-US" b="1"/>
              <a:t>:</a:t>
            </a:r>
          </a:p>
          <a:p>
            <a:endParaRPr lang="en-US"/>
          </a:p>
          <a:p>
            <a:pPr marL="285750" indent="-285750">
              <a:lnSpc>
                <a:spcPct val="150000"/>
              </a:lnSpc>
              <a:buFont typeface="Arial" panose="020B0604020202020204" pitchFamily="34" charset="0"/>
              <a:buChar char="•"/>
            </a:pPr>
            <a:r>
              <a:rPr lang="en-US"/>
              <a:t>Username</a:t>
            </a:r>
          </a:p>
          <a:p>
            <a:pPr marL="285750" indent="-285750">
              <a:lnSpc>
                <a:spcPct val="150000"/>
              </a:lnSpc>
              <a:buFont typeface="Arial" panose="020B0604020202020204" pitchFamily="34" charset="0"/>
              <a:buChar char="•"/>
            </a:pPr>
            <a:r>
              <a:rPr lang="en-US"/>
              <a:t>Password</a:t>
            </a:r>
          </a:p>
          <a:p>
            <a:pPr marL="285750" indent="-285750">
              <a:lnSpc>
                <a:spcPct val="150000"/>
              </a:lnSpc>
              <a:buFont typeface="Arial" panose="020B0604020202020204" pitchFamily="34" charset="0"/>
              <a:buChar char="•"/>
            </a:pPr>
            <a:r>
              <a:rPr lang="el-GR"/>
              <a:t>Σύνδεση ή δημιουργία λογαριασμού</a:t>
            </a:r>
            <a:endParaRPr lang="en-US"/>
          </a:p>
        </p:txBody>
      </p:sp>
      <p:pic>
        <p:nvPicPr>
          <p:cNvPr id="21" name="Picture 20" descr="A close-up of a cell phone&#10;&#10;Description automatically generated with medium confidence">
            <a:extLst>
              <a:ext uri="{FF2B5EF4-FFF2-40B4-BE49-F238E27FC236}">
                <a16:creationId xmlns:a16="http://schemas.microsoft.com/office/drawing/2014/main" id="{BEEB21D6-D4EB-40DB-8935-691CC697A6C7}"/>
              </a:ext>
            </a:extLst>
          </p:cNvPr>
          <p:cNvPicPr>
            <a:picLocks noChangeAspect="1"/>
          </p:cNvPicPr>
          <p:nvPr/>
        </p:nvPicPr>
        <p:blipFill>
          <a:blip r:embed="rId6"/>
          <a:stretch>
            <a:fillRect/>
          </a:stretch>
        </p:blipFill>
        <p:spPr>
          <a:xfrm>
            <a:off x="6583680" y="1097280"/>
            <a:ext cx="1770909" cy="3566160"/>
          </a:xfrm>
          <a:prstGeom prst="rect">
            <a:avLst/>
          </a:prstGeom>
        </p:spPr>
      </p:pic>
    </p:spTree>
    <p:extLst>
      <p:ext uri="{BB962C8B-B14F-4D97-AF65-F5344CB8AC3E}">
        <p14:creationId xmlns:p14="http://schemas.microsoft.com/office/powerpoint/2010/main" val="25357167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(4)</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sp>
        <p:nvSpPr>
          <p:cNvPr id="19" name="TextBox 18">
            <a:extLst>
              <a:ext uri="{FF2B5EF4-FFF2-40B4-BE49-F238E27FC236}">
                <a16:creationId xmlns:a16="http://schemas.microsoft.com/office/drawing/2014/main" id="{CE1451E4-3239-4231-9776-38A51D44AAEA}"/>
              </a:ext>
            </a:extLst>
          </p:cNvPr>
          <p:cNvSpPr txBox="1"/>
          <p:nvPr/>
        </p:nvSpPr>
        <p:spPr>
          <a:xfrm>
            <a:off x="2590800" y="1349792"/>
            <a:ext cx="3962400" cy="2893100"/>
          </a:xfrm>
          <a:prstGeom prst="rect">
            <a:avLst/>
          </a:prstGeom>
          <a:noFill/>
        </p:spPr>
        <p:txBody>
          <a:bodyPr wrap="square" rtlCol="0">
            <a:spAutoFit/>
          </a:bodyPr>
          <a:lstStyle/>
          <a:p>
            <a:r>
              <a:rPr lang="en-US" b="1" u="sng"/>
              <a:t>CHANNELS LIST</a:t>
            </a:r>
            <a:r>
              <a:rPr lang="en-US" b="1"/>
              <a:t>:</a:t>
            </a:r>
          </a:p>
          <a:p>
            <a:endParaRPr lang="en-US"/>
          </a:p>
          <a:p>
            <a:pPr marL="285750" lvl="1" indent="-285750">
              <a:buFont typeface="Arial" panose="020B0604020202020204" pitchFamily="34" charset="0"/>
              <a:buChar char="•"/>
            </a:pPr>
            <a:r>
              <a:rPr lang="el-GR"/>
              <a:t>Λίστα με συνομιλίες του χρήστη</a:t>
            </a:r>
          </a:p>
          <a:p>
            <a:pPr marL="285750" lvl="1" indent="-285750">
              <a:buFont typeface="Arial" panose="020B0604020202020204" pitchFamily="34" charset="0"/>
              <a:buChar char="•"/>
            </a:pPr>
            <a:r>
              <a:rPr lang="el-GR"/>
              <a:t>Κατάσταση μηνυμάτων (στάλθηκε, διαβάστηκε)</a:t>
            </a:r>
          </a:p>
          <a:p>
            <a:pPr lvl="1"/>
            <a:endParaRPr lang="el-GR"/>
          </a:p>
          <a:p>
            <a:pPr lvl="1" algn="r"/>
            <a:r>
              <a:rPr lang="en-US" b="1" u="sng"/>
              <a:t>CHANNEL MESSAGES</a:t>
            </a:r>
            <a:r>
              <a:rPr lang="en-US" b="1"/>
              <a:t>:</a:t>
            </a:r>
            <a:endParaRPr lang="en-US"/>
          </a:p>
          <a:p>
            <a:pPr lvl="1" algn="r"/>
            <a:endParaRPr lang="el-GR" b="1" u="sng"/>
          </a:p>
          <a:p>
            <a:pPr marL="285750" lvl="1" indent="-285750" algn="r">
              <a:buFont typeface="Arial" panose="020B0604020202020204" pitchFamily="34" charset="0"/>
              <a:buChar char="•"/>
            </a:pPr>
            <a:r>
              <a:rPr lang="el-GR"/>
              <a:t>Μηνύματα από και προς τον χρήστη</a:t>
            </a:r>
          </a:p>
          <a:p>
            <a:pPr marL="285750" lvl="1" indent="-285750" algn="r">
              <a:buFont typeface="Arial" panose="020B0604020202020204" pitchFamily="34" charset="0"/>
              <a:buChar char="•"/>
            </a:pPr>
            <a:r>
              <a:rPr lang="el-GR"/>
              <a:t>Κατάσταση μηνυμάτων (στάλθηκε, διαβάστηκε)</a:t>
            </a:r>
          </a:p>
          <a:p>
            <a:pPr marL="285750" lvl="1" indent="-285750" algn="r">
              <a:buFont typeface="Arial" panose="020B0604020202020204" pitchFamily="34" charset="0"/>
              <a:buChar char="•"/>
            </a:pPr>
            <a:endParaRPr lang="en-US"/>
          </a:p>
          <a:p>
            <a:pPr marL="285750" lvl="1" indent="-285750" algn="r">
              <a:buFont typeface="Arial" panose="020B0604020202020204" pitchFamily="34" charset="0"/>
              <a:buChar char="•"/>
            </a:pPr>
            <a:endParaRPr lang="en-US" b="1" u="sng"/>
          </a:p>
        </p:txBody>
      </p:sp>
      <p:pic>
        <p:nvPicPr>
          <p:cNvPr id="12" name="Picture 11" descr="A picture containing text, monitor, screenshot, screen&#10;&#10;Description automatically generated">
            <a:extLst>
              <a:ext uri="{FF2B5EF4-FFF2-40B4-BE49-F238E27FC236}">
                <a16:creationId xmlns:a16="http://schemas.microsoft.com/office/drawing/2014/main" id="{6DA75BB1-135A-47E7-A29C-CDF8423E2FE1}"/>
              </a:ext>
            </a:extLst>
          </p:cNvPr>
          <p:cNvPicPr>
            <a:picLocks noChangeAspect="1"/>
          </p:cNvPicPr>
          <p:nvPr/>
        </p:nvPicPr>
        <p:blipFill>
          <a:blip r:embed="rId5"/>
          <a:stretch>
            <a:fillRect/>
          </a:stretch>
        </p:blipFill>
        <p:spPr>
          <a:xfrm>
            <a:off x="641588" y="1097279"/>
            <a:ext cx="1764823" cy="3566160"/>
          </a:xfrm>
          <a:prstGeom prst="rect">
            <a:avLst/>
          </a:prstGeom>
        </p:spPr>
      </p:pic>
      <p:pic>
        <p:nvPicPr>
          <p:cNvPr id="9" name="Picture 8">
            <a:extLst>
              <a:ext uri="{FF2B5EF4-FFF2-40B4-BE49-F238E27FC236}">
                <a16:creationId xmlns:a16="http://schemas.microsoft.com/office/drawing/2014/main" id="{AE2A1024-8E47-45C1-BF2D-5ADE759BAD22}"/>
              </a:ext>
            </a:extLst>
          </p:cNvPr>
          <p:cNvPicPr>
            <a:picLocks noChangeAspect="1"/>
          </p:cNvPicPr>
          <p:nvPr/>
        </p:nvPicPr>
        <p:blipFill>
          <a:blip r:embed="rId6"/>
          <a:stretch>
            <a:fillRect/>
          </a:stretch>
        </p:blipFill>
        <p:spPr>
          <a:xfrm>
            <a:off x="6583680" y="1097279"/>
            <a:ext cx="1761817" cy="3566160"/>
          </a:xfrm>
          <a:prstGeom prst="rect">
            <a:avLst/>
          </a:prstGeom>
        </p:spPr>
      </p:pic>
    </p:spTree>
    <p:extLst>
      <p:ext uri="{BB962C8B-B14F-4D97-AF65-F5344CB8AC3E}">
        <p14:creationId xmlns:p14="http://schemas.microsoft.com/office/powerpoint/2010/main" val="382575642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(5)</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sp>
        <p:nvSpPr>
          <p:cNvPr id="19" name="TextBox 18">
            <a:extLst>
              <a:ext uri="{FF2B5EF4-FFF2-40B4-BE49-F238E27FC236}">
                <a16:creationId xmlns:a16="http://schemas.microsoft.com/office/drawing/2014/main" id="{CE1451E4-3239-4231-9776-38A51D44AAEA}"/>
              </a:ext>
            </a:extLst>
          </p:cNvPr>
          <p:cNvSpPr txBox="1"/>
          <p:nvPr/>
        </p:nvSpPr>
        <p:spPr>
          <a:xfrm>
            <a:off x="2590800" y="1155555"/>
            <a:ext cx="3796041" cy="2893100"/>
          </a:xfrm>
          <a:prstGeom prst="rect">
            <a:avLst/>
          </a:prstGeom>
          <a:noFill/>
        </p:spPr>
        <p:txBody>
          <a:bodyPr wrap="square" rtlCol="0">
            <a:spAutoFit/>
          </a:bodyPr>
          <a:lstStyle/>
          <a:p>
            <a:r>
              <a:rPr lang="el-GR" b="1" u="sng"/>
              <a:t>ΜΗΝΥΜΑ ΧΡΗΣΤΗ</a:t>
            </a:r>
            <a:r>
              <a:rPr lang="en-US" b="1"/>
              <a:t>:</a:t>
            </a:r>
          </a:p>
          <a:p>
            <a:endParaRPr lang="en-US"/>
          </a:p>
          <a:p>
            <a:pPr marL="285750" indent="-285750">
              <a:buFont typeface="Arial" panose="020B0604020202020204" pitchFamily="34" charset="0"/>
              <a:buChar char="•"/>
            </a:pPr>
            <a:r>
              <a:rPr lang="en-US"/>
              <a:t>Reactions (like, heart, funny, …)</a:t>
            </a:r>
          </a:p>
          <a:p>
            <a:pPr marL="285750" indent="-285750">
              <a:buFont typeface="Arial" panose="020B0604020202020204" pitchFamily="34" charset="0"/>
              <a:buChar char="•"/>
            </a:pPr>
            <a:r>
              <a:rPr lang="el-GR"/>
              <a:t>Απάντηση σε συγκεκριμένο μήνυμα</a:t>
            </a:r>
          </a:p>
          <a:p>
            <a:pPr marL="285750" indent="-285750">
              <a:buFont typeface="Arial" panose="020B0604020202020204" pitchFamily="34" charset="0"/>
              <a:buChar char="•"/>
            </a:pPr>
            <a:r>
              <a:rPr lang="el-GR"/>
              <a:t>Αντιγραφή, επεξεργασία και διαγραφή μυνήματος</a:t>
            </a:r>
          </a:p>
          <a:p>
            <a:endParaRPr lang="el-GR"/>
          </a:p>
          <a:p>
            <a:pPr algn="r"/>
            <a:r>
              <a:rPr lang="el-GR" b="1" u="sng"/>
              <a:t>ΜΗΝΥΜΑ ΑΠΟΣΤΟΛΕΑ</a:t>
            </a:r>
            <a:r>
              <a:rPr lang="en-US" b="1"/>
              <a:t>:</a:t>
            </a:r>
          </a:p>
          <a:p>
            <a:pPr algn="r"/>
            <a:endParaRPr lang="en-US"/>
          </a:p>
          <a:p>
            <a:pPr marL="285750" indent="-285750" algn="r">
              <a:buFont typeface="Arial" panose="020B0604020202020204" pitchFamily="34" charset="0"/>
              <a:buChar char="•"/>
            </a:pPr>
            <a:r>
              <a:rPr lang="en-US"/>
              <a:t>Reactions (like, heart, funny, …)</a:t>
            </a:r>
          </a:p>
          <a:p>
            <a:pPr marL="285750" indent="-285750" algn="r">
              <a:buFont typeface="Arial" panose="020B0604020202020204" pitchFamily="34" charset="0"/>
              <a:buChar char="•"/>
            </a:pPr>
            <a:r>
              <a:rPr lang="el-GR"/>
              <a:t>Απάντηση σε συγκεκριμένο μήνυμα</a:t>
            </a:r>
          </a:p>
          <a:p>
            <a:pPr marL="285750" indent="-285750" algn="r">
              <a:buFont typeface="Arial" panose="020B0604020202020204" pitchFamily="34" charset="0"/>
              <a:buChar char="•"/>
            </a:pPr>
            <a:r>
              <a:rPr lang="el-GR"/>
              <a:t>Αντιγραφή μηνύματος </a:t>
            </a:r>
            <a:endParaRPr lang="en-US"/>
          </a:p>
          <a:p>
            <a:pPr algn="r"/>
            <a:endParaRPr lang="en-US"/>
          </a:p>
        </p:txBody>
      </p:sp>
      <p:pic>
        <p:nvPicPr>
          <p:cNvPr id="4" name="Picture 3" descr="A picture containing text, monitor, screen, electronics&#10;&#10;Description automatically generated">
            <a:extLst>
              <a:ext uri="{FF2B5EF4-FFF2-40B4-BE49-F238E27FC236}">
                <a16:creationId xmlns:a16="http://schemas.microsoft.com/office/drawing/2014/main" id="{1A87150E-0F51-4EEE-9385-6C38C7B4E5DB}"/>
              </a:ext>
            </a:extLst>
          </p:cNvPr>
          <p:cNvPicPr>
            <a:picLocks noChangeAspect="1"/>
          </p:cNvPicPr>
          <p:nvPr/>
        </p:nvPicPr>
        <p:blipFill>
          <a:blip r:embed="rId5"/>
          <a:stretch>
            <a:fillRect/>
          </a:stretch>
        </p:blipFill>
        <p:spPr>
          <a:xfrm>
            <a:off x="6583680" y="1097280"/>
            <a:ext cx="1761813" cy="356616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3EFD8BC-66D1-4323-8115-FAE30034C03B}"/>
              </a:ext>
            </a:extLst>
          </p:cNvPr>
          <p:cNvPicPr>
            <a:picLocks noChangeAspect="1"/>
          </p:cNvPicPr>
          <p:nvPr/>
        </p:nvPicPr>
        <p:blipFill>
          <a:blip r:embed="rId6"/>
          <a:stretch>
            <a:fillRect/>
          </a:stretch>
        </p:blipFill>
        <p:spPr>
          <a:xfrm>
            <a:off x="640080" y="1097280"/>
            <a:ext cx="1761817" cy="3566160"/>
          </a:xfrm>
          <a:prstGeom prst="rect">
            <a:avLst/>
          </a:prstGeom>
        </p:spPr>
      </p:pic>
    </p:spTree>
    <p:extLst>
      <p:ext uri="{BB962C8B-B14F-4D97-AF65-F5344CB8AC3E}">
        <p14:creationId xmlns:p14="http://schemas.microsoft.com/office/powerpoint/2010/main" val="31743936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246F662-D466-DB4E-8209-E96C4E3C6C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Date Placeholder 5">
            <a:extLst>
              <a:ext uri="{FF2B5EF4-FFF2-40B4-BE49-F238E27FC236}">
                <a16:creationId xmlns:a16="http://schemas.microsoft.com/office/drawing/2014/main" id="{2810F74D-8F86-8149-B157-2328A84CC957}"/>
              </a:ext>
            </a:extLst>
          </p:cNvPr>
          <p:cNvSpPr>
            <a:spLocks noGrp="1"/>
          </p:cNvSpPr>
          <p:nvPr>
            <p:ph type="dt" idx="10"/>
          </p:nvPr>
        </p:nvSpPr>
        <p:spPr/>
        <p:txBody>
          <a:bodyPr/>
          <a:lstStyle/>
          <a:p>
            <a:r>
              <a:rPr lang="en-US"/>
              <a:t>10-Μάι-21</a:t>
            </a:r>
            <a:endParaRPr lang="el-GR"/>
          </a:p>
        </p:txBody>
      </p:sp>
      <p:sp>
        <p:nvSpPr>
          <p:cNvPr id="7" name="Footer Placeholder 6">
            <a:extLst>
              <a:ext uri="{FF2B5EF4-FFF2-40B4-BE49-F238E27FC236}">
                <a16:creationId xmlns:a16="http://schemas.microsoft.com/office/drawing/2014/main" id="{FB31DD0F-AAD2-CC46-B1E9-FB044A81B033}"/>
              </a:ext>
            </a:extLst>
          </p:cNvPr>
          <p:cNvSpPr>
            <a:spLocks noGrp="1"/>
          </p:cNvSpPr>
          <p:nvPr>
            <p:ph type="ftr" idx="11"/>
          </p:nvPr>
        </p:nvSpPr>
        <p:spPr/>
        <p:txBody>
          <a:bodyPr/>
          <a:lstStyle/>
          <a:p>
            <a:r>
              <a:rPr lang="el-GR"/>
              <a:t>ΕΠΛ 421 – Προγραμματισμός Συστημάτων - </a:t>
            </a:r>
            <a:r>
              <a:rPr lang="en-GB"/>
              <a:t>Group 5</a:t>
            </a:r>
            <a:endParaRPr lang="el-GR"/>
          </a:p>
        </p:txBody>
      </p:sp>
      <p:sp>
        <p:nvSpPr>
          <p:cNvPr id="10" name="Title 1">
            <a:extLst>
              <a:ext uri="{FF2B5EF4-FFF2-40B4-BE49-F238E27FC236}">
                <a16:creationId xmlns:a16="http://schemas.microsoft.com/office/drawing/2014/main" id="{D8395351-19B7-C14E-9C16-4860DF13B538}"/>
              </a:ext>
            </a:extLst>
          </p:cNvPr>
          <p:cNvSpPr>
            <a:spLocks noGrp="1"/>
          </p:cNvSpPr>
          <p:nvPr>
            <p:ph type="title"/>
          </p:nvPr>
        </p:nvSpPr>
        <p:spPr>
          <a:xfrm>
            <a:off x="179855" y="298305"/>
            <a:ext cx="8229600" cy="857250"/>
          </a:xfrm>
        </p:spPr>
        <p:txBody>
          <a:bodyPr>
            <a:normAutofit/>
          </a:bodyPr>
          <a:lstStyle/>
          <a:p>
            <a:r>
              <a:rPr lang="el-GR" sz="4000"/>
              <a:t>Εφαρμογή </a:t>
            </a:r>
            <a:r>
              <a:rPr lang="en-US" sz="4000"/>
              <a:t>Android (6)</a:t>
            </a:r>
          </a:p>
        </p:txBody>
      </p:sp>
      <p:pic>
        <p:nvPicPr>
          <p:cNvPr id="3" name="Graphic 2">
            <a:extLst>
              <a:ext uri="{FF2B5EF4-FFF2-40B4-BE49-F238E27FC236}">
                <a16:creationId xmlns:a16="http://schemas.microsoft.com/office/drawing/2014/main" id="{F63F6E67-14DA-BC4E-91DF-BDB5330877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30629" y="450662"/>
            <a:ext cx="552765" cy="619136"/>
          </a:xfrm>
          <a:prstGeom prst="rect">
            <a:avLst/>
          </a:prstGeom>
        </p:spPr>
      </p:pic>
      <p:sp>
        <p:nvSpPr>
          <p:cNvPr id="4" name="TextBox 3">
            <a:extLst>
              <a:ext uri="{FF2B5EF4-FFF2-40B4-BE49-F238E27FC236}">
                <a16:creationId xmlns:a16="http://schemas.microsoft.com/office/drawing/2014/main" id="{CB861E12-529A-46B5-816E-CA77E88FF8FC}"/>
              </a:ext>
            </a:extLst>
          </p:cNvPr>
          <p:cNvSpPr txBox="1"/>
          <p:nvPr/>
        </p:nvSpPr>
        <p:spPr>
          <a:xfrm>
            <a:off x="2920907" y="233480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3200"/>
              <a:t>DEMO</a:t>
            </a:r>
            <a:endParaRPr lang="en-US" sz="3200"/>
          </a:p>
        </p:txBody>
      </p:sp>
    </p:spTree>
    <p:extLst>
      <p:ext uri="{BB962C8B-B14F-4D97-AF65-F5344CB8AC3E}">
        <p14:creationId xmlns:p14="http://schemas.microsoft.com/office/powerpoint/2010/main" val="527258601"/>
      </p:ext>
    </p:extLst>
  </p:cSld>
  <p:clrMapOvr>
    <a:masterClrMapping/>
  </p:clrMapOvr>
  <p:transition spd="slow">
    <p:wipe/>
  </p:transition>
</p:sld>
</file>

<file path=ppt/theme/theme1.xml><?xml version="1.0" encoding="utf-8"?>
<a:theme xmlns:a="http://schemas.openxmlformats.org/drawingml/2006/main" name="Θέμα του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1297</Words>
  <Application>Microsoft Office PowerPoint</Application>
  <PresentationFormat>On-screen Show (16:9)</PresentationFormat>
  <Paragraphs>222</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Calibri</vt:lpstr>
      <vt:lpstr>Constantia</vt:lpstr>
      <vt:lpstr>Wingdings</vt:lpstr>
      <vt:lpstr>Θέμα του Office</vt:lpstr>
      <vt:lpstr>Group 5 – Anyplace Component</vt:lpstr>
      <vt:lpstr>Τι έπρεπε να κάνουμε;</vt:lpstr>
      <vt:lpstr>Τι είναι το Anyplace;</vt:lpstr>
      <vt:lpstr>Εφαρμογή Android</vt:lpstr>
      <vt:lpstr>Εφαρμογή Android (2)</vt:lpstr>
      <vt:lpstr>Εφαρμογή Android (3)</vt:lpstr>
      <vt:lpstr>Εφαρμογή Android (4)</vt:lpstr>
      <vt:lpstr>Εφαρμογή Android (5)</vt:lpstr>
      <vt:lpstr>Εφαρμογή Android (6)</vt:lpstr>
      <vt:lpstr>Εφαρμογή Android (7)</vt:lpstr>
      <vt:lpstr>SQLite</vt:lpstr>
      <vt:lpstr>SQLite (2)</vt:lpstr>
      <vt:lpstr>SQLite and Room</vt:lpstr>
      <vt:lpstr>MongoDB</vt:lpstr>
      <vt:lpstr>Βάση MongoDB</vt:lpstr>
      <vt:lpstr>Summary</vt:lpstr>
      <vt:lpstr>Summary(2)</vt:lpstr>
      <vt:lpstr>Conclusion</vt:lpstr>
      <vt:lpstr>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5 – Anyplace Component</dc:title>
  <dc:creator>canast07</dc:creator>
  <cp:lastModifiedBy>Demetris Shimitras</cp:lastModifiedBy>
  <cp:revision>2</cp:revision>
  <dcterms:created xsi:type="dcterms:W3CDTF">2017-11-21T13:30:34Z</dcterms:created>
  <dcterms:modified xsi:type="dcterms:W3CDTF">2021-05-10T06:05:04Z</dcterms:modified>
</cp:coreProperties>
</file>