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581" autoAdjust="0"/>
  </p:normalViewPr>
  <p:slideViewPr>
    <p:cSldViewPr snapToGrid="0">
      <p:cViewPr varScale="1">
        <p:scale>
          <a:sx n="156" d="100"/>
          <a:sy n="156" d="100"/>
        </p:scale>
        <p:origin x="34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53B7-5D5E-460F-B91A-3C83B3F347D6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B939-FA5C-4D63-B68C-E9FEFBF8F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B939-FA5C-4D63-B68C-E9FEFBF8F5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3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idea of partitioned join algorithms is to increase data locality, such that we are able to store the hash table in the processor cache. Radix-partitioned hash joins have two constraints. First, the hash tables must fit into the cache. Second, a high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fanout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(number of partitions) incurs frequent Translation lookaside buffer entries misses if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fanout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higher than the number of available TLB entries.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B939-FA5C-4D63-B68C-E9FEFBF8F5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5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B939-FA5C-4D63-B68C-E9FEFBF8F5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1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B939-FA5C-4D63-B68C-E9FEFBF8F5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7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6E1-152D-4AD3-9E28-E4464F2DB6F4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50FC-DDA4-4B90-8891-BEA133B61FE7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3993-06A8-4536-B9FC-C7F8EA1C77BA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8695-E37B-4832-A18B-55AFC5AF98C9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7F3F-D3AF-40BC-BC3F-CAFD8388C37B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55DB-FFDE-45CE-B2B3-E058DA440123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B734-374E-45E8-B6F9-616AE50F5099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A49E-A204-424E-A563-C55E4A253F92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CAE2-7F7C-44D1-9DB7-52B3B50FB2AE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4CBEB9-91FA-4B8C-84E6-F0040CE9E56C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B2E-C2BD-48D2-A7E1-5DD56367C578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Petros Makkoulas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105E8-94BA-4AF7-B504-B8E9A1295B13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Triton Join: Efficiently Scaling to a Large </a:t>
            </a:r>
            <a:r>
              <a:rPr lang="en-GB" dirty="0"/>
              <a:t>J</a:t>
            </a:r>
            <a:r>
              <a:rPr lang="en-GB" dirty="0" smtClean="0"/>
              <a:t>oin </a:t>
            </a:r>
            <a:r>
              <a:rPr lang="en-GB" dirty="0"/>
              <a:t>S</a:t>
            </a:r>
            <a:r>
              <a:rPr lang="en-GB" dirty="0" smtClean="0"/>
              <a:t>tate on GPUs with Fast Interconnects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Clemens </a:t>
            </a:r>
            <a:r>
              <a:rPr lang="en-GB" dirty="0" smtClean="0"/>
              <a:t>Lutz,</a:t>
            </a:r>
            <a:r>
              <a:rPr lang="en-GB" dirty="0"/>
              <a:t> Sebastian </a:t>
            </a:r>
            <a:r>
              <a:rPr lang="en-GB" dirty="0" err="1" smtClean="0"/>
              <a:t>Breß</a:t>
            </a:r>
            <a:r>
              <a:rPr lang="en-GB" dirty="0" smtClean="0"/>
              <a:t>,</a:t>
            </a:r>
            <a:r>
              <a:rPr lang="en-GB" dirty="0"/>
              <a:t> Steffen </a:t>
            </a:r>
            <a:r>
              <a:rPr lang="en-GB" dirty="0" err="1" smtClean="0"/>
              <a:t>Zeuch</a:t>
            </a:r>
            <a:r>
              <a:rPr lang="en-GB" dirty="0" smtClean="0"/>
              <a:t>,</a:t>
            </a:r>
            <a:r>
              <a:rPr lang="en-GB" dirty="0"/>
              <a:t> </a:t>
            </a:r>
            <a:r>
              <a:rPr lang="en-GB" dirty="0" err="1"/>
              <a:t>Tilmann</a:t>
            </a:r>
            <a:r>
              <a:rPr lang="en-GB" dirty="0"/>
              <a:t> </a:t>
            </a:r>
            <a:r>
              <a:rPr lang="en-GB" dirty="0" err="1" smtClean="0"/>
              <a:t>Rabl</a:t>
            </a:r>
            <a:r>
              <a:rPr lang="en-GB" dirty="0" smtClean="0"/>
              <a:t>,</a:t>
            </a:r>
            <a:r>
              <a:rPr lang="en-GB" dirty="0"/>
              <a:t> Volker </a:t>
            </a:r>
            <a:r>
              <a:rPr lang="en-GB" dirty="0" err="1"/>
              <a:t>Markl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4AE3-282C-4993-B725-88E2F5CB46A5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Triton Join </a:t>
            </a:r>
            <a:r>
              <a:rPr lang="en-GB" dirty="0" smtClean="0"/>
              <a:t>Algorithm(cont.)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an equality predicate, the Triton join method joins an inner relation R and an outer relation 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   There are three steps in the algorithm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pass</a:t>
            </a:r>
            <a:r>
              <a:rPr lang="en-GB" dirty="0"/>
              <a:t>: initial pass Radix-partitioning R and S by the lower B1 bits of the hashed join key in the first </a:t>
            </a:r>
            <a:r>
              <a:rPr lang="en-GB" dirty="0" smtClean="0"/>
              <a:t>pass</a:t>
            </a:r>
          </a:p>
          <a:p>
            <a:pPr lvl="1"/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dirty="0" smtClean="0"/>
              <a:t>pass: </a:t>
            </a:r>
            <a:r>
              <a:rPr lang="en-GB" dirty="0"/>
              <a:t>In the second pass, each </a:t>
            </a:r>
            <a:r>
              <a:rPr lang="en-GB" dirty="0" err="1"/>
              <a:t>Ri</a:t>
            </a:r>
            <a:r>
              <a:rPr lang="en-GB" dirty="0"/>
              <a:t> and Si partition is divided into </a:t>
            </a:r>
            <a:r>
              <a:rPr lang="en-GB" dirty="0" smtClean="0"/>
              <a:t>its</a:t>
            </a:r>
          </a:p>
          <a:p>
            <a:pPr lvl="1"/>
            <a:r>
              <a:rPr lang="en-GB" dirty="0" smtClean="0"/>
              <a:t>Join </a:t>
            </a:r>
            <a:r>
              <a:rPr lang="en-GB" dirty="0"/>
              <a:t>𝑅 and </a:t>
            </a:r>
            <a:r>
              <a:rPr lang="en-GB" dirty="0" smtClean="0"/>
              <a:t>𝑆: </a:t>
            </a:r>
            <a:r>
              <a:rPr lang="en-GB" dirty="0"/>
              <a:t>The join phase processes each 𝑅</a:t>
            </a:r>
            <a:r>
              <a:rPr lang="en-GB" sz="400" dirty="0"/>
              <a:t>𝑖𝑝 </a:t>
            </a:r>
            <a:r>
              <a:rPr lang="en-GB" dirty="0"/>
              <a:t>and 𝑆</a:t>
            </a:r>
            <a:r>
              <a:rPr lang="en-GB" sz="400" dirty="0"/>
              <a:t>𝑖𝑝 </a:t>
            </a:r>
            <a:r>
              <a:rPr lang="en-GB" dirty="0" smtClean="0"/>
              <a:t>pair together</a:t>
            </a:r>
            <a:r>
              <a:rPr lang="en-GB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CFFD-9A8D-4D8C-84CA-20358E35CEDC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69719"/>
            <a:ext cx="3626548" cy="185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9275" y="4448606"/>
            <a:ext cx="289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parallel radix-partitioned hash join with three stages is the foundation of the Triton join.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Triton Join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Measurements were conducted on an IBM AC922 Power System.</a:t>
            </a:r>
          </a:p>
          <a:p>
            <a:r>
              <a:rPr lang="en-GB" dirty="0" smtClean="0"/>
              <a:t>Two </a:t>
            </a:r>
            <a:r>
              <a:rPr lang="en-GB" dirty="0"/>
              <a:t>IBM POWER9 ("Monza") CPUs and two </a:t>
            </a:r>
            <a:r>
              <a:rPr lang="en-GB" dirty="0" err="1"/>
              <a:t>Nvidia</a:t>
            </a:r>
            <a:r>
              <a:rPr lang="en-GB" dirty="0"/>
              <a:t> Tesla V100-SXM2 ("Volta") GPUs make up the system. </a:t>
            </a:r>
            <a:endParaRPr lang="en-GB" dirty="0" smtClean="0"/>
          </a:p>
          <a:p>
            <a:r>
              <a:rPr lang="en-GB" dirty="0" smtClean="0"/>
              <a:t>Methodology</a:t>
            </a:r>
            <a:r>
              <a:rPr lang="en-GB" dirty="0" smtClean="0"/>
              <a:t>: </a:t>
            </a:r>
            <a:r>
              <a:rPr lang="en-GB" dirty="0"/>
              <a:t>Measure the join throughput in G tuples/s, or billions of tuples per second</a:t>
            </a:r>
            <a:r>
              <a:rPr lang="en-GB" dirty="0" smtClean="0"/>
              <a:t>.</a:t>
            </a:r>
          </a:p>
          <a:p>
            <a:r>
              <a:rPr lang="en-GB" dirty="0" smtClean="0"/>
              <a:t>Twelve </a:t>
            </a:r>
            <a:r>
              <a:rPr lang="en-GB" dirty="0" smtClean="0"/>
              <a:t>experiments were conducted: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Scaling </a:t>
            </a:r>
            <a:r>
              <a:rPr lang="en-GB" dirty="0"/>
              <a:t>the Triton Join vs. </a:t>
            </a:r>
            <a:r>
              <a:rPr lang="en-GB" dirty="0" smtClean="0"/>
              <a:t>Baselines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Why </a:t>
            </a:r>
            <a:r>
              <a:rPr lang="en-GB" dirty="0"/>
              <a:t>the Triton Join Outperforms No-partitioning </a:t>
            </a:r>
            <a:r>
              <a:rPr lang="en-GB" dirty="0" smtClean="0"/>
              <a:t>Joins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Time Accounting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CPU-Partitioned </a:t>
            </a:r>
            <a:r>
              <a:rPr lang="en-GB" dirty="0"/>
              <a:t>vs. GPU-Partitioned </a:t>
            </a:r>
            <a:r>
              <a:rPr lang="en-GB" dirty="0" smtClean="0"/>
              <a:t>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Partitioning Algorithms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Why </a:t>
            </a:r>
            <a:r>
              <a:rPr lang="en-GB" dirty="0"/>
              <a:t>Hierarchical Outperforms the </a:t>
            </a:r>
            <a:r>
              <a:rPr lang="en-GB" dirty="0" smtClean="0"/>
              <a:t>State-of-the-Art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Caching </a:t>
            </a:r>
            <a:r>
              <a:rPr lang="en-GB" dirty="0"/>
              <a:t>the Working Set in GPU </a:t>
            </a:r>
            <a:r>
              <a:rPr lang="en-GB" dirty="0" smtClean="0"/>
              <a:t>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CPU </a:t>
            </a:r>
            <a:r>
              <a:rPr lang="pt-BR" dirty="0"/>
              <a:t>vs. GPU Prefix </a:t>
            </a:r>
            <a:r>
              <a:rPr lang="pt-BR" dirty="0" smtClean="0"/>
              <a:t>Sum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Build-to-probe Ratios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Tuple Width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Power Efficiency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Compute </a:t>
            </a:r>
            <a:r>
              <a:rPr lang="en-GB" dirty="0"/>
              <a:t>Power Scaling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842-E960-425B-855F-00FCBC8BD98D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Triton Join </a:t>
            </a:r>
            <a:r>
              <a:rPr lang="en-GB" dirty="0" smtClean="0"/>
              <a:t>Algorithm(cont.)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4 - CPU-Partitioned vs. GPU-Partitioned </a:t>
            </a:r>
            <a:r>
              <a:rPr lang="en-GB" dirty="0" smtClean="0"/>
              <a:t>Join(M tuples =  tuples)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Analyse </a:t>
            </a:r>
            <a:r>
              <a:rPr lang="en-GB" dirty="0"/>
              <a:t>the effect of the partitioning processor on the end-to-end join</a:t>
            </a:r>
            <a:r>
              <a:rPr lang="en-GB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Investigate </a:t>
            </a:r>
            <a:r>
              <a:rPr lang="en-GB" dirty="0"/>
              <a:t>the partitioning phase</a:t>
            </a:r>
          </a:p>
          <a:p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ADD-CE91-413A-9607-6DA390162535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3" y="3372556"/>
            <a:ext cx="4243388" cy="1667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966" y="2754838"/>
            <a:ext cx="512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End-to-End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CPU-partitioned join can process between 1.3 and 1.8 G tuples per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speedup of </a:t>
            </a:r>
            <a:r>
              <a:rPr lang="en-GB" dirty="0" smtClean="0"/>
              <a:t>1.2–1.3x </a:t>
            </a:r>
            <a:r>
              <a:rPr lang="en-GB" dirty="0"/>
              <a:t>is achieved by the Triton join.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28966" y="4053314"/>
            <a:ext cx="5185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joining with Triton.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GPU divides data </a:t>
            </a:r>
            <a:r>
              <a:rPr lang="en-GB" dirty="0" smtClean="0"/>
              <a:t>1.5–1.7x </a:t>
            </a:r>
            <a:r>
              <a:rPr lang="en-GB" dirty="0"/>
              <a:t>times faster than the CPU, to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Second, a decreased transfer volume is achieved via the Triton join, which caches intermediate results in GPU memory.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6728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Triton Join Algorithm(cont.)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</a:t>
            </a:r>
            <a:r>
              <a:rPr lang="en-GB" dirty="0" smtClean="0"/>
              <a:t>5 - </a:t>
            </a:r>
            <a:r>
              <a:rPr lang="en-GB" dirty="0"/>
              <a:t>Partitioning </a:t>
            </a:r>
            <a:r>
              <a:rPr lang="en-GB" dirty="0" smtClean="0"/>
              <a:t>Algorithms</a:t>
            </a:r>
          </a:p>
          <a:p>
            <a:pPr lvl="1"/>
            <a:r>
              <a:rPr lang="en-GB" dirty="0" err="1"/>
              <a:t>Analyze</a:t>
            </a:r>
            <a:r>
              <a:rPr lang="en-GB" dirty="0"/>
              <a:t> how the join is affected by the partitioning algorithm.</a:t>
            </a:r>
          </a:p>
          <a:p>
            <a:pPr lvl="1"/>
            <a:r>
              <a:rPr lang="en-GB" dirty="0"/>
              <a:t>Compare the radix partitioning methods Shared-Hierarchical with Linear-Standard.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D634-B80B-4801-90AD-11DC14EB8DA4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1" y="3147233"/>
            <a:ext cx="5632260" cy="2404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1156" y="2998430"/>
            <a:ext cx="5684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 to a size of 1280 M tuples, the shared approach achieves a throughput of 1.5-1.6 G tuples/s. Shared size decreases to 0.9–1 G tuples/s for larger 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 the entire range, the hierarchical variant performs between 1.4 and 1.5 G tuples/s and degrades gracefully. As a result, Hierarchical outperforms Linear and Standard algorithms in terms of speed by 1.1-1.9 and 3.6-4,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Scaling a GPU join depends on the partitioning strategy chosen.(The scalability to big data sizes is improved by the hierarchical technique.)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4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Large-scale hash joins cannot be solved by fast interconnects alone.</a:t>
            </a:r>
          </a:p>
          <a:p>
            <a:r>
              <a:rPr lang="en-GB" sz="2400" dirty="0"/>
              <a:t>According to </a:t>
            </a:r>
            <a:r>
              <a:rPr lang="en-GB" sz="2400" dirty="0" err="1"/>
              <a:t>NVLink</a:t>
            </a:r>
            <a:r>
              <a:rPr lang="en-GB" sz="2400" dirty="0"/>
              <a:t> 2.0, interconnect overhead and TLB misses hurt performance, and the Triton Join Algorithm was created to address these issues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Triton </a:t>
            </a:r>
            <a:r>
              <a:rPr lang="en-GB" sz="2400" dirty="0"/>
              <a:t>join takes advantage of the fast interconnect to scale to enormous data volumes at up to 400 times faster speed.</a:t>
            </a:r>
            <a:endParaRPr lang="en-GB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49FD-B204-47A4-8755-BE755EE54ED4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11" y="-4394632"/>
            <a:ext cx="10625553" cy="6201372"/>
          </a:xfrm>
        </p:spPr>
        <p:txBody>
          <a:bodyPr/>
          <a:lstStyle/>
          <a:p>
            <a:r>
              <a:rPr lang="en-GB" dirty="0" smtClean="0"/>
              <a:t>Thank You !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A04-2C5F-419A-A44B-177043A3F161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/>
              <a:t>Overview of GPU Architecture and Fast </a:t>
            </a:r>
            <a:r>
              <a:rPr lang="en-GB" dirty="0" smtClean="0"/>
              <a:t>Interconnects</a:t>
            </a:r>
          </a:p>
          <a:p>
            <a:r>
              <a:rPr lang="en-GB" dirty="0"/>
              <a:t>Strategies to improve parallel-radix partitioned hash join </a:t>
            </a:r>
            <a:r>
              <a:rPr lang="en-GB" dirty="0" smtClean="0"/>
              <a:t>algorithm</a:t>
            </a:r>
          </a:p>
          <a:p>
            <a:r>
              <a:rPr lang="en-GB" dirty="0"/>
              <a:t>Efficiently partitioning data over a Fast </a:t>
            </a:r>
            <a:r>
              <a:rPr lang="en-GB" dirty="0" smtClean="0"/>
              <a:t>Interconnect</a:t>
            </a:r>
          </a:p>
          <a:p>
            <a:r>
              <a:rPr lang="en-GB" dirty="0"/>
              <a:t>The Triton Join </a:t>
            </a:r>
            <a:r>
              <a:rPr lang="en-GB" dirty="0" smtClean="0"/>
              <a:t>Algorithm</a:t>
            </a:r>
          </a:p>
          <a:p>
            <a:r>
              <a:rPr lang="en-GB" dirty="0" smtClean="0"/>
              <a:t>Experiments-Evaluation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58F-6744-4E3D-8593-AF9ABBDD0D2B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1672"/>
            <a:ext cx="10058400" cy="4023360"/>
          </a:xfrm>
        </p:spPr>
        <p:txBody>
          <a:bodyPr/>
          <a:lstStyle/>
          <a:p>
            <a:r>
              <a:rPr lang="en-GB" dirty="0"/>
              <a:t>GPU adoption is used to speed up query processing.</a:t>
            </a:r>
          </a:p>
          <a:p>
            <a:r>
              <a:rPr lang="en-GB" dirty="0"/>
              <a:t>The DMBSs with GPU support are particularly advantageous for join and group-by aggregation queries that are in a GPU state.</a:t>
            </a:r>
          </a:p>
          <a:p>
            <a:r>
              <a:rPr lang="en-GB" dirty="0"/>
              <a:t>Due to a data transfer bottleneck brought on by the GPU-CPU </a:t>
            </a:r>
            <a:r>
              <a:rPr lang="en-GB" dirty="0" err="1"/>
              <a:t>interconnect's</a:t>
            </a:r>
            <a:r>
              <a:rPr lang="en-GB" dirty="0"/>
              <a:t> high latency, GPUs cannot easily scale to massive, out-of-core states.</a:t>
            </a:r>
          </a:p>
          <a:p>
            <a:r>
              <a:rPr lang="en-GB"/>
              <a:t>Scalability, Robustness, and Efficiency are the three primary obstacles that must be solved in order to broaden GPU application.</a:t>
            </a:r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2B56-5A3D-4426-B7E0-D0514B5B5DB7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GPU Architecture and Fast Interconnects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GPU Architecture</a:t>
            </a:r>
          </a:p>
          <a:p>
            <a:pPr lvl="1"/>
            <a:r>
              <a:rPr lang="en-GB" dirty="0"/>
              <a:t>Threads are executed in parallel on up to 84 streaming multiprocessors(SM) by </a:t>
            </a:r>
            <a:r>
              <a:rPr lang="en-GB" dirty="0" err="1"/>
              <a:t>Nvidia</a:t>
            </a:r>
            <a:r>
              <a:rPr lang="en-GB" dirty="0"/>
              <a:t> "Volta" and AMD "Vega."</a:t>
            </a:r>
          </a:p>
          <a:p>
            <a:pPr lvl="1"/>
            <a:r>
              <a:rPr lang="en-GB" dirty="0" smtClean="0"/>
              <a:t>Each </a:t>
            </a:r>
            <a:r>
              <a:rPr lang="en-GB" dirty="0" smtClean="0"/>
              <a:t>SM provides 65 thousands registers and consists of 32-128 cores.</a:t>
            </a:r>
          </a:p>
          <a:p>
            <a:r>
              <a:rPr lang="en-GB" b="1" u="sng" dirty="0"/>
              <a:t>Fast Interconnects</a:t>
            </a:r>
          </a:p>
          <a:p>
            <a:pPr lvl="1"/>
            <a:r>
              <a:rPr lang="en-GB" dirty="0"/>
              <a:t>With </a:t>
            </a:r>
            <a:r>
              <a:rPr lang="en-GB" dirty="0" err="1"/>
              <a:t>NVLink</a:t>
            </a:r>
            <a:r>
              <a:rPr lang="en-GB" dirty="0"/>
              <a:t> 2.0, the GPU and CPU are connected at a combined speed of 150 GB/s (75 GB/s in each direction).</a:t>
            </a:r>
          </a:p>
          <a:p>
            <a:pPr lvl="1"/>
            <a:r>
              <a:rPr lang="en-GB" dirty="0"/>
              <a:t>A high-speed hub and an </a:t>
            </a:r>
            <a:r>
              <a:rPr lang="en-GB" dirty="0" err="1"/>
              <a:t>NVLink</a:t>
            </a:r>
            <a:r>
              <a:rPr lang="en-GB" dirty="0"/>
              <a:t> processing unit on the CPU act as the connection's intermediaries.</a:t>
            </a:r>
          </a:p>
          <a:p>
            <a:pPr lvl="1"/>
            <a:r>
              <a:rPr lang="en-GB" dirty="0"/>
              <a:t>They are sent packets with a payload of 1–256 bytes and a 16-byte header.</a:t>
            </a:r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FB92-E6B9-43D5-941A-9C987AD69554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Strategies to improve parallel-radix partitioned hash join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CPU-Partitioned Join Strategy</a:t>
            </a:r>
          </a:p>
          <a:p>
            <a:pPr lvl="1"/>
            <a:r>
              <a:rPr lang="en-GB" dirty="0"/>
              <a:t>The aim is to retrieve the status of the join in GPU memory quickly and to reduce data transfers over the interconnect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The GPU-Partitioned Join Strategy</a:t>
            </a:r>
          </a:p>
          <a:p>
            <a:pPr lvl="1"/>
            <a:r>
              <a:rPr lang="en-GB" dirty="0"/>
              <a:t>The join should be computed on the GPU from beginning to end. This technique has the advantages of (1) offloading computation to the GPU and (2) smoothly scaling to out-of-core states.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0735-B6A8-4B77-92E8-77DCED18C453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6698" y="2831180"/>
            <a:ext cx="351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beginning to process data on the GPU, the CPU-PJS divides state into manageable portions.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74" y="2657264"/>
            <a:ext cx="2647950" cy="1200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0666" y="4737970"/>
            <a:ext cx="351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GPU-PJS separates state and executes the join and partition phases on the GPU, spilling state if required to the CPU memory.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98" y="4943576"/>
            <a:ext cx="2649583" cy="9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Efficiently partitioning data over a </a:t>
            </a:r>
            <a:r>
              <a:rPr lang="en-GB" dirty="0"/>
              <a:t>F</a:t>
            </a:r>
            <a:r>
              <a:rPr lang="en-GB" dirty="0" smtClean="0"/>
              <a:t>ast Interconnect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GPU must first divide the data outside the core in order to connect huge data effectively.</a:t>
            </a:r>
          </a:p>
          <a:p>
            <a:r>
              <a:rPr lang="en-GB" dirty="0" smtClean="0"/>
              <a:t>Design </a:t>
            </a:r>
            <a:r>
              <a:rPr lang="en-GB" dirty="0" smtClean="0"/>
              <a:t>Goals</a:t>
            </a:r>
          </a:p>
          <a:p>
            <a:pPr lvl="1"/>
            <a:r>
              <a:rPr lang="en-GB" dirty="0"/>
              <a:t>A space-efficient algorithm is required due to the scratchpad's capacity.</a:t>
            </a:r>
          </a:p>
          <a:p>
            <a:pPr lvl="1"/>
            <a:r>
              <a:rPr lang="en-GB" dirty="0"/>
              <a:t>Accesses to random memory through the connection should follow flawless coalescing.</a:t>
            </a:r>
          </a:p>
          <a:p>
            <a:pPr lvl="1"/>
            <a:r>
              <a:rPr lang="en-GB" dirty="0"/>
              <a:t>For large datasets, a high </a:t>
            </a:r>
            <a:r>
              <a:rPr lang="en-GB" dirty="0" err="1"/>
              <a:t>fanout</a:t>
            </a:r>
            <a:r>
              <a:rPr lang="en-GB" dirty="0"/>
              <a:t> is necessary to shrink the size of each partition. </a:t>
            </a:r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9B5D-CA72-46EE-BEC1-962EE7122562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79" y="3740223"/>
            <a:ext cx="5090601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Efficiently partitioning data over a Fast </a:t>
            </a:r>
            <a:r>
              <a:rPr lang="en-GB" dirty="0" smtClean="0"/>
              <a:t>Interconnect(cont.)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Shared: High-Throughput </a:t>
            </a:r>
            <a:r>
              <a:rPr lang="en-GB" dirty="0" smtClean="0"/>
              <a:t>Partitioning</a:t>
            </a:r>
          </a:p>
          <a:p>
            <a:pPr lvl="1"/>
            <a:r>
              <a:rPr lang="en-GB" dirty="0" smtClean="0"/>
              <a:t>A share software write-combining(Shared) algorithm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The fill phase is comprised of Steps 1-3, and the flush phase is made up of Steps 4-6. A new fill phase is started in step 7. The input is separated into equal-sized chunks and assigned to thread blocks prior to execution.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0DA4-C33D-4C7E-AA48-10C910B85343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7" y="2629482"/>
            <a:ext cx="4631479" cy="2017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7306" y="2884969"/>
            <a:ext cx="352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Scratchpad buffer sharing and coalesced flushing occur within a thread block.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Efficiently partitioning data over a Fast </a:t>
            </a:r>
            <a:r>
              <a:rPr lang="en-GB" dirty="0" smtClean="0"/>
              <a:t>Interconnect(cont.)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Hierarchical: High-</a:t>
            </a:r>
            <a:r>
              <a:rPr lang="en-GB" dirty="0" err="1"/>
              <a:t>Fanout</a:t>
            </a:r>
            <a:r>
              <a:rPr lang="en-GB" dirty="0"/>
              <a:t> </a:t>
            </a:r>
            <a:r>
              <a:rPr lang="en-GB" dirty="0" smtClean="0"/>
              <a:t>Partitioning</a:t>
            </a:r>
          </a:p>
          <a:p>
            <a:pPr lvl="1"/>
            <a:r>
              <a:rPr lang="en-GB" dirty="0"/>
              <a:t>Goal: Lower the cost of GPU TLB misses.</a:t>
            </a:r>
          </a:p>
          <a:p>
            <a:pPr lvl="1"/>
            <a:r>
              <a:rPr lang="en-GB" dirty="0"/>
              <a:t>Using a two-level hierarchy, High-</a:t>
            </a:r>
            <a:r>
              <a:rPr lang="en-GB" dirty="0" err="1"/>
              <a:t>Fanout</a:t>
            </a:r>
            <a:r>
              <a:rPr lang="en-GB" dirty="0"/>
              <a:t> Partitioning is derived from Shared Algorithm by extending the flush phase. The new flush phase has seven phases and the fill phase doesn't change.</a:t>
            </a:r>
          </a:p>
          <a:p>
            <a:pPr lvl="1"/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1116-A322-493C-84B3-05057F200200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59720"/>
            <a:ext cx="4995606" cy="2396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407" y="3866255"/>
            <a:ext cx="438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tuples for high </a:t>
            </a:r>
            <a:r>
              <a:rPr lang="en-GB" dirty="0" err="1"/>
              <a:t>fanouts</a:t>
            </a:r>
            <a:r>
              <a:rPr lang="en-GB" dirty="0"/>
              <a:t> in a two-level SWWC hierarchy. There is room for extra buffers on the second level.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Triton Join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join techniques have a memory and interface bandwidth constraint imposed by the GPU. </a:t>
            </a:r>
          </a:p>
          <a:p>
            <a:r>
              <a:rPr lang="en-GB" dirty="0"/>
              <a:t>The difficulty is to reduce interconnect transfers while achieving acceptable data locality.</a:t>
            </a:r>
          </a:p>
          <a:p>
            <a:r>
              <a:rPr lang="en-GB" dirty="0"/>
              <a:t>These two restrictions are balanced by the Triton join method.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9467-BE8A-4029-A588-86992332B88B}" type="datetime1">
              <a:rPr lang="el-GR" smtClean="0"/>
              <a:t>28/4/2023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Petros Makkoulas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1262</Words>
  <Application>Microsoft Office PowerPoint</Application>
  <PresentationFormat>Widescreen</PresentationFormat>
  <Paragraphs>158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Triton Join: Efficiently Scaling to a Large Join State on GPUs with Fast Interconnects</vt:lpstr>
      <vt:lpstr>Table of Contents</vt:lpstr>
      <vt:lpstr>Introduction</vt:lpstr>
      <vt:lpstr>Overview of GPU Architecture and Fast Interconnects</vt:lpstr>
      <vt:lpstr>Strategies to improve parallel-radix partitioned hash join algorithm</vt:lpstr>
      <vt:lpstr>Efficiently partitioning data over a Fast Interconnect</vt:lpstr>
      <vt:lpstr>Efficiently partitioning data over a Fast Interconnect(cont.)</vt:lpstr>
      <vt:lpstr>Efficiently partitioning data over a Fast Interconnect(cont.)</vt:lpstr>
      <vt:lpstr>The Triton Join Algorithm</vt:lpstr>
      <vt:lpstr>The Triton Join Algorithm(cont.)</vt:lpstr>
      <vt:lpstr>Evaluation of Triton Join Algorithm</vt:lpstr>
      <vt:lpstr>Evaluation of Triton Join Algorithm(cont.)</vt:lpstr>
      <vt:lpstr>Evaluation of Triton Join Algorithm(cont.)</vt:lpstr>
      <vt:lpstr>Conclusions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Triton Join: Efficiently Scaling to a Large Join State on GPUs with Fast Interconnects</dc:title>
  <dc:creator>petros makkoulas</dc:creator>
  <cp:lastModifiedBy>petros makkoulas</cp:lastModifiedBy>
  <cp:revision>22</cp:revision>
  <dcterms:created xsi:type="dcterms:W3CDTF">2023-04-26T06:36:52Z</dcterms:created>
  <dcterms:modified xsi:type="dcterms:W3CDTF">2023-04-28T16:31:36Z</dcterms:modified>
</cp:coreProperties>
</file>