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4DFA1-81D7-4624-A364-E4B54C56D9C8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5726-09A5-484C-87A0-43A500590D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256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4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42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2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4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22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1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5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0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66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DAB24B-2DC7-4759-BABB-4E2F6B0BBAF5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09708-E127-4228-A3D3-CA153524BF02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1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EC2156-8A75-473C-8505-6450E43B3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Sokoban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C11545-CF9A-45EF-9C7B-E0925AE08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Geleta 1.AT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D051B5B-1511-424B-9268-EB6838B3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6" y="337729"/>
            <a:ext cx="3502532" cy="61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424FE-7DA7-426B-AE27-AD0CBC5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61D241C8-9499-444C-8637-48850898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86" r="45718"/>
          <a:stretch/>
        </p:blipFill>
        <p:spPr>
          <a:xfrm>
            <a:off x="586595" y="2303252"/>
            <a:ext cx="3148642" cy="2750731"/>
          </a:xfr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D9F9FABC-6BB0-4782-B5AF-4F0FDBB5A548}"/>
              </a:ext>
            </a:extLst>
          </p:cNvPr>
          <p:cNvSpPr txBox="1"/>
          <p:nvPr/>
        </p:nvSpPr>
        <p:spPr>
          <a:xfrm>
            <a:off x="4554747" y="2109959"/>
            <a:ext cx="54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/>
              <a:t>Časť: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pozrie, či je jeden z levelov zapnutý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podľa toho, aká je stlačená klávesa, posúva hráča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zavolá definíciu, ktorá posúva box </a:t>
            </a:r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5CAC6AA8-104F-4C3C-B10F-F048C65D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6" y="3807609"/>
            <a:ext cx="2663490" cy="2548045"/>
          </a:xfrm>
          <a:prstGeom prst="rect">
            <a:avLst/>
          </a:prstGeom>
        </p:spPr>
      </p:pic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D7918531-6DBD-4DF6-BC72-503E0D58159F}"/>
              </a:ext>
            </a:extLst>
          </p:cNvPr>
          <p:cNvCxnSpPr>
            <a:cxnSpLocks/>
          </p:cNvCxnSpPr>
          <p:nvPr/>
        </p:nvCxnSpPr>
        <p:spPr>
          <a:xfrm>
            <a:off x="5788325" y="3310288"/>
            <a:ext cx="1028111" cy="49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86006-47AD-4518-A58D-3ABC009E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09428D3-6DCF-4A1F-BEFC-9FBC4593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10334"/>
          <a:stretch/>
        </p:blipFill>
        <p:spPr>
          <a:xfrm>
            <a:off x="267418" y="2151058"/>
            <a:ext cx="4994695" cy="3762900"/>
          </a:xfr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03D6D6B7-2D16-4AEC-AADB-BA5BB5B511EC}"/>
              </a:ext>
            </a:extLst>
          </p:cNvPr>
          <p:cNvSpPr txBox="1"/>
          <p:nvPr/>
        </p:nvSpPr>
        <p:spPr>
          <a:xfrm>
            <a:off x="5675870" y="2215978"/>
            <a:ext cx="4994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2. Časť: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pozrie, či je stlačené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ak áno, pozrie, aký level sme vybrali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potom pozrie, či sme posunuli boxy na ich určené miesto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resetuje level</a:t>
            </a:r>
          </a:p>
        </p:txBody>
      </p:sp>
    </p:spTree>
    <p:extLst>
      <p:ext uri="{BB962C8B-B14F-4D97-AF65-F5344CB8AC3E}">
        <p14:creationId xmlns:p14="http://schemas.microsoft.com/office/powerpoint/2010/main" val="259411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5D210-2DC5-4D96-B338-D42BCC07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1EBF135-C30C-4D76-AA52-781A581F0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r="28794"/>
          <a:stretch/>
        </p:blipFill>
        <p:spPr>
          <a:xfrm>
            <a:off x="288324" y="2014244"/>
            <a:ext cx="4118919" cy="3886742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CAB45EA-9FF0-4D01-B3A8-6F71C15EBFD1}"/>
              </a:ext>
            </a:extLst>
          </p:cNvPr>
          <p:cNvSpPr txBox="1"/>
          <p:nvPr/>
        </p:nvSpPr>
        <p:spPr>
          <a:xfrm>
            <a:off x="4852087" y="2075935"/>
            <a:ext cx="525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3. Časť: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pozrie, či sme v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ak áno, pozrie, či sú stlačené klávesy A </a:t>
            </a:r>
            <a:r>
              <a:rPr lang="sk-SK" dirty="0" err="1"/>
              <a:t>a</a:t>
            </a:r>
            <a:r>
              <a:rPr lang="sk-SK" dirty="0"/>
              <a:t> D a mení polohu obrázku výberu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pozrie, </a:t>
            </a:r>
            <a:r>
              <a:rPr lang="sk-SK" dirty="0"/>
              <a:t>či je stlačený </a:t>
            </a:r>
            <a:r>
              <a:rPr lang="sk-SK" dirty="0" err="1"/>
              <a:t>Enter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ak áno, vyberie podľa polohy level</a:t>
            </a:r>
          </a:p>
        </p:txBody>
      </p:sp>
    </p:spTree>
    <p:extLst>
      <p:ext uri="{BB962C8B-B14F-4D97-AF65-F5344CB8AC3E}">
        <p14:creationId xmlns:p14="http://schemas.microsoft.com/office/powerpoint/2010/main" val="3444460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104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Retrospektíva</vt:lpstr>
      <vt:lpstr>Sokoban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Jakub Geleta</dc:creator>
  <cp:lastModifiedBy>Jakub Geleta</cp:lastModifiedBy>
  <cp:revision>4</cp:revision>
  <dcterms:created xsi:type="dcterms:W3CDTF">2022-03-16T08:14:04Z</dcterms:created>
  <dcterms:modified xsi:type="dcterms:W3CDTF">2022-03-16T20:13:56Z</dcterms:modified>
</cp:coreProperties>
</file>