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7EDA4-1499-4DBE-8BA4-B44A8EE50C62}" v="74" dt="2024-05-30T17:57:39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Geleta" userId="d721f6cae364bd16" providerId="Windows Live" clId="Web-{BBD7EDA4-1499-4DBE-8BA4-B44A8EE50C62}"/>
    <pc:docChg chg="addSld modSld addMainMaster delMainMaster">
      <pc:chgData name="Jakub Geleta" userId="d721f6cae364bd16" providerId="Windows Live" clId="Web-{BBD7EDA4-1499-4DBE-8BA4-B44A8EE50C62}" dt="2024-05-30T17:57:39.717" v="68" actId="20577"/>
      <pc:docMkLst>
        <pc:docMk/>
      </pc:docMkLst>
      <pc:sldChg chg="addSp modSp mod setBg modClrScheme chgLayout">
        <pc:chgData name="Jakub Geleta" userId="d721f6cae364bd16" providerId="Windows Live" clId="Web-{BBD7EDA4-1499-4DBE-8BA4-B44A8EE50C62}" dt="2024-05-30T17:29:42.241" v="11" actId="20577"/>
        <pc:sldMkLst>
          <pc:docMk/>
          <pc:sldMk cId="3676557245" sldId="256"/>
        </pc:sldMkLst>
        <pc:spChg chg="mod">
          <ac:chgData name="Jakub Geleta" userId="d721f6cae364bd16" providerId="Windows Live" clId="Web-{BBD7EDA4-1499-4DBE-8BA4-B44A8EE50C62}" dt="2024-05-30T17:29:37.381" v="7" actId="20577"/>
          <ac:spMkLst>
            <pc:docMk/>
            <pc:sldMk cId="3676557245" sldId="256"/>
            <ac:spMk id="2" creationId="{00000000-0000-0000-0000-000000000000}"/>
          </ac:spMkLst>
        </pc:spChg>
        <pc:spChg chg="mod">
          <ac:chgData name="Jakub Geleta" userId="d721f6cae364bd16" providerId="Windows Live" clId="Web-{BBD7EDA4-1499-4DBE-8BA4-B44A8EE50C62}" dt="2024-05-30T17:29:42.241" v="11" actId="20577"/>
          <ac:spMkLst>
            <pc:docMk/>
            <pc:sldMk cId="3676557245" sldId="256"/>
            <ac:spMk id="3" creationId="{00000000-0000-0000-0000-000000000000}"/>
          </ac:spMkLst>
        </pc:spChg>
        <pc:spChg chg="add">
          <ac:chgData name="Jakub Geleta" userId="d721f6cae364bd16" providerId="Windows Live" clId="Web-{BBD7EDA4-1499-4DBE-8BA4-B44A8EE50C62}" dt="2024-05-30T17:28:58.004" v="0"/>
          <ac:spMkLst>
            <pc:docMk/>
            <pc:sldMk cId="3676557245" sldId="256"/>
            <ac:spMk id="9" creationId="{60220DBA-8988-4873-8FCD-3FFAC3CF13F6}"/>
          </ac:spMkLst>
        </pc:spChg>
        <pc:picChg chg="add">
          <ac:chgData name="Jakub Geleta" userId="d721f6cae364bd16" providerId="Windows Live" clId="Web-{BBD7EDA4-1499-4DBE-8BA4-B44A8EE50C62}" dt="2024-05-30T17:28:58.004" v="0"/>
          <ac:picMkLst>
            <pc:docMk/>
            <pc:sldMk cId="3676557245" sldId="256"/>
            <ac:picMk id="4" creationId="{60209CE7-A0E2-E25A-0E73-5A2A31FC6FB9}"/>
          </ac:picMkLst>
        </pc:picChg>
        <pc:cxnChg chg="add">
          <ac:chgData name="Jakub Geleta" userId="d721f6cae364bd16" providerId="Windows Live" clId="Web-{BBD7EDA4-1499-4DBE-8BA4-B44A8EE50C62}" dt="2024-05-30T17:28:58.004" v="0"/>
          <ac:cxnSpMkLst>
            <pc:docMk/>
            <pc:sldMk cId="3676557245" sldId="256"/>
            <ac:cxnSpMk id="11" creationId="{3A8CB1B5-064D-4590-A7F2-70C604854D32}"/>
          </ac:cxnSpMkLst>
        </pc:cxnChg>
        <pc:cxnChg chg="add">
          <ac:chgData name="Jakub Geleta" userId="d721f6cae364bd16" providerId="Windows Live" clId="Web-{BBD7EDA4-1499-4DBE-8BA4-B44A8EE50C62}" dt="2024-05-30T17:28:58.004" v="0"/>
          <ac:cxnSpMkLst>
            <pc:docMk/>
            <pc:sldMk cId="3676557245" sldId="256"/>
            <ac:cxnSpMk id="13" creationId="{923F81E2-AE9A-4D71-87B5-D24817F30684}"/>
          </ac:cxnSpMkLst>
        </pc:cxnChg>
        <pc:cxnChg chg="add">
          <ac:chgData name="Jakub Geleta" userId="d721f6cae364bd16" providerId="Windows Live" clId="Web-{BBD7EDA4-1499-4DBE-8BA4-B44A8EE50C62}" dt="2024-05-30T17:28:58.004" v="0"/>
          <ac:cxnSpMkLst>
            <pc:docMk/>
            <pc:sldMk cId="3676557245" sldId="256"/>
            <ac:cxnSpMk id="15" creationId="{95C0F619-4F98-49B2-B92F-39B242F38F5D}"/>
          </ac:cxnSpMkLst>
        </pc:cxnChg>
      </pc:sldChg>
      <pc:sldChg chg="addSp modSp new">
        <pc:chgData name="Jakub Geleta" userId="d721f6cae364bd16" providerId="Windows Live" clId="Web-{BBD7EDA4-1499-4DBE-8BA4-B44A8EE50C62}" dt="2024-05-30T17:57:39.717" v="68" actId="20577"/>
        <pc:sldMkLst>
          <pc:docMk/>
          <pc:sldMk cId="3586912979" sldId="257"/>
        </pc:sldMkLst>
        <pc:spChg chg="mod">
          <ac:chgData name="Jakub Geleta" userId="d721f6cae364bd16" providerId="Windows Live" clId="Web-{BBD7EDA4-1499-4DBE-8BA4-B44A8EE50C62}" dt="2024-05-30T17:30:10.727" v="15" actId="20577"/>
          <ac:spMkLst>
            <pc:docMk/>
            <pc:sldMk cId="3586912979" sldId="257"/>
            <ac:spMk id="2" creationId="{04E71D93-1636-E2C8-91EF-48DB7B5ACC42}"/>
          </ac:spMkLst>
        </pc:spChg>
        <pc:spChg chg="mod">
          <ac:chgData name="Jakub Geleta" userId="d721f6cae364bd16" providerId="Windows Live" clId="Web-{BBD7EDA4-1499-4DBE-8BA4-B44A8EE50C62}" dt="2024-05-30T17:57:39.717" v="68" actId="20577"/>
          <ac:spMkLst>
            <pc:docMk/>
            <pc:sldMk cId="3586912979" sldId="257"/>
            <ac:spMk id="3" creationId="{11E2FA91-1041-6584-0EB4-C1C18202E314}"/>
          </ac:spMkLst>
        </pc:spChg>
        <pc:picChg chg="add mod">
          <ac:chgData name="Jakub Geleta" userId="d721f6cae364bd16" providerId="Windows Live" clId="Web-{BBD7EDA4-1499-4DBE-8BA4-B44A8EE50C62}" dt="2024-05-30T17:55:15.770" v="55" actId="1076"/>
          <ac:picMkLst>
            <pc:docMk/>
            <pc:sldMk cId="3586912979" sldId="257"/>
            <ac:picMk id="4" creationId="{F869350E-F3AB-F8C3-F911-C36DE2BEEEC8}"/>
          </ac:picMkLst>
        </pc:picChg>
      </pc:sldChg>
      <pc:sldChg chg="addSp delSp modSp new">
        <pc:chgData name="Jakub Geleta" userId="d721f6cae364bd16" providerId="Windows Live" clId="Web-{BBD7EDA4-1499-4DBE-8BA4-B44A8EE50C62}" dt="2024-05-30T17:57:26.028" v="64" actId="1076"/>
        <pc:sldMkLst>
          <pc:docMk/>
          <pc:sldMk cId="3853025360" sldId="258"/>
        </pc:sldMkLst>
        <pc:spChg chg="mod">
          <ac:chgData name="Jakub Geleta" userId="d721f6cae364bd16" providerId="Windows Live" clId="Web-{BBD7EDA4-1499-4DBE-8BA4-B44A8EE50C62}" dt="2024-05-30T17:57:25.950" v="63" actId="20577"/>
          <ac:spMkLst>
            <pc:docMk/>
            <pc:sldMk cId="3853025360" sldId="258"/>
            <ac:spMk id="2" creationId="{B881E85B-2EC4-5C78-0A0B-F5A9165C87EB}"/>
          </ac:spMkLst>
        </pc:spChg>
        <pc:spChg chg="del">
          <ac:chgData name="Jakub Geleta" userId="d721f6cae364bd16" providerId="Windows Live" clId="Web-{BBD7EDA4-1499-4DBE-8BA4-B44A8EE50C62}" dt="2024-05-30T17:56:38.275" v="56"/>
          <ac:spMkLst>
            <pc:docMk/>
            <pc:sldMk cId="3853025360" sldId="258"/>
            <ac:spMk id="3" creationId="{EBC7145A-72BD-0444-AF71-50EF4C392983}"/>
          </ac:spMkLst>
        </pc:spChg>
        <pc:picChg chg="add mod ord">
          <ac:chgData name="Jakub Geleta" userId="d721f6cae364bd16" providerId="Windows Live" clId="Web-{BBD7EDA4-1499-4DBE-8BA4-B44A8EE50C62}" dt="2024-05-30T17:57:26.028" v="64" actId="1076"/>
          <ac:picMkLst>
            <pc:docMk/>
            <pc:sldMk cId="3853025360" sldId="258"/>
            <ac:picMk id="4" creationId="{0D913E11-B86D-A0A4-4B00-2CB1269A463D}"/>
          </ac:picMkLst>
        </pc:picChg>
      </pc:sldChg>
      <pc:sldChg chg="new">
        <pc:chgData name="Jakub Geleta" userId="d721f6cae364bd16" providerId="Windows Live" clId="Web-{BBD7EDA4-1499-4DBE-8BA4-B44A8EE50C62}" dt="2024-05-30T17:52:03.509" v="41"/>
        <pc:sldMkLst>
          <pc:docMk/>
          <pc:sldMk cId="3518340282" sldId="259"/>
        </pc:sldMkLst>
      </pc:sldChg>
      <pc:sldChg chg="modSp new">
        <pc:chgData name="Jakub Geleta" userId="d721f6cae364bd16" providerId="Windows Live" clId="Web-{BBD7EDA4-1499-4DBE-8BA4-B44A8EE50C62}" dt="2024-05-30T17:52:06.228" v="43" actId="20577"/>
        <pc:sldMkLst>
          <pc:docMk/>
          <pc:sldMk cId="2859843686" sldId="260"/>
        </pc:sldMkLst>
        <pc:spChg chg="mod">
          <ac:chgData name="Jakub Geleta" userId="d721f6cae364bd16" providerId="Windows Live" clId="Web-{BBD7EDA4-1499-4DBE-8BA4-B44A8EE50C62}" dt="2024-05-30T17:52:06.228" v="43" actId="20577"/>
          <ac:spMkLst>
            <pc:docMk/>
            <pc:sldMk cId="2859843686" sldId="260"/>
            <ac:spMk id="2" creationId="{7ADA5840-8B91-4B5E-0635-326C44EB6D8C}"/>
          </ac:spMkLst>
        </pc:spChg>
      </pc:sldChg>
      <pc:sldMasterChg chg="del delSldLayout">
        <pc:chgData name="Jakub Geleta" userId="d721f6cae364bd16" providerId="Windows Live" clId="Web-{BBD7EDA4-1499-4DBE-8BA4-B44A8EE50C62}" dt="2024-05-30T17:28:58.004" v="0"/>
        <pc:sldMasterMkLst>
          <pc:docMk/>
          <pc:sldMasterMk cId="3985243729" sldId="2147483648"/>
        </pc:sldMasterMkLst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79203270" sldId="2147483649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3225025331" sldId="2147483650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1699707045" sldId="2147483651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766611395" sldId="2147483652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2350720522" sldId="2147483653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2126593512" sldId="2147483654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2202979165" sldId="2147483655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908768759" sldId="2147483656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2413177480" sldId="2147483657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154028968" sldId="2147483658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1968980608" sldId="2147483659"/>
          </pc:sldLayoutMkLst>
        </pc:sldLayoutChg>
      </pc:sldMasterChg>
      <pc:sldMasterChg chg="add addSldLayout">
        <pc:chgData name="Jakub Geleta" userId="d721f6cae364bd16" providerId="Windows Live" clId="Web-{BBD7EDA4-1499-4DBE-8BA4-B44A8EE50C62}" dt="2024-05-30T17:28:58.004" v="0"/>
        <pc:sldMasterMkLst>
          <pc:docMk/>
          <pc:sldMasterMk cId="4187005553" sldId="2147483725"/>
        </pc:sldMasterMkLst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1402814356" sldId="2147483714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3592334191" sldId="2147483715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3886451113" sldId="2147483716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497330497" sldId="2147483717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3814995214" sldId="2147483718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2295204483" sldId="2147483719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22428670" sldId="2147483720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3942583660" sldId="2147483721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992711349" sldId="2147483722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2894916625" sldId="2147483723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414992553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1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0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8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1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3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3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9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0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ná genetic koncepcia">
            <a:extLst>
              <a:ext uri="{FF2B5EF4-FFF2-40B4-BE49-F238E27FC236}">
                <a16:creationId xmlns:a16="http://schemas.microsoft.com/office/drawing/2014/main" id="{60209CE7-A0E2-E25A-0E73-5A2A31FC6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496" r="-2" b="1825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r>
              <a:rPr lang="sk-SK" sz="6000" dirty="0">
                <a:solidFill>
                  <a:srgbClr val="FFFFFF"/>
                </a:solidFill>
                <a:latin typeface="Batang"/>
                <a:ea typeface="Batang"/>
              </a:rPr>
              <a:t>Životné prostredie</a:t>
            </a:r>
            <a:endParaRPr lang="sk-SK" sz="6000" dirty="0">
              <a:solidFill>
                <a:srgbClr val="FFFFFF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Jakub Geleta III.AT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E71D93-1636-E2C8-91EF-48DB7B5A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Batang"/>
                <a:ea typeface="Batang"/>
              </a:rPr>
              <a:t>Stránka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E2FA91-1041-6584-0EB4-C1C18202E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635862"/>
            <a:ext cx="5090811" cy="2784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/>
              <a:t>stránka na zobrazovanie dát zo senzorov</a:t>
            </a:r>
          </a:p>
          <a:p>
            <a:r>
              <a:rPr lang="sk-SK" dirty="0"/>
              <a:t>zobrazenia pre verejnosť a vedcov/úradníkov</a:t>
            </a:r>
          </a:p>
          <a:p>
            <a:r>
              <a:rPr lang="sk-SK" dirty="0"/>
              <a:t>zobrazenie dát podľa miesta, kategórie a času</a:t>
            </a:r>
          </a:p>
          <a:p>
            <a:endParaRPr lang="sk-SK" dirty="0"/>
          </a:p>
        </p:txBody>
      </p:sp>
      <p:pic>
        <p:nvPicPr>
          <p:cNvPr id="4" name="Obrázok 3" descr="Obrázok, na ktorom je text, snímka obrazovky, písmo, softvér&#10;&#10;Automaticky generovaný popis">
            <a:extLst>
              <a:ext uri="{FF2B5EF4-FFF2-40B4-BE49-F238E27FC236}">
                <a16:creationId xmlns:a16="http://schemas.microsoft.com/office/drawing/2014/main" id="{F869350E-F3AB-F8C3-F911-C36DE2BE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5862"/>
            <a:ext cx="5884478" cy="21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1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81E85B-2EC4-5C78-0A0B-F5A9165C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Hlavná stránka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3B65046B-70ED-D1C9-DE0F-2C3420E1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9DDD830-0F1B-5412-DD59-104119BF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07" y="2041814"/>
            <a:ext cx="8215185" cy="41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C8B415-E008-58C1-1E73-360AE97C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Ďalšie podstránky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8869DC-52BE-3EA2-0A65-88B35022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242528"/>
            <a:ext cx="4552436" cy="3287144"/>
          </a:xfrm>
        </p:spPr>
        <p:txBody>
          <a:bodyPr/>
          <a:lstStyle/>
          <a:p>
            <a:r>
              <a:rPr lang="sk-SK" dirty="0"/>
              <a:t>zobrazenie dát v grafe</a:t>
            </a:r>
          </a:p>
          <a:p>
            <a:r>
              <a:rPr lang="sk-SK" dirty="0" err="1"/>
              <a:t>login</a:t>
            </a:r>
            <a:r>
              <a:rPr lang="sk-SK" dirty="0"/>
              <a:t> a registrácia</a:t>
            </a:r>
          </a:p>
          <a:p>
            <a:r>
              <a:rPr lang="sk-SK" dirty="0"/>
              <a:t>zobrazenie dát v lokalite</a:t>
            </a:r>
          </a:p>
          <a:p>
            <a:r>
              <a:rPr lang="sk-SK" dirty="0"/>
              <a:t>zobrazenie senzorov (úradník / vedec)</a:t>
            </a:r>
          </a:p>
          <a:p>
            <a:r>
              <a:rPr lang="sk-SK" dirty="0"/>
              <a:t>informácie o senzore (úradník / vedec)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49390A86-001E-A1EB-184B-408AF3C48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4" t="2649" r="16689" b="34171"/>
          <a:stretch/>
        </p:blipFill>
        <p:spPr>
          <a:xfrm>
            <a:off x="6095999" y="3886100"/>
            <a:ext cx="5231669" cy="2306539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92E221C-6E93-69BB-442F-CE6E4F437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91" t="3408" r="15338" b="51882"/>
          <a:stretch/>
        </p:blipFill>
        <p:spPr>
          <a:xfrm>
            <a:off x="6095998" y="1993240"/>
            <a:ext cx="5231669" cy="16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DA5840-8B91-4B5E-0635-326C44EB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D0D762-60FA-F473-4E5B-C72D32F8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998693"/>
            <a:ext cx="4404155" cy="2265285"/>
          </a:xfrm>
        </p:spPr>
        <p:txBody>
          <a:bodyPr/>
          <a:lstStyle/>
          <a:p>
            <a:r>
              <a:rPr lang="sk-SK" dirty="0"/>
              <a:t>filtrovanie</a:t>
            </a:r>
          </a:p>
          <a:p>
            <a:r>
              <a:rPr lang="sk-SK" dirty="0" err="1"/>
              <a:t>query</a:t>
            </a:r>
            <a:r>
              <a:rPr lang="sk-SK" dirty="0"/>
              <a:t> dát</a:t>
            </a:r>
          </a:p>
          <a:p>
            <a:r>
              <a:rPr lang="sk-SK" dirty="0"/>
              <a:t>graf (grafické zobrazenie dát)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471C7DA-9F26-9917-3402-4FCE6FCE9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5" r="4621" b="44598"/>
          <a:stretch/>
        </p:blipFill>
        <p:spPr>
          <a:xfrm>
            <a:off x="5540975" y="1959532"/>
            <a:ext cx="6079524" cy="193589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60FFDA4-7BCF-9766-1AA1-4CF347607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65" t="4216" r="21621" b="52318"/>
          <a:stretch/>
        </p:blipFill>
        <p:spPr>
          <a:xfrm>
            <a:off x="5540974" y="4039041"/>
            <a:ext cx="6079525" cy="20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</Words>
  <Application>Microsoft Office PowerPoint</Application>
  <PresentationFormat>Širokouhlá</PresentationFormat>
  <Paragraphs>18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Batang</vt:lpstr>
      <vt:lpstr>Arial</vt:lpstr>
      <vt:lpstr>Avenir Next LT Pro Light</vt:lpstr>
      <vt:lpstr>AlignmentVTI</vt:lpstr>
      <vt:lpstr>Životné prostredie</vt:lpstr>
      <vt:lpstr>Stránka</vt:lpstr>
      <vt:lpstr>Hlavná stránka</vt:lpstr>
      <vt:lpstr>Ďalšie podstránky</vt:lpstr>
      <vt:lpstr>Problémy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Jakub Geleta</cp:lastModifiedBy>
  <cp:revision>42</cp:revision>
  <dcterms:created xsi:type="dcterms:W3CDTF">2024-05-30T17:05:36Z</dcterms:created>
  <dcterms:modified xsi:type="dcterms:W3CDTF">2024-05-30T19:08:44Z</dcterms:modified>
</cp:coreProperties>
</file>