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7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97D3A5-2B9F-4341-96BC-ACE0E214B48D}" v="4" dt="2023-01-11T20:21:22.440"/>
    <p1510:client id="{1C06CA56-2BE5-474C-80AB-4CCD23E4DF42}" v="311" dt="2023-01-11T20:18:57.477"/>
    <p1510:client id="{5D424A3A-7ECD-4F99-88E4-C85C4A57FE6E}" v="262" dt="2023-01-11T21:35:21.366"/>
    <p1510:client id="{617F9FFE-B5F8-4751-9AD8-8DE4E7F55221}" v="8" dt="2023-01-11T20:01:19.562"/>
    <p1510:client id="{B1C62FD7-B83D-43FD-A306-704910457DC6}" v="283" dt="2023-01-11T21:42:50.710"/>
    <p1510:client id="{B23EBCBE-1131-4923-85C8-6F63B2368961}" v="180" dt="2023-01-11T10:11:17.908"/>
    <p1510:client id="{B89DF9D5-78B0-4948-BC87-E6FE30437EE8}" v="1" dt="2023-01-11T20:47:01.180"/>
    <p1510:client id="{E479C9F9-435D-4037-8780-408738198DCD}" v="13" dt="2023-01-11T21:42:49.058"/>
    <p1510:client id="{FC3004D5-85F4-411D-BAC0-1131E9317175}" v="22" dt="2023-01-11T19:40:53.7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Upravte štýl predlohy podnadpisov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11. 1. 2023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9203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11. 1. 2023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4028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11. 1. 2023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6898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11. 1. 2023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2502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11. 1. 2023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99707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11. 1. 2023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66611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11. 1. 2023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50720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11. 1. 2023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26593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11. 1. 2023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02979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11. 1. 2023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0876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11. 1. 2023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1317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E55F0-49D3-47F0-9F7C-B48EBAF4ED8F}" type="datetimeFigureOut">
              <a:rPr lang="sk-SK" smtClean="0"/>
              <a:t>11. 1. 2023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85243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thub.com/SleepFox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zejkop2" TargetMode="External"/><Relationship Id="rId5" Type="http://schemas.openxmlformats.org/officeDocument/2006/relationships/hyperlink" Target="https://github.com/SHim0n10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804672" y="962246"/>
            <a:ext cx="6437700" cy="2611967"/>
          </a:xfrm>
        </p:spPr>
        <p:txBody>
          <a:bodyPr anchor="b">
            <a:normAutofit/>
          </a:bodyPr>
          <a:lstStyle/>
          <a:p>
            <a:pPr algn="l"/>
            <a:r>
              <a:rPr lang="sk-SK" sz="5400">
                <a:cs typeface="Calibri Light"/>
              </a:rPr>
              <a:t>PROGRAMOVANIE</a:t>
            </a:r>
            <a:endParaRPr lang="sk-SK" sz="540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804672" y="3719618"/>
            <a:ext cx="4167376" cy="1155525"/>
          </a:xfrm>
        </p:spPr>
        <p:txBody>
          <a:bodyPr anchor="t">
            <a:normAutofit/>
          </a:bodyPr>
          <a:lstStyle/>
          <a:p>
            <a:pPr algn="l"/>
            <a:r>
              <a:rPr lang="sk-SK" sz="2000">
                <a:cs typeface="Calibri"/>
              </a:rPr>
              <a:t>Traja </a:t>
            </a:r>
            <a:r>
              <a:rPr lang="sk-SK" sz="2000" err="1">
                <a:cs typeface="Calibri"/>
              </a:rPr>
              <a:t>ritieri</a:t>
            </a:r>
            <a:endParaRPr lang="sk-SK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6557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21FF2C6-D25A-F6CE-3662-AC9906748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3973667" cy="5811837"/>
          </a:xfrm>
        </p:spPr>
        <p:txBody>
          <a:bodyPr>
            <a:normAutofit/>
          </a:bodyPr>
          <a:lstStyle/>
          <a:p>
            <a:r>
              <a:rPr lang="sk-SK">
                <a:solidFill>
                  <a:srgbClr val="FFFFFF"/>
                </a:solidFill>
                <a:cs typeface="Calibri Light"/>
              </a:rPr>
              <a:t>Problémy</a:t>
            </a:r>
            <a:endParaRPr lang="sk-SK">
              <a:solidFill>
                <a:srgbClr val="FFFFFF"/>
              </a:solidFill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9EAE71C-1DAB-55AC-2E85-26E17158E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927" y="365125"/>
            <a:ext cx="5996871" cy="58118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z="2000" err="1">
                <a:solidFill>
                  <a:srgbClr val="FFFFFF"/>
                </a:solidFill>
                <a:cs typeface="Calibri"/>
              </a:rPr>
              <a:t>Char</a:t>
            </a:r>
            <a:r>
              <a:rPr lang="sk-SK" sz="2000">
                <a:solidFill>
                  <a:srgbClr val="FFFFFF"/>
                </a:solidFill>
                <a:cs typeface="Calibri"/>
              </a:rPr>
              <a:t>  / </a:t>
            </a:r>
            <a:r>
              <a:rPr lang="sk-SK" sz="2000" err="1">
                <a:solidFill>
                  <a:srgbClr val="FFFFFF"/>
                </a:solidFill>
                <a:cs typeface="Calibri"/>
              </a:rPr>
              <a:t>Int</a:t>
            </a:r>
            <a:r>
              <a:rPr lang="sk-SK" sz="2000">
                <a:solidFill>
                  <a:srgbClr val="FFFFFF"/>
                </a:solidFill>
                <a:cs typeface="Calibri"/>
              </a:rPr>
              <a:t> pole</a:t>
            </a:r>
          </a:p>
          <a:p>
            <a:r>
              <a:rPr lang="sk-SK" sz="2000">
                <a:solidFill>
                  <a:srgbClr val="FFFFFF"/>
                </a:solidFill>
                <a:cs typeface="Calibri"/>
              </a:rPr>
              <a:t>-/+ 48 </a:t>
            </a:r>
          </a:p>
          <a:p>
            <a:r>
              <a:rPr lang="sk-SK" sz="2000" err="1">
                <a:solidFill>
                  <a:srgbClr val="FFFFFF"/>
                </a:solidFill>
                <a:cs typeface="Calibri"/>
              </a:rPr>
              <a:t>Kupkove</a:t>
            </a:r>
            <a:r>
              <a:rPr lang="sk-SK" sz="2000">
                <a:solidFill>
                  <a:srgbClr val="FFFFFF"/>
                </a:solidFill>
                <a:cs typeface="Calibri"/>
              </a:rPr>
              <a:t> </a:t>
            </a:r>
            <a:r>
              <a:rPr lang="sk-SK" sz="2000" err="1">
                <a:solidFill>
                  <a:srgbClr val="FFFFFF"/>
                </a:solidFill>
                <a:cs typeface="Calibri"/>
              </a:rPr>
              <a:t>switche</a:t>
            </a:r>
            <a:r>
              <a:rPr lang="sk-SK" sz="2000">
                <a:solidFill>
                  <a:srgbClr val="FFFFFF"/>
                </a:solidFill>
                <a:cs typeface="Calibri"/>
              </a:rPr>
              <a:t> (</a:t>
            </a:r>
            <a:r>
              <a:rPr lang="sk-SK" sz="2000" err="1">
                <a:solidFill>
                  <a:srgbClr val="FFFFFF"/>
                </a:solidFill>
                <a:cs typeface="Calibri"/>
              </a:rPr>
              <a:t>Kubko</a:t>
            </a:r>
            <a:r>
              <a:rPr lang="sk-SK" sz="2000">
                <a:solidFill>
                  <a:srgbClr val="FFFFFF"/>
                </a:solidFill>
                <a:cs typeface="Calibri"/>
              </a:rPr>
              <a:t> 2)</a:t>
            </a:r>
          </a:p>
          <a:p>
            <a:r>
              <a:rPr lang="sk-SK" sz="2000">
                <a:solidFill>
                  <a:srgbClr val="FFFFFF"/>
                </a:solidFill>
                <a:cs typeface="Calibri"/>
              </a:rPr>
              <a:t>Technika programátora</a:t>
            </a:r>
          </a:p>
          <a:p>
            <a:endParaRPr lang="sk-SK" sz="2000">
              <a:solidFill>
                <a:srgbClr val="FFFFFF"/>
              </a:solidFill>
              <a:cs typeface="Calibri"/>
            </a:endParaRPr>
          </a:p>
        </p:txBody>
      </p:sp>
      <p:pic>
        <p:nvPicPr>
          <p:cNvPr id="4" name="Obrázok 4" descr="Obrázok, na ktorom je ClipArt&#10;&#10;Automaticky generovaný popis">
            <a:extLst>
              <a:ext uri="{FF2B5EF4-FFF2-40B4-BE49-F238E27FC236}">
                <a16:creationId xmlns:a16="http://schemas.microsoft.com/office/drawing/2014/main" id="{2B09C3B3-FDA2-C9EE-49EE-9DFDF7205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401" y="686849"/>
            <a:ext cx="2362200" cy="220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306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7D69F6-D899-D2F2-E329-F8859148B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3662" y="414"/>
            <a:ext cx="8584676" cy="10443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sk-SK" sz="3400"/>
              <a:t>Autori</a:t>
            </a:r>
            <a:br>
              <a:rPr lang="en-US" sz="3400" kern="1200"/>
            </a:br>
            <a:endParaRPr lang="en-US" sz="3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1" name="Oval 39">
            <a:extLst>
              <a:ext uri="{FF2B5EF4-FFF2-40B4-BE49-F238E27FC236}">
                <a16:creationId xmlns:a16="http://schemas.microsoft.com/office/drawing/2014/main" id="{0C45045A-6083-4B3E-956A-675823375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744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Obrázok 6" descr="Obrázok, na ktorom je mačkovitá šelma, sedenie, cicavec, vnútri&#10;&#10;Automaticky generovaný popis">
            <a:extLst>
              <a:ext uri="{FF2B5EF4-FFF2-40B4-BE49-F238E27FC236}">
                <a16:creationId xmlns:a16="http://schemas.microsoft.com/office/drawing/2014/main" id="{4E33865B-72BA-6CD3-8DC5-A15BCC2FC9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0" b="2"/>
          <a:stretch/>
        </p:blipFill>
        <p:spPr>
          <a:xfrm>
            <a:off x="895336" y="997486"/>
            <a:ext cx="2971800" cy="2971800"/>
          </a:xfrm>
          <a:custGeom>
            <a:avLst/>
            <a:gdLst/>
            <a:ahLst/>
            <a:cxnLst/>
            <a:rect l="l" t="t" r="r" b="b"/>
            <a:pathLst>
              <a:path w="2971800" h="2971800">
                <a:moveTo>
                  <a:pt x="1485900" y="0"/>
                </a:moveTo>
                <a:cubicBezTo>
                  <a:pt x="2306540" y="0"/>
                  <a:pt x="2971800" y="665260"/>
                  <a:pt x="2971800" y="1485900"/>
                </a:cubicBezTo>
                <a:cubicBezTo>
                  <a:pt x="2971800" y="2306540"/>
                  <a:pt x="2306540" y="2971800"/>
                  <a:pt x="1485900" y="2971800"/>
                </a:cubicBezTo>
                <a:cubicBezTo>
                  <a:pt x="665260" y="2971800"/>
                  <a:pt x="0" y="2306540"/>
                  <a:pt x="0" y="1485900"/>
                </a:cubicBezTo>
                <a:cubicBezTo>
                  <a:pt x="0" y="665260"/>
                  <a:pt x="665260" y="0"/>
                  <a:pt x="1485900" y="0"/>
                </a:cubicBezTo>
                <a:close/>
              </a:path>
            </a:pathLst>
          </a:custGeom>
        </p:spPr>
      </p:pic>
      <p:sp>
        <p:nvSpPr>
          <p:cNvPr id="52" name="Oval 41">
            <a:extLst>
              <a:ext uri="{FF2B5EF4-FFF2-40B4-BE49-F238E27FC236}">
                <a16:creationId xmlns:a16="http://schemas.microsoft.com/office/drawing/2014/main" id="{42875DDC-0225-45F8-B745-78688F2D1A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45509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Obrázok 5">
            <a:extLst>
              <a:ext uri="{FF2B5EF4-FFF2-40B4-BE49-F238E27FC236}">
                <a16:creationId xmlns:a16="http://schemas.microsoft.com/office/drawing/2014/main" id="{982A5B64-3DB7-9CE8-A7D4-E5C0FFC37E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" b="7"/>
          <a:stretch/>
        </p:blipFill>
        <p:spPr>
          <a:xfrm>
            <a:off x="4610101" y="997486"/>
            <a:ext cx="2971800" cy="2971800"/>
          </a:xfrm>
          <a:custGeom>
            <a:avLst/>
            <a:gdLst/>
            <a:ahLst/>
            <a:cxnLst/>
            <a:rect l="l" t="t" r="r" b="b"/>
            <a:pathLst>
              <a:path w="2971800" h="2971800">
                <a:moveTo>
                  <a:pt x="1485900" y="0"/>
                </a:moveTo>
                <a:cubicBezTo>
                  <a:pt x="2306540" y="0"/>
                  <a:pt x="2971800" y="665260"/>
                  <a:pt x="2971800" y="1485900"/>
                </a:cubicBezTo>
                <a:cubicBezTo>
                  <a:pt x="2971800" y="2306540"/>
                  <a:pt x="2306540" y="2971800"/>
                  <a:pt x="1485900" y="2971800"/>
                </a:cubicBezTo>
                <a:cubicBezTo>
                  <a:pt x="665260" y="2971800"/>
                  <a:pt x="0" y="2306540"/>
                  <a:pt x="0" y="1485900"/>
                </a:cubicBezTo>
                <a:cubicBezTo>
                  <a:pt x="0" y="665260"/>
                  <a:pt x="665260" y="0"/>
                  <a:pt x="1485900" y="0"/>
                </a:cubicBezTo>
                <a:close/>
              </a:path>
            </a:pathLst>
          </a:custGeom>
        </p:spPr>
      </p:pic>
      <p:sp>
        <p:nvSpPr>
          <p:cNvPr id="53" name="Oval 43">
            <a:extLst>
              <a:ext uri="{FF2B5EF4-FFF2-40B4-BE49-F238E27FC236}">
                <a16:creationId xmlns:a16="http://schemas.microsoft.com/office/drawing/2014/main" id="{12617755-D451-4BAF-9B55-518297BFF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0273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rázok 4" descr="Obrázok, na ktorom je osoba, klobúk, nosenie&#10;&#10;Automaticky generovaný popis">
            <a:extLst>
              <a:ext uri="{FF2B5EF4-FFF2-40B4-BE49-F238E27FC236}">
                <a16:creationId xmlns:a16="http://schemas.microsoft.com/office/drawing/2014/main" id="{A0499C5A-66FD-E379-71C0-1C734FB522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r="-7" b="1721"/>
          <a:stretch/>
        </p:blipFill>
        <p:spPr>
          <a:xfrm>
            <a:off x="8324865" y="997486"/>
            <a:ext cx="2971800" cy="2971800"/>
          </a:xfrm>
          <a:custGeom>
            <a:avLst/>
            <a:gdLst/>
            <a:ahLst/>
            <a:cxnLst/>
            <a:rect l="l" t="t" r="r" b="b"/>
            <a:pathLst>
              <a:path w="2971800" h="2971800">
                <a:moveTo>
                  <a:pt x="1485900" y="0"/>
                </a:moveTo>
                <a:cubicBezTo>
                  <a:pt x="2306540" y="0"/>
                  <a:pt x="2971800" y="665260"/>
                  <a:pt x="2971800" y="1485900"/>
                </a:cubicBezTo>
                <a:cubicBezTo>
                  <a:pt x="2971800" y="2306540"/>
                  <a:pt x="2306540" y="2971800"/>
                  <a:pt x="1485900" y="2971800"/>
                </a:cubicBezTo>
                <a:cubicBezTo>
                  <a:pt x="665260" y="2971800"/>
                  <a:pt x="0" y="2306540"/>
                  <a:pt x="0" y="1485900"/>
                </a:cubicBezTo>
                <a:cubicBezTo>
                  <a:pt x="0" y="665260"/>
                  <a:pt x="665260" y="0"/>
                  <a:pt x="1485900" y="0"/>
                </a:cubicBezTo>
                <a:close/>
              </a:path>
            </a:pathLst>
          </a:custGeom>
        </p:spPr>
      </p:pic>
      <p:sp>
        <p:nvSpPr>
          <p:cNvPr id="7" name="BlokTextu 6">
            <a:extLst>
              <a:ext uri="{FF2B5EF4-FFF2-40B4-BE49-F238E27FC236}">
                <a16:creationId xmlns:a16="http://schemas.microsoft.com/office/drawing/2014/main" id="{7C977C6E-926D-07DC-AC38-4E160DB4BEF3}"/>
              </a:ext>
            </a:extLst>
          </p:cNvPr>
          <p:cNvSpPr txBox="1"/>
          <p:nvPr/>
        </p:nvSpPr>
        <p:spPr>
          <a:xfrm>
            <a:off x="1599309" y="4243202"/>
            <a:ext cx="15668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SHim0n10</a:t>
            </a:r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64C0479E-7872-2596-6223-107533B01C1A}"/>
              </a:ext>
            </a:extLst>
          </p:cNvPr>
          <p:cNvSpPr txBox="1"/>
          <p:nvPr/>
        </p:nvSpPr>
        <p:spPr>
          <a:xfrm>
            <a:off x="5399663" y="4243202"/>
            <a:ext cx="139323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dzejkop2</a:t>
            </a:r>
          </a:p>
        </p:txBody>
      </p:sp>
      <p:sp>
        <p:nvSpPr>
          <p:cNvPr id="13" name="BlokTextu 12">
            <a:extLst>
              <a:ext uri="{FF2B5EF4-FFF2-40B4-BE49-F238E27FC236}">
                <a16:creationId xmlns:a16="http://schemas.microsoft.com/office/drawing/2014/main" id="{0137F280-AE5D-9B5E-996A-26604A76B8BD}"/>
              </a:ext>
            </a:extLst>
          </p:cNvPr>
          <p:cNvSpPr txBox="1"/>
          <p:nvPr/>
        </p:nvSpPr>
        <p:spPr>
          <a:xfrm>
            <a:off x="9045688" y="4243201"/>
            <a:ext cx="154756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SleepFoxx</a:t>
            </a:r>
            <a:endParaRPr lang="sk-SK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5" name="BlokTextu 14">
            <a:extLst>
              <a:ext uri="{FF2B5EF4-FFF2-40B4-BE49-F238E27FC236}">
                <a16:creationId xmlns:a16="http://schemas.microsoft.com/office/drawing/2014/main" id="{0C4CC5C1-5A38-4739-AC24-EBA400B755F2}"/>
              </a:ext>
            </a:extLst>
          </p:cNvPr>
          <p:cNvSpPr txBox="1"/>
          <p:nvPr/>
        </p:nvSpPr>
        <p:spPr>
          <a:xfrm>
            <a:off x="1485417" y="4707037"/>
            <a:ext cx="178443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k-SK" sz="2400">
                <a:cs typeface="Calibri"/>
                <a:hlinkClick r:id="rId5"/>
              </a:rPr>
              <a:t>Šimon Murín</a:t>
            </a:r>
            <a:endParaRPr lang="sk-SK" sz="2400">
              <a:cs typeface="Calibri"/>
            </a:endParaRPr>
          </a:p>
        </p:txBody>
      </p:sp>
      <p:sp>
        <p:nvSpPr>
          <p:cNvPr id="19" name="BlokTextu 18">
            <a:extLst>
              <a:ext uri="{FF2B5EF4-FFF2-40B4-BE49-F238E27FC236}">
                <a16:creationId xmlns:a16="http://schemas.microsoft.com/office/drawing/2014/main" id="{DBB6E191-6F2B-5920-3BED-D5412337F9A4}"/>
              </a:ext>
            </a:extLst>
          </p:cNvPr>
          <p:cNvSpPr txBox="1"/>
          <p:nvPr/>
        </p:nvSpPr>
        <p:spPr>
          <a:xfrm>
            <a:off x="5198961" y="4707036"/>
            <a:ext cx="178443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k-SK" sz="2400">
                <a:cs typeface="Calibri"/>
                <a:hlinkClick r:id="rId6"/>
              </a:rPr>
              <a:t>Jakub Geleta</a:t>
            </a:r>
            <a:endParaRPr lang="sk-SK" sz="2400">
              <a:cs typeface="Calibri"/>
            </a:endParaRPr>
          </a:p>
        </p:txBody>
      </p:sp>
      <p:sp>
        <p:nvSpPr>
          <p:cNvPr id="20" name="BlokTextu 19">
            <a:extLst>
              <a:ext uri="{FF2B5EF4-FFF2-40B4-BE49-F238E27FC236}">
                <a16:creationId xmlns:a16="http://schemas.microsoft.com/office/drawing/2014/main" id="{A6DA9763-4B64-E3C8-54EF-7433989E6948}"/>
              </a:ext>
            </a:extLst>
          </p:cNvPr>
          <p:cNvSpPr txBox="1"/>
          <p:nvPr/>
        </p:nvSpPr>
        <p:spPr>
          <a:xfrm>
            <a:off x="8999316" y="4707037"/>
            <a:ext cx="163010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k-SK" sz="2400">
                <a:ea typeface="+mn-lt"/>
                <a:cs typeface="+mn-lt"/>
                <a:hlinkClick r:id="rId7"/>
              </a:rPr>
              <a:t>Jakub Hulín</a:t>
            </a:r>
            <a:endParaRPr lang="sk-SK" sz="2400">
              <a:cs typeface="Calibri"/>
              <a:hlinkClick r:id="rId7"/>
            </a:endParaRPr>
          </a:p>
        </p:txBody>
      </p:sp>
    </p:spTree>
    <p:extLst>
      <p:ext uri="{BB962C8B-B14F-4D97-AF65-F5344CB8AC3E}">
        <p14:creationId xmlns:p14="http://schemas.microsoft.com/office/powerpoint/2010/main" val="2358427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D527072-BCA4-14C9-D667-F8681ED0C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3973667" cy="5811837"/>
          </a:xfrm>
        </p:spPr>
        <p:txBody>
          <a:bodyPr>
            <a:normAutofit/>
          </a:bodyPr>
          <a:lstStyle/>
          <a:p>
            <a:r>
              <a:rPr lang="sk-SK">
                <a:solidFill>
                  <a:srgbClr val="FFFFFF"/>
                </a:solidFill>
                <a:cs typeface="Calibri Light"/>
              </a:rPr>
              <a:t>Téma projektu</a:t>
            </a:r>
            <a:endParaRPr lang="sk-SK">
              <a:solidFill>
                <a:srgbClr val="FFFFFF"/>
              </a:solidFill>
            </a:endParaRPr>
          </a:p>
        </p:txBody>
      </p:sp>
      <p:sp>
        <p:nvSpPr>
          <p:cNvPr id="5" name="Zástupný objekt pre obsah 4">
            <a:extLst>
              <a:ext uri="{FF2B5EF4-FFF2-40B4-BE49-F238E27FC236}">
                <a16:creationId xmlns:a16="http://schemas.microsoft.com/office/drawing/2014/main" id="{5816E273-15C0-3296-4896-9DFC412CF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927" y="365125"/>
            <a:ext cx="5996871" cy="58118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z="2000" dirty="0">
                <a:solidFill>
                  <a:srgbClr val="FFFFFF"/>
                </a:solidFill>
                <a:cs typeface="Calibri"/>
              </a:rPr>
              <a:t>Jednoduché sudoku</a:t>
            </a:r>
          </a:p>
          <a:p>
            <a:r>
              <a:rPr lang="sk-SK" sz="2000" dirty="0">
                <a:solidFill>
                  <a:srgbClr val="FFFFFF"/>
                </a:solidFill>
                <a:cs typeface="Calibri"/>
              </a:rPr>
              <a:t>Jazyk – C++</a:t>
            </a:r>
          </a:p>
          <a:p>
            <a:r>
              <a:rPr lang="sk-SK" sz="2000" dirty="0">
                <a:solidFill>
                  <a:srgbClr val="FFFFFF"/>
                </a:solidFill>
                <a:cs typeface="Calibri"/>
              </a:rPr>
              <a:t>Pravidlá hry</a:t>
            </a:r>
          </a:p>
          <a:p>
            <a:pPr lvl="1"/>
            <a:r>
              <a:rPr lang="sk-SK" sz="1600" dirty="0">
                <a:solidFill>
                  <a:srgbClr val="FFFFFF"/>
                </a:solidFill>
                <a:cs typeface="Calibri"/>
              </a:rPr>
              <a:t>Cieľom hry je správne vyplniť pole číslami</a:t>
            </a:r>
          </a:p>
          <a:p>
            <a:pPr lvl="1"/>
            <a:r>
              <a:rPr lang="sk-SK" sz="1600" dirty="0">
                <a:solidFill>
                  <a:srgbClr val="FFFFFF"/>
                </a:solidFill>
                <a:cs typeface="Calibri"/>
              </a:rPr>
              <a:t>Čísla sa nemôžu opakovať v riadku, stĺpci a vyznačenom 3x3 štvorci</a:t>
            </a:r>
          </a:p>
          <a:p>
            <a:r>
              <a:rPr lang="sk-SK" sz="2000" dirty="0">
                <a:solidFill>
                  <a:srgbClr val="FFFFFF"/>
                </a:solidFill>
                <a:cs typeface="Calibri"/>
              </a:rPr>
              <a:t>Možnosť vybrať si </a:t>
            </a:r>
            <a:r>
              <a:rPr lang="sk-SK" sz="2000" dirty="0" err="1">
                <a:solidFill>
                  <a:srgbClr val="FFFFFF"/>
                </a:solidFill>
                <a:cs typeface="Calibri"/>
              </a:rPr>
              <a:t>obtiažnosť</a:t>
            </a:r>
            <a:r>
              <a:rPr lang="sk-SK" sz="2000" dirty="0">
                <a:solidFill>
                  <a:srgbClr val="FFFFFF"/>
                </a:solidFill>
                <a:cs typeface="Calibri"/>
              </a:rPr>
              <a:t> (</a:t>
            </a:r>
            <a:r>
              <a:rPr lang="sk-SK" sz="2000" dirty="0" err="1">
                <a:solidFill>
                  <a:srgbClr val="FFFFFF"/>
                </a:solidFill>
                <a:cs typeface="Calibri"/>
              </a:rPr>
              <a:t>Easy</a:t>
            </a:r>
            <a:r>
              <a:rPr lang="sk-SK" sz="2000" dirty="0">
                <a:solidFill>
                  <a:srgbClr val="FFFFFF"/>
                </a:solidFill>
                <a:cs typeface="Calibri"/>
              </a:rPr>
              <a:t>, </a:t>
            </a:r>
            <a:r>
              <a:rPr lang="sk-SK" sz="2000" dirty="0" err="1">
                <a:solidFill>
                  <a:srgbClr val="FFFFFF"/>
                </a:solidFill>
                <a:cs typeface="Calibri"/>
              </a:rPr>
              <a:t>Medium</a:t>
            </a:r>
            <a:r>
              <a:rPr lang="sk-SK" sz="2000" dirty="0">
                <a:solidFill>
                  <a:srgbClr val="FFFFFF"/>
                </a:solidFill>
                <a:cs typeface="Calibri"/>
              </a:rPr>
              <a:t>, </a:t>
            </a:r>
            <a:r>
              <a:rPr lang="sk-SK" sz="2000" dirty="0" err="1">
                <a:solidFill>
                  <a:srgbClr val="FFFFFF"/>
                </a:solidFill>
                <a:cs typeface="Calibri"/>
              </a:rPr>
              <a:t>Hard</a:t>
            </a:r>
            <a:r>
              <a:rPr lang="sk-SK" sz="2000" dirty="0">
                <a:solidFill>
                  <a:srgbClr val="FFFFFF"/>
                </a:solidFill>
                <a:cs typeface="Calibri"/>
              </a:rPr>
              <a:t>)</a:t>
            </a:r>
          </a:p>
          <a:p>
            <a:r>
              <a:rPr lang="sk-SK" sz="2000" dirty="0">
                <a:solidFill>
                  <a:srgbClr val="FFFFFF"/>
                </a:solidFill>
                <a:cs typeface="Calibri"/>
              </a:rPr>
              <a:t>600+ riadkov</a:t>
            </a:r>
          </a:p>
          <a:p>
            <a:endParaRPr lang="sk-SK" sz="2000" dirty="0">
              <a:solidFill>
                <a:srgbClr val="FFFFFF"/>
              </a:solidFill>
              <a:cs typeface="Calibri"/>
            </a:endParaRPr>
          </a:p>
          <a:p>
            <a:endParaRPr lang="sk-SK" sz="2000" dirty="0">
              <a:solidFill>
                <a:srgbClr val="FFFFFF"/>
              </a:solidFill>
              <a:cs typeface="Calibri"/>
            </a:endParaRPr>
          </a:p>
          <a:p>
            <a:endParaRPr lang="sk-SK" sz="2000" dirty="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9768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97C33E7-898B-DF2C-7B9E-8498F3421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3973667" cy="5811837"/>
          </a:xfrm>
        </p:spPr>
        <p:txBody>
          <a:bodyPr>
            <a:normAutofit/>
          </a:bodyPr>
          <a:lstStyle/>
          <a:p>
            <a:r>
              <a:rPr lang="sk-SK">
                <a:solidFill>
                  <a:srgbClr val="FFFFFF"/>
                </a:solidFill>
                <a:cs typeface="Calibri Light"/>
              </a:rPr>
              <a:t>Výsledok</a:t>
            </a:r>
          </a:p>
        </p:txBody>
      </p:sp>
      <p:pic>
        <p:nvPicPr>
          <p:cNvPr id="5" name="Obrázok 5" descr="Obrázok, na ktorom je text&#10;&#10;Automaticky generovaný popis">
            <a:extLst>
              <a:ext uri="{FF2B5EF4-FFF2-40B4-BE49-F238E27FC236}">
                <a16:creationId xmlns:a16="http://schemas.microsoft.com/office/drawing/2014/main" id="{93D85A51-8E1D-C9B3-1785-F1ECF9A96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5427" y="132104"/>
            <a:ext cx="5996871" cy="3417395"/>
          </a:xfrm>
        </p:spPr>
      </p:pic>
      <p:pic>
        <p:nvPicPr>
          <p:cNvPr id="3" name="Obrázok 5" descr="Obrázok, na ktorom je text&#10;&#10;Automaticky generovaný popis">
            <a:extLst>
              <a:ext uri="{FF2B5EF4-FFF2-40B4-BE49-F238E27FC236}">
                <a16:creationId xmlns:a16="http://schemas.microsoft.com/office/drawing/2014/main" id="{0EF31186-B2AD-5299-67A7-98951B5CA84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3"/>
          <a:srcRect t="5059" r="-212"/>
          <a:stretch/>
        </p:blipFill>
        <p:spPr>
          <a:xfrm>
            <a:off x="6444444" y="3073569"/>
            <a:ext cx="5153416" cy="3470122"/>
          </a:xfrm>
        </p:spPr>
      </p:pic>
    </p:spTree>
    <p:extLst>
      <p:ext uri="{BB962C8B-B14F-4D97-AF65-F5344CB8AC3E}">
        <p14:creationId xmlns:p14="http://schemas.microsoft.com/office/powerpoint/2010/main" val="3224195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7D150B2-D10E-C616-09C5-3C2B5A9C7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sk-SK">
                <a:solidFill>
                  <a:schemeClr val="bg1"/>
                </a:solidFill>
                <a:cs typeface="Calibri Light"/>
              </a:rPr>
              <a:t>Hlavná funkcia hry</a:t>
            </a:r>
          </a:p>
        </p:txBody>
      </p:sp>
      <p:pic>
        <p:nvPicPr>
          <p:cNvPr id="4" name="Obrázok 4" descr="Obrázok, na ktorom je text&#10;&#10;Automaticky generovaný popis">
            <a:extLst>
              <a:ext uri="{FF2B5EF4-FFF2-40B4-BE49-F238E27FC236}">
                <a16:creationId xmlns:a16="http://schemas.microsoft.com/office/drawing/2014/main" id="{FF72C9F9-7D26-EF7F-5006-DB02FD5E8B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9920" y="2215376"/>
            <a:ext cx="7109934" cy="2112529"/>
          </a:xfrm>
        </p:spPr>
      </p:pic>
    </p:spTree>
    <p:extLst>
      <p:ext uri="{BB962C8B-B14F-4D97-AF65-F5344CB8AC3E}">
        <p14:creationId xmlns:p14="http://schemas.microsoft.com/office/powerpoint/2010/main" val="3981246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DCFCE79-4A12-AE6C-6FE5-93208AD6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sk-SK">
                <a:solidFill>
                  <a:schemeClr val="bg1"/>
                </a:solidFill>
                <a:cs typeface="Calibri Light"/>
              </a:rPr>
              <a:t>Pozeranie na </a:t>
            </a:r>
            <a:r>
              <a:rPr lang="sk-SK" err="1">
                <a:solidFill>
                  <a:schemeClr val="bg1"/>
                </a:solidFill>
                <a:cs typeface="Calibri Light"/>
              </a:rPr>
              <a:t>inputy</a:t>
            </a:r>
            <a:r>
              <a:rPr lang="sk-SK">
                <a:solidFill>
                  <a:schemeClr val="bg1"/>
                </a:solidFill>
                <a:cs typeface="Calibri Light"/>
              </a:rPr>
              <a:t> užívateľa</a:t>
            </a:r>
            <a:endParaRPr lang="sk-SK">
              <a:solidFill>
                <a:schemeClr val="bg1"/>
              </a:solidFill>
            </a:endParaRPr>
          </a:p>
        </p:txBody>
      </p:sp>
      <p:pic>
        <p:nvPicPr>
          <p:cNvPr id="5" name="Obrázok 5" descr="Obrázok, na ktorom je text&#10;&#10;Automaticky generovaný popis">
            <a:extLst>
              <a:ext uri="{FF2B5EF4-FFF2-40B4-BE49-F238E27FC236}">
                <a16:creationId xmlns:a16="http://schemas.microsoft.com/office/drawing/2014/main" id="{41D7219C-EA4C-D686-FB64-D4EFD085D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460" y="338169"/>
            <a:ext cx="4123117" cy="6172253"/>
          </a:xfrm>
          <a:prstGeom prst="rect">
            <a:avLst/>
          </a:prstGeom>
        </p:spPr>
      </p:pic>
      <p:pic>
        <p:nvPicPr>
          <p:cNvPr id="9" name="Obrázok 10" descr="Obrázok, na ktorom je text&#10;&#10;Automaticky generovaný popis">
            <a:extLst>
              <a:ext uri="{FF2B5EF4-FFF2-40B4-BE49-F238E27FC236}">
                <a16:creationId xmlns:a16="http://schemas.microsoft.com/office/drawing/2014/main" id="{AC7B23C8-5211-F46A-DA7E-FCC7BE1DF1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98618" y="236763"/>
            <a:ext cx="2404667" cy="6383336"/>
          </a:xfrm>
        </p:spPr>
      </p:pic>
    </p:spTree>
    <p:extLst>
      <p:ext uri="{BB962C8B-B14F-4D97-AF65-F5344CB8AC3E}">
        <p14:creationId xmlns:p14="http://schemas.microsoft.com/office/powerpoint/2010/main" val="95869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55E09FC-23EF-5CDA-123A-6FBA6FAB2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sk-SK">
                <a:solidFill>
                  <a:schemeClr val="bg1"/>
                </a:solidFill>
                <a:cs typeface="Calibri Light"/>
              </a:rPr>
              <a:t>Vypisovanie</a:t>
            </a:r>
            <a:endParaRPr lang="sk-SK">
              <a:solidFill>
                <a:schemeClr val="bg1"/>
              </a:solidFill>
            </a:endParaRPr>
          </a:p>
        </p:txBody>
      </p:sp>
      <p:pic>
        <p:nvPicPr>
          <p:cNvPr id="13" name="Obrázok 13" descr="Obrázok, na ktorom je text&#10;&#10;Automaticky generovaný popis">
            <a:extLst>
              <a:ext uri="{FF2B5EF4-FFF2-40B4-BE49-F238E27FC236}">
                <a16:creationId xmlns:a16="http://schemas.microsoft.com/office/drawing/2014/main" id="{41539905-094E-D3A4-DF07-F748CDFEA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015" y="1978025"/>
            <a:ext cx="3418744" cy="2903538"/>
          </a:xfrm>
        </p:spPr>
      </p:pic>
      <p:pic>
        <p:nvPicPr>
          <p:cNvPr id="14" name="Obrázok 14" descr="Obrázok, na ktorom je text&#10;&#10;Automaticky generovaný popis">
            <a:extLst>
              <a:ext uri="{FF2B5EF4-FFF2-40B4-BE49-F238E27FC236}">
                <a16:creationId xmlns:a16="http://schemas.microsoft.com/office/drawing/2014/main" id="{F97E1748-16E5-785F-0491-F14CD9E2CA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68" t="2003" r="2740" b="2003"/>
          <a:stretch/>
        </p:blipFill>
        <p:spPr>
          <a:xfrm>
            <a:off x="7630886" y="-5416"/>
            <a:ext cx="4560494" cy="686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438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ázok 4" descr="Obrázok, na ktorom je text&#10;&#10;Automaticky generovaný popis">
            <a:extLst>
              <a:ext uri="{FF2B5EF4-FFF2-40B4-BE49-F238E27FC236}">
                <a16:creationId xmlns:a16="http://schemas.microsoft.com/office/drawing/2014/main" id="{1692526A-E526-2A2B-2D7C-E6A02BCEC4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1283" y="1587376"/>
            <a:ext cx="3697288" cy="2946400"/>
          </a:xfrm>
          <a:prstGeom prst="rect">
            <a:avLst/>
          </a:prstGeom>
        </p:spPr>
      </p:pic>
      <p:pic>
        <p:nvPicPr>
          <p:cNvPr id="5" name="Obrázok 5" descr="Obrázok, na ktorom je text&#10;&#10;Automaticky generovaný popis">
            <a:extLst>
              <a:ext uri="{FF2B5EF4-FFF2-40B4-BE49-F238E27FC236}">
                <a16:creationId xmlns:a16="http://schemas.microsoft.com/office/drawing/2014/main" id="{DD518339-6C88-8B63-69F6-3CF822BC0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314" y="211818"/>
            <a:ext cx="5130800" cy="4449763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2AA8EBBC-D332-5050-3F53-AB55455EE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Čítanie zo súboru</a:t>
            </a:r>
          </a:p>
        </p:txBody>
      </p:sp>
      <p:pic>
        <p:nvPicPr>
          <p:cNvPr id="11" name="Obrázok 12" descr="Obrázok, na ktorom je text&#10;&#10;Automaticky generovaný popis">
            <a:extLst>
              <a:ext uri="{FF2B5EF4-FFF2-40B4-BE49-F238E27FC236}">
                <a16:creationId xmlns:a16="http://schemas.microsoft.com/office/drawing/2014/main" id="{70056CFB-214B-01F2-3456-AEA9A5627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374" y="4781436"/>
            <a:ext cx="10867900" cy="117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583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D39A43E-B857-D339-3906-1C96A70C8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sk-SK" err="1">
                <a:solidFill>
                  <a:schemeClr val="bg1"/>
                </a:solidFill>
                <a:cs typeface="Calibri Light"/>
              </a:rPr>
              <a:t>Credits</a:t>
            </a:r>
            <a:r>
              <a:rPr lang="sk-SK">
                <a:solidFill>
                  <a:schemeClr val="bg1"/>
                </a:solidFill>
                <a:cs typeface="Calibri Light"/>
              </a:rPr>
              <a:t> </a:t>
            </a:r>
            <a:br>
              <a:rPr lang="sk-SK">
                <a:solidFill>
                  <a:schemeClr val="bg1"/>
                </a:solidFill>
                <a:cs typeface="Calibri Light"/>
              </a:rPr>
            </a:br>
            <a:r>
              <a:rPr lang="sk-SK">
                <a:solidFill>
                  <a:schemeClr val="bg1"/>
                </a:solidFill>
                <a:cs typeface="Calibri Light"/>
              </a:rPr>
              <a:t>/ výhra</a:t>
            </a:r>
            <a:endParaRPr lang="sk-SK">
              <a:solidFill>
                <a:schemeClr val="bg1"/>
              </a:solidFill>
            </a:endParaRPr>
          </a:p>
        </p:txBody>
      </p:sp>
      <p:pic>
        <p:nvPicPr>
          <p:cNvPr id="5" name="Obrázok 5" descr="Obrázok, na ktorom je text&#10;&#10;Automaticky generovaný popis">
            <a:extLst>
              <a:ext uri="{FF2B5EF4-FFF2-40B4-BE49-F238E27FC236}">
                <a16:creationId xmlns:a16="http://schemas.microsoft.com/office/drawing/2014/main" id="{2E607FB5-F824-C096-807A-04A6F9BCB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787" y="151073"/>
            <a:ext cx="4906296" cy="3950305"/>
          </a:xfrm>
          <a:prstGeom prst="rect">
            <a:avLst/>
          </a:prstGeom>
        </p:spPr>
      </p:pic>
      <p:pic>
        <p:nvPicPr>
          <p:cNvPr id="4" name="Obrázok 4" descr="Obrázok, na ktorom je text&#10;&#10;Automaticky generovaný popis">
            <a:extLst>
              <a:ext uri="{FF2B5EF4-FFF2-40B4-BE49-F238E27FC236}">
                <a16:creationId xmlns:a16="http://schemas.microsoft.com/office/drawing/2014/main" id="{8024E03E-7899-0D88-FC8A-FE40E7D11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15238" y="3797870"/>
            <a:ext cx="4611914" cy="2918249"/>
          </a:xfrm>
        </p:spPr>
      </p:pic>
    </p:spTree>
    <p:extLst>
      <p:ext uri="{BB962C8B-B14F-4D97-AF65-F5344CB8AC3E}">
        <p14:creationId xmlns:p14="http://schemas.microsoft.com/office/powerpoint/2010/main" val="3050408797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88</Words>
  <Application>Microsoft Office PowerPoint</Application>
  <PresentationFormat>Širokouhlá</PresentationFormat>
  <Paragraphs>29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Tahoma</vt:lpstr>
      <vt:lpstr>Motív Office</vt:lpstr>
      <vt:lpstr>PROGRAMOVANIE</vt:lpstr>
      <vt:lpstr>Autori </vt:lpstr>
      <vt:lpstr>Téma projektu</vt:lpstr>
      <vt:lpstr>Výsledok</vt:lpstr>
      <vt:lpstr>Hlavná funkcia hry</vt:lpstr>
      <vt:lpstr>Pozeranie na inputy užívateľa</vt:lpstr>
      <vt:lpstr>Vypisovanie</vt:lpstr>
      <vt:lpstr>Čítanie zo súboru</vt:lpstr>
      <vt:lpstr>Credits  / výhra</vt:lpstr>
      <vt:lpstr>Problémy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/>
  <cp:lastModifiedBy>Jakub Geleta</cp:lastModifiedBy>
  <cp:revision>4</cp:revision>
  <dcterms:created xsi:type="dcterms:W3CDTF">2023-01-11T09:11:46Z</dcterms:created>
  <dcterms:modified xsi:type="dcterms:W3CDTF">2023-01-11T21:49:16Z</dcterms:modified>
</cp:coreProperties>
</file>