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A1"/>
    <a:srgbClr val="0000FF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ColoradoEngage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826" y="1381411"/>
            <a:ext cx="10921041" cy="14659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Colorado River Basin Water Accounts – 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Lets Start!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654" y="4839120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@</a:t>
            </a:r>
            <a:r>
              <a:rPr lang="en-US" sz="1600" dirty="0" err="1">
                <a:latin typeface="Comic Sans MS" panose="030F0702030302020204" pitchFamily="66" charset="0"/>
              </a:rPr>
              <a:t>WaterModeler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September 26,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8" y="5420208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6" y="720725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904240" y="2915668"/>
            <a:ext cx="10464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Provoke thought and discussion on more adaptive Colorado River operations.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Experiment with basin accounts as a more flexible option to reservoir equalization operations that expire in 2026.</a:t>
            </a:r>
            <a:endParaRPr lang="en-US" sz="28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60169" y="1382794"/>
            <a:ext cx="6908403" cy="5361969"/>
            <a:chOff x="2690500" y="998769"/>
            <a:chExt cx="6908403" cy="536196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1962E4-B72F-42E2-B377-4738A646E5D9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4813191" y="6206850"/>
              <a:ext cx="27620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ADA926-30A8-4DF1-BF29-F1097CCF0108}"/>
                </a:ext>
              </a:extLst>
            </p:cNvPr>
            <p:cNvSpPr txBox="1"/>
            <p:nvPr/>
          </p:nvSpPr>
          <p:spPr>
            <a:xfrm>
              <a:off x="3595399" y="1555388"/>
              <a:ext cx="1681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Grand Canyon tributary flows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4" y="998769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836373" y="1372890"/>
              <a:ext cx="1762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Natural inflow to Lake Powell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90500" y="3964314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Release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Upper Basin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Lower Basin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Shared Reserve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Delta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470467" y="3206903"/>
                  <a:ext cx="1482622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7A3CBFC-8625-477E-8AB8-19E08D505A1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917" y="1930163"/>
              <a:ext cx="497431" cy="4855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6" y="3594982"/>
              <a:ext cx="15870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Combined Powell + Mead active reservoir storage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1467C8-70C3-4F42-A7AF-C5E070783D5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744" y="6202837"/>
              <a:ext cx="3154948" cy="40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46EBCA-F328-49C2-80D1-C418C5567EBE}"/>
                </a:ext>
              </a:extLst>
            </p:cNvPr>
            <p:cNvSpPr txBox="1"/>
            <p:nvPr/>
          </p:nvSpPr>
          <p:spPr>
            <a:xfrm>
              <a:off x="4813191" y="6052961"/>
              <a:ext cx="27620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Region of combined management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20759" y="428687"/>
            <a:ext cx="1135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Colorado River basin account balances are the water stored in a combined Lake Powell-Lake Mead system.</a:t>
            </a:r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86409" y="501889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Manage all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285744" y="2823186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natural 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2926DD-342E-4E9B-AD14-5B78792FDFF5}"/>
              </a:ext>
            </a:extLst>
          </p:cNvPr>
          <p:cNvSpPr txBox="1"/>
          <p:nvPr/>
        </p:nvSpPr>
        <p:spPr>
          <a:xfrm>
            <a:off x="393191" y="6003469"/>
            <a:ext cx="1129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Adapt releases to natural flow and storage levels.</a:t>
            </a:r>
          </a:p>
        </p:txBody>
      </p: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manage an account?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499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8" y="1568094"/>
            <a:ext cx="418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facilitator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947F91-238A-4212-8779-5321921537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58" y="1392795"/>
            <a:ext cx="2540000" cy="2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8"/>
              </a:rPr>
              <a:t>https://tinyurl.com/ColoradoEngage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209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Colorado River Basin Water Accounts – Lets Start!</vt:lpstr>
      <vt:lpstr>Today’s Aims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148</cp:revision>
  <dcterms:created xsi:type="dcterms:W3CDTF">2021-07-02T21:06:04Z</dcterms:created>
  <dcterms:modified xsi:type="dcterms:W3CDTF">2022-09-27T03:21:01Z</dcterms:modified>
</cp:coreProperties>
</file>