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07983" y="2117579"/>
            <a:ext cx="2571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Upper Basin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Demand Management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253550" y="367260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279309" y="5284894"/>
            <a:ext cx="383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&lt; 1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666749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1093109" y="2896656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>
                <a:solidFill>
                  <a:srgbClr val="0000FF"/>
                </a:solidFill>
              </a:rPr>
              <a:t>(Lower </a:t>
            </a:r>
            <a:r>
              <a:rPr lang="en-US" sz="2000" dirty="0">
                <a:solidFill>
                  <a:srgbClr val="0000FF"/>
                </a:solidFill>
              </a:rPr>
              <a:t>– </a:t>
            </a:r>
            <a:r>
              <a:rPr lang="en-US" sz="2000">
                <a:solidFill>
                  <a:srgbClr val="0000FF"/>
                </a:solidFill>
              </a:rPr>
              <a:t>Mid tier)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4210384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Protect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Turbines: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>
            <a:off x="8438606" y="2625411"/>
            <a:ext cx="1069377" cy="199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4180441"/>
            <a:ext cx="814944" cy="4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8438606" y="4617019"/>
            <a:ext cx="843179" cy="60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374635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490111" y="3404488"/>
            <a:ext cx="1133979" cy="802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4206580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509688" y="584328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400929"/>
            <a:ext cx="11256262" cy="523220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Protect Lake Powell elevations of 3,525 and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3082517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635943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632578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423549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580202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B0FD3-6420-4D8E-9857-1AE4F072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27" y="438721"/>
            <a:ext cx="8585209" cy="62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162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15</cp:revision>
  <cp:lastPrinted>2022-04-05T17:05:29Z</cp:lastPrinted>
  <dcterms:created xsi:type="dcterms:W3CDTF">2022-04-01T05:55:51Z</dcterms:created>
  <dcterms:modified xsi:type="dcterms:W3CDTF">2022-04-07T02:01:23Z</dcterms:modified>
</cp:coreProperties>
</file>