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B685-193D-43E2-B821-D571641F8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DBFDC-E25F-402A-97B6-96CC1B9EF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D469-0C18-41FA-9D82-DD6FBAE4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E384-000F-4ADC-9BD4-7EB75545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E5A8-7A94-417F-B068-869DE4A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0A43-C537-4D5E-9B12-99A1A68E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F5C48-A7DC-4C1C-8DCF-85C022B31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8B5E-6973-43A5-8AC0-A287D530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86A6-A5B7-49C4-A3C2-1BCAFAC4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10C7-C556-48F8-8E89-1FB84C7B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DA252-920A-4765-8FF5-A79773DD0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7B5C-2B1A-43EF-88EE-6ACE83BB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41C0-4449-430A-A8B0-FB9E73DA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C7-8D23-4669-A7E8-D47E67A4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3F1F-799C-47E9-BF28-CA20A550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BD43-401B-4BAE-94C9-E19CB5D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D8F4-E5E0-4AAC-8C30-580903EE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6749-6624-4836-9E22-E5FF1EBE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5ABB-A5D5-4B6D-9703-16CEC579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3A4A-DE45-4F5F-88FF-CE6A5AD4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219-0E7E-4083-A1B5-7F4A21B8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9EF5B-324E-4202-8F55-D3CA77E7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C97-5761-4F85-AB1A-54CB6D2D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EE7A-9319-49AF-9FD1-A8A5B1E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BC8E-883A-471B-99E0-22DB87A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35DB-1C17-43B3-80A6-B541CB3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5A04-2C33-4761-A603-420DEF282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F76E7-96F1-4AA2-8E6B-DC980B3F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A7D59-26C5-4D37-B4F9-CAACB474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153E-7E77-4BC5-AC2F-EF8AF481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4198-1284-4D1A-AC7C-3AEA4AB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14D6-3E56-41F2-8A28-DABBB943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7DF56-6D65-4E2E-B5F3-D3F53E80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33DD-88E9-435D-A69D-99C2A1C49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20BE-7BB7-443C-A4FE-83278D110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BBF9-5182-48C2-AE26-4583109CE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BBF9-A1ED-4922-83A3-858F88E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DDAF2-9F70-49F0-932F-F9AE66BC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10D4-5C07-496C-B872-53542FB1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CBE3-5CE6-4A22-BE1C-BF09008F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B7502-5960-46EA-89A5-21B23E8E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6F279-7B64-49C0-9E78-21A8AA48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8F1A0-C72A-4113-935F-69F1B6DB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3485-08EC-494B-9ED1-5E403C6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83C4F-A4A5-4386-813A-5FE6EA8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880B6-A31C-4B30-9374-541E3BC3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78B-AA4E-471E-8EF1-CF9043ED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D93D-A40D-46B5-94E8-49D79F34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F74D-6028-4F80-AFEA-F64A436C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3520-4754-4385-BB3B-65814EE1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A917-3B85-42A8-9B11-783829DE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A395-9610-4CA7-ADA4-4E7476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CA1C-AD83-4E83-B7AC-A43A45ED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CD6D-141E-4F7C-959E-0DB31CA94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2D6E-26C7-4FDD-B211-88686753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A037-B277-4A8A-95D0-AF4E467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29C4-F549-4735-B338-42AFDE5A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1BFC-058D-4584-91C9-6FEDFC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7D44-82FB-41C1-9F2B-A01A338A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0D9C7-7DD5-4E2B-9A78-F8EC04DF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956E-25FD-4F81-9C76-E643367AF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EC50-43F3-4A5E-9366-58CA2B63D9F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72B-7FA0-4845-B363-7D6B0AE88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ADBF-496A-4B64-BA9D-8226775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861B-E7B3-44D7-AAF5-BC88929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-25806"/>
            <a:ext cx="77724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Glen Canyon Dam Outlets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9E2DA9-AD31-4C56-BDD7-EBC93DB9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1131372"/>
            <a:ext cx="6341993" cy="3701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3AC3B-60DD-4F32-8110-E805C60C5F12}"/>
              </a:ext>
            </a:extLst>
          </p:cNvPr>
          <p:cNvSpPr txBox="1"/>
          <p:nvPr/>
        </p:nvSpPr>
        <p:spPr>
          <a:xfrm>
            <a:off x="7961242" y="199438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Penstock (max ~ 31,500 </a:t>
            </a:r>
            <a:r>
              <a:rPr lang="en-US" sz="2400" b="1" dirty="0" err="1">
                <a:solidFill>
                  <a:srgbClr val="0070C0"/>
                </a:solidFill>
              </a:rPr>
              <a:t>cfs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BAD16-253B-4E08-8238-2CB5281BB0A1}"/>
              </a:ext>
            </a:extLst>
          </p:cNvPr>
          <p:cNvCxnSpPr>
            <a:cxnSpLocks/>
          </p:cNvCxnSpPr>
          <p:nvPr/>
        </p:nvCxnSpPr>
        <p:spPr>
          <a:xfrm flipH="1">
            <a:off x="4164496" y="2786270"/>
            <a:ext cx="1586948" cy="12291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1C252E-B658-42FC-9BB6-B87278C3ED05}"/>
              </a:ext>
            </a:extLst>
          </p:cNvPr>
          <p:cNvSpPr txBox="1"/>
          <p:nvPr/>
        </p:nvSpPr>
        <p:spPr>
          <a:xfrm>
            <a:off x="7961242" y="263603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River (max ~ 15,000 </a:t>
            </a:r>
            <a:r>
              <a:rPr lang="en-US" sz="2400" b="1" dirty="0" err="1">
                <a:solidFill>
                  <a:srgbClr val="FF0000"/>
                </a:solidFill>
              </a:rPr>
              <a:t>cfs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76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A863F-E9FC-12D1-F9AC-F03A09DAC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table&#10;&#10;AI-generated content may be incorrect.">
            <a:extLst>
              <a:ext uri="{FF2B5EF4-FFF2-40B4-BE49-F238E27FC236}">
                <a16:creationId xmlns:a16="http://schemas.microsoft.com/office/drawing/2014/main" id="{353131DF-9547-2E63-E78B-31A6B438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516"/>
            <a:ext cx="12192000" cy="36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Glen Canyon Dam Outlets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Glen Canyon Dam Outlets</dc:title>
  <dc:creator>david</dc:creator>
  <cp:lastModifiedBy>Anabelle Myers</cp:lastModifiedBy>
  <cp:revision>3</cp:revision>
  <dcterms:created xsi:type="dcterms:W3CDTF">2021-10-18T02:38:30Z</dcterms:created>
  <dcterms:modified xsi:type="dcterms:W3CDTF">2025-06-25T19:51:28Z</dcterms:modified>
</cp:coreProperties>
</file>