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32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B685-193D-43E2-B821-D571641F8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DBFDC-E25F-402A-97B6-96CC1B9EF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ED469-0C18-41FA-9D82-DD6FBAE4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0E384-000F-4ADC-9BD4-7EB75545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6E5A8-7A94-417F-B068-869DE4AF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0A43-C537-4D5E-9B12-99A1A68E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F5C48-A7DC-4C1C-8DCF-85C022B31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8B5E-6973-43A5-8AC0-A287D530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786A6-A5B7-49C4-A3C2-1BCAFAC4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10C7-C556-48F8-8E89-1FB84C7B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2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DA252-920A-4765-8FF5-A79773DD0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97B5C-2B1A-43EF-88EE-6ACE83BB1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741C0-4449-430A-A8B0-FB9E73DA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EC7-8D23-4669-A7E8-D47E67A4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13F1F-799C-47E9-BF28-CA20A550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BD43-401B-4BAE-94C9-E19CB5D7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D8F4-E5E0-4AAC-8C30-580903EE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86749-6624-4836-9E22-E5FF1EBE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A5ABB-A5D5-4B6D-9703-16CEC579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F3A4A-DE45-4F5F-88FF-CE6A5AD4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3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4219-0E7E-4083-A1B5-7F4A21B8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9EF5B-324E-4202-8F55-D3CA77E7F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3C97-5761-4F85-AB1A-54CB6D2D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BEE7A-9319-49AF-9FD1-A8A5B1E4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7BC8E-883A-471B-99E0-22DB87A3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2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35DB-1C17-43B3-80A6-B541CB3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15A04-2C33-4761-A603-420DEF282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F76E7-96F1-4AA2-8E6B-DC980B3F8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A7D59-26C5-4D37-B4F9-CAACB474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3153E-7E77-4BC5-AC2F-EF8AF481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44198-1284-4D1A-AC7C-3AEA4AB0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4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14D6-3E56-41F2-8A28-DABBB943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7DF56-6D65-4E2E-B5F3-D3F53E80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733DD-88E9-435D-A69D-99C2A1C49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820BE-7BB7-443C-A4FE-83278D110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BBBF9-5182-48C2-AE26-4583109CE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ABBF9-A1ED-4922-83A3-858F88E9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DDAF2-9F70-49F0-932F-F9AE66BC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A10D4-5C07-496C-B872-53542FB1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4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CBE3-5CE6-4A22-BE1C-BF09008F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B7502-5960-46EA-89A5-21B23E8E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6F279-7B64-49C0-9E78-21A8AA48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8F1A0-C72A-4113-935F-69F1B6DB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13485-08EC-494B-9ED1-5E403C69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83C4F-A4A5-4386-813A-5FE6EA89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880B6-A31C-4B30-9374-541E3BC3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278B-AA4E-471E-8EF1-CF9043ED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0D93D-A40D-46B5-94E8-49D79F34D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9F74D-6028-4F80-AFEA-F64A436CA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B3520-4754-4385-BB3B-65814EE1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5A917-3B85-42A8-9B11-783829DE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AA395-9610-4CA7-ADA4-4E7476EE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5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CA1C-AD83-4E83-B7AC-A43A45ED5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8CD6D-141E-4F7C-959E-0DB31CA94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42D6E-26C7-4FDD-B211-88686753F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BA037-B277-4A8A-95D0-AF4E467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D29C4-F549-4735-B338-42AFDE5A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51BFC-058D-4584-91C9-6FEDFC66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F7D44-82FB-41C1-9F2B-A01A338A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0D9C7-7DD5-4E2B-9A78-F8EC04DF9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956E-25FD-4F81-9C76-E643367AF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1EC50-43F3-4A5E-9366-58CA2B63D9FB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3F72B-7FA0-4845-B363-7D6B0AE88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9ADBF-496A-4B64-BA9D-822677519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5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861B-E7B3-44D7-AAF5-BC889296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-25806"/>
            <a:ext cx="77724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Glen Canyon Dam Outlets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9E2DA9-AD31-4C56-BDD7-EBC93DB9C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9" y="1131372"/>
            <a:ext cx="6341993" cy="3701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63AC3B-60DD-4F32-8110-E805C60C5F12}"/>
              </a:ext>
            </a:extLst>
          </p:cNvPr>
          <p:cNvSpPr txBox="1"/>
          <p:nvPr/>
        </p:nvSpPr>
        <p:spPr>
          <a:xfrm>
            <a:off x="7961242" y="1994381"/>
            <a:ext cx="3823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Penstock (max ~ 31,500 </a:t>
            </a:r>
            <a:r>
              <a:rPr lang="en-US" sz="2400" b="1" dirty="0" err="1">
                <a:solidFill>
                  <a:srgbClr val="0070C0"/>
                </a:solidFill>
              </a:rPr>
              <a:t>cfs</a:t>
            </a:r>
            <a:r>
              <a:rPr lang="en-US" sz="2400" b="1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7BAD16-253B-4E08-8238-2CB5281BB0A1}"/>
              </a:ext>
            </a:extLst>
          </p:cNvPr>
          <p:cNvCxnSpPr>
            <a:cxnSpLocks/>
          </p:cNvCxnSpPr>
          <p:nvPr/>
        </p:nvCxnSpPr>
        <p:spPr>
          <a:xfrm flipH="1">
            <a:off x="4164496" y="2786270"/>
            <a:ext cx="1586948" cy="12291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1C252E-B658-42FC-9BB6-B87278C3ED05}"/>
              </a:ext>
            </a:extLst>
          </p:cNvPr>
          <p:cNvSpPr txBox="1"/>
          <p:nvPr/>
        </p:nvSpPr>
        <p:spPr>
          <a:xfrm>
            <a:off x="7961242" y="2636031"/>
            <a:ext cx="3823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River (max ~ 15,000 </a:t>
            </a:r>
            <a:r>
              <a:rPr lang="en-US" sz="2400" b="1" dirty="0" err="1">
                <a:solidFill>
                  <a:srgbClr val="FF0000"/>
                </a:solidFill>
              </a:rPr>
              <a:t>cfs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476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A863F-E9FC-12D1-F9AC-F03A09DAC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C4219A-45A6-6ED7-5A0B-051E5C085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71" y="2112907"/>
            <a:ext cx="6930657" cy="2429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722256-3F60-EA26-0299-8323C3BA2E26}"/>
              </a:ext>
            </a:extLst>
          </p:cNvPr>
          <p:cNvSpPr txBox="1"/>
          <p:nvPr/>
        </p:nvSpPr>
        <p:spPr>
          <a:xfrm>
            <a:off x="7835965" y="1662927"/>
            <a:ext cx="239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a. Enter volume in </a:t>
            </a:r>
            <a:r>
              <a:rPr lang="en-US" b="1" dirty="0" err="1">
                <a:solidFill>
                  <a:srgbClr val="0000FF"/>
                </a:solidFill>
              </a:rPr>
              <a:t>maf</a:t>
            </a:r>
            <a:r>
              <a:rPr lang="en-US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CEEEE-EACA-BB29-1227-E27E9B1B8392}"/>
              </a:ext>
            </a:extLst>
          </p:cNvPr>
          <p:cNvSpPr txBox="1"/>
          <p:nvPr/>
        </p:nvSpPr>
        <p:spPr>
          <a:xfrm>
            <a:off x="8043543" y="2098273"/>
            <a:ext cx="370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b. Enter compensation as formula = [Price][Volume] = [$/acre-foot][</a:t>
            </a:r>
            <a:r>
              <a:rPr lang="en-US" b="1" dirty="0" err="1">
                <a:solidFill>
                  <a:srgbClr val="0000FF"/>
                </a:solidFill>
              </a:rPr>
              <a:t>maf</a:t>
            </a:r>
            <a:r>
              <a:rPr lang="en-US" b="1" dirty="0">
                <a:solidFill>
                  <a:srgbClr val="0000FF"/>
                </a:solidFill>
              </a:rPr>
              <a:t>].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0A588-F57A-C415-1B7F-1CD838A25B0F}"/>
              </a:ext>
            </a:extLst>
          </p:cNvPr>
          <p:cNvSpPr txBox="1"/>
          <p:nvPr/>
        </p:nvSpPr>
        <p:spPr>
          <a:xfrm>
            <a:off x="8384317" y="4219698"/>
            <a:ext cx="3065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c. Enter withdraw of consume volume.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33297-B96E-8174-B960-499C6BEB213A}"/>
              </a:ext>
            </a:extLst>
          </p:cNvPr>
          <p:cNvSpPr txBox="1"/>
          <p:nvPr/>
        </p:nvSpPr>
        <p:spPr>
          <a:xfrm>
            <a:off x="8418222" y="2719576"/>
            <a:ext cx="3065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Track value. Is zero when each seller has a buyer.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1E9B72-6E40-AEA7-B4D4-BD3A9CB11DCD}"/>
              </a:ext>
            </a:extLst>
          </p:cNvPr>
          <p:cNvSpPr txBox="1"/>
          <p:nvPr/>
        </p:nvSpPr>
        <p:spPr>
          <a:xfrm>
            <a:off x="8418223" y="3435060"/>
            <a:ext cx="333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Account balance. Water available to sell, withdraw, or consume.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F250C3-68E1-7949-6D12-AC382A734F05}"/>
              </a:ext>
            </a:extLst>
          </p:cNvPr>
          <p:cNvSpPr txBox="1"/>
          <p:nvPr/>
        </p:nvSpPr>
        <p:spPr>
          <a:xfrm>
            <a:off x="7124948" y="5116709"/>
            <a:ext cx="435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End Balance = Available water - Withdraw.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3C634B-51D2-9847-7201-BDBA442D436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263437" y="1847593"/>
            <a:ext cx="572528" cy="102744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525011-FE50-762E-0E85-D2FB8D2DE05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263437" y="2421439"/>
            <a:ext cx="780106" cy="75771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35EA49-AC09-EA60-BCCE-375819B01CE1}"/>
              </a:ext>
            </a:extLst>
          </p:cNvPr>
          <p:cNvCxnSpPr>
            <a:cxnSpLocks/>
          </p:cNvCxnSpPr>
          <p:nvPr/>
        </p:nvCxnSpPr>
        <p:spPr>
          <a:xfrm flipH="1">
            <a:off x="7263437" y="2895337"/>
            <a:ext cx="1120880" cy="60698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1EE246-F247-98F9-8212-FDC7A58AE83D}"/>
              </a:ext>
            </a:extLst>
          </p:cNvPr>
          <p:cNvCxnSpPr>
            <a:cxnSpLocks/>
          </p:cNvCxnSpPr>
          <p:nvPr/>
        </p:nvCxnSpPr>
        <p:spPr>
          <a:xfrm flipH="1">
            <a:off x="7263437" y="3659673"/>
            <a:ext cx="1173681" cy="10796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6437C1-437A-D311-DE9D-36ADA3E7B906}"/>
              </a:ext>
            </a:extLst>
          </p:cNvPr>
          <p:cNvCxnSpPr>
            <a:cxnSpLocks/>
          </p:cNvCxnSpPr>
          <p:nvPr/>
        </p:nvCxnSpPr>
        <p:spPr>
          <a:xfrm flipV="1">
            <a:off x="7299913" y="4437615"/>
            <a:ext cx="0" cy="64300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683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Glen Canyon Dam Outlets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Glen Canyon Dam Outlets</dc:title>
  <dc:creator>david</dc:creator>
  <cp:lastModifiedBy>David Rosenberg</cp:lastModifiedBy>
  <cp:revision>2</cp:revision>
  <dcterms:created xsi:type="dcterms:W3CDTF">2021-10-18T02:38:30Z</dcterms:created>
  <dcterms:modified xsi:type="dcterms:W3CDTF">2024-11-26T22:51:35Z</dcterms:modified>
</cp:coreProperties>
</file>