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2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BA538-41B5-81FF-5EDF-E1C1DDB8F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0F388-1C9E-4E1A-1184-FB3D2DCF2A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41DEA-A8A3-6CA6-EDAF-0D0C1C1E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B835-2A24-FEE3-257B-10E9704A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0EB13-DAF3-0943-A916-D1E849D0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4F8F-94E9-EB6B-078C-05A3300C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758B8-BB35-4844-B18A-CF058A54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D64A1-F46A-B25A-7EFA-FA58F457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18B52-F537-3446-664D-65E7027C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69EB7-652D-12EB-6595-6DFCE799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14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0DD138-BFBF-719D-251A-5572F2BE47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6F235-8205-3264-8CDF-7F9EF1945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B14C7-48D2-DA15-0959-5E8685B8B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B3E8D-5CB9-759E-D5CD-AA62BE5C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9938-DD93-E62B-8767-ECF449C9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9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A1ADD-68E5-060E-ECFC-1986CE17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1157C-2E37-8F8F-FE44-7A34FD5C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599BE-35AB-2C6A-7D1A-7FD0C33A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9692C-D984-86CB-76EA-B310C8E5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2504E-92DA-2C3A-2395-F3676895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948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2162-BB4C-33AD-F18C-1AEE18D95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28862-A02F-BB57-8301-290C239BD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0B71F-D044-C7F8-1661-609F7000A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53AD5-A091-139A-8342-3AA639C2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23B4-EA34-E816-40EE-CFC6915C5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09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A8358-6AB4-0D69-BD36-FC4B9B2C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A6C05-DC9D-9867-F3EA-16868E5EBC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31FF1-1A93-913C-D010-AD8A05A682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236F0-7D87-8168-EC69-22197EC3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0E5FD-BDC6-11D1-EC9A-B1F04354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06F6B-36B7-A5CA-256F-17587F935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9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965E7-055A-0F57-84E1-6D9CAE54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66DBD-7D78-43F3-0D42-83CF6E96C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6BCB5-6216-DBC8-B00E-C7788496A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A461D-8993-B4D1-EE02-9D52543D52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D464F-18E8-97B1-A85C-13B63FBDC7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4DA157-ECCC-DDBB-EE01-8F815DA0B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D648-DEE6-73AB-19E2-34ECCE0E5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A264C-ED60-7CAC-43A3-61A19D02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3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6867-36F3-4AC8-1477-6D536B66C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6C2F2-91DD-08C4-3205-0D60599A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40A95-57EC-A95A-F263-9C37E7C13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62395-66E8-8210-1352-7ED1596F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45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0FE251-3E55-EBC4-DA2D-11DD2313F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60E68-46DA-5120-53F2-E85EF7D0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3CB18-B22F-05D8-8FB4-F860A3BE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2CBEA-56D0-FAB5-17CD-50442CCED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3F2C7-FB0E-BC56-DCFC-E5DA2AB8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300E0-3101-1965-9B7B-00014DF8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54A96-CE48-6A60-8D54-1F33B7445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2A608-5443-0526-2F3F-4A28F4CE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4B1D3-880A-6DC3-BC53-82C54A2E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85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C3440-95DB-3CA3-12D2-EA1656667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7CA734-311E-284E-B971-F0B5E9996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7EDB7-4D22-C348-02F4-FC5D79752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85432-2057-95C6-EAEC-419EBA14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2C361-2B43-4370-9247-F08E1034539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EE519-8BFD-6AEA-3F01-948AFC86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7C672-CDB3-C61F-282A-1BC6CB95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19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88439D-054B-95E3-5818-29A67A9F6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1E5C49-1F40-7FEC-FB34-D1987629F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66AA2-8C46-23EA-7BF4-E1FACA17E1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2C361-2B43-4370-9247-F08E10345394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7B2BE-BCAB-02F3-1752-9723BB3BF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1AD41-9063-2674-72C3-A857D7C2C7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316CAC-07B5-47D8-A2A6-979B3A24BB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1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FD9ACE7-9873-D20B-5B11-E3A36F872B1A}"/>
              </a:ext>
            </a:extLst>
          </p:cNvPr>
          <p:cNvSpPr/>
          <p:nvPr/>
        </p:nvSpPr>
        <p:spPr>
          <a:xfrm>
            <a:off x="115330" y="41189"/>
            <a:ext cx="2833816" cy="6557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Immersive Modeling of Colorado River Management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6316B5-F45D-562C-C401-B2426A806509}"/>
              </a:ext>
            </a:extLst>
          </p:cNvPr>
          <p:cNvSpPr txBox="1"/>
          <p:nvPr/>
        </p:nvSpPr>
        <p:spPr>
          <a:xfrm>
            <a:off x="222422" y="1608129"/>
            <a:ext cx="1309816" cy="120032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b="1" dirty="0"/>
          </a:p>
          <a:p>
            <a:pPr algn="ctr"/>
            <a:r>
              <a:rPr lang="en-US" b="1" dirty="0"/>
              <a:t>Research Goals:</a:t>
            </a:r>
          </a:p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B4F2D-8C52-BA4C-7E8D-D9E2F27F43DC}"/>
              </a:ext>
            </a:extLst>
          </p:cNvPr>
          <p:cNvSpPr txBox="1"/>
          <p:nvPr/>
        </p:nvSpPr>
        <p:spPr>
          <a:xfrm>
            <a:off x="257808" y="2949429"/>
            <a:ext cx="1204184" cy="15696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1. 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Formulate extreme assumptions for reservoir storage, hydrology, and ecosystem responses. </a:t>
            </a:r>
            <a:endParaRPr lang="en-US" sz="1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D6430B-E135-F9CB-B79D-D331AC54D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623" y="8238"/>
            <a:ext cx="8762583" cy="655731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89DA575-DDC6-16B1-59FA-F13C0189ABDD}"/>
              </a:ext>
            </a:extLst>
          </p:cNvPr>
          <p:cNvSpPr/>
          <p:nvPr/>
        </p:nvSpPr>
        <p:spPr>
          <a:xfrm>
            <a:off x="3150973" y="6112476"/>
            <a:ext cx="2945027" cy="4530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Last update: Nov. 15, 2024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141109-501A-2A4A-677E-1B8193E47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133" y="5325900"/>
            <a:ext cx="1162108" cy="11784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F3D08B-0D09-2A90-A4B2-2E0864BF552E}"/>
              </a:ext>
            </a:extLst>
          </p:cNvPr>
          <p:cNvSpPr txBox="1"/>
          <p:nvPr/>
        </p:nvSpPr>
        <p:spPr>
          <a:xfrm>
            <a:off x="1604469" y="1886076"/>
            <a:ext cx="130981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</a:t>
            </a: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Articulate vulnerabilities and strategies to manage vulnerabilities.</a:t>
            </a:r>
            <a:endParaRPr lang="en-US" sz="12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2F69B-FD08-0B16-4C81-02C65B3974A9}"/>
              </a:ext>
            </a:extLst>
          </p:cNvPr>
          <p:cNvSpPr txBox="1"/>
          <p:nvPr/>
        </p:nvSpPr>
        <p:spPr>
          <a:xfrm>
            <a:off x="1581086" y="3074442"/>
            <a:ext cx="1309816" cy="95410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3. </a:t>
            </a: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Adapt strategies to manage vulnerabilities.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8F25A-2A87-5A9A-320A-A2F3E7DC99FA}"/>
              </a:ext>
            </a:extLst>
          </p:cNvPr>
          <p:cNvSpPr txBox="1"/>
          <p:nvPr/>
        </p:nvSpPr>
        <p:spPr>
          <a:xfrm>
            <a:off x="1574513" y="4169393"/>
            <a:ext cx="1309816" cy="10156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4. Share new insights to manage conflicting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918663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60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Rosenberg</dc:creator>
  <cp:lastModifiedBy>David Rosenberg</cp:lastModifiedBy>
  <cp:revision>2</cp:revision>
  <dcterms:created xsi:type="dcterms:W3CDTF">2024-11-15T23:41:31Z</dcterms:created>
  <dcterms:modified xsi:type="dcterms:W3CDTF">2024-11-15T23:57:42Z</dcterms:modified>
</cp:coreProperties>
</file>