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F89819-DFBD-49A5-81FB-F6DAB0ADB7EB}">
          <p14:sldIdLst>
            <p14:sldId id="257"/>
          </p14:sldIdLst>
        </p14:section>
        <p14:section name="Untitled Section" id="{80A07D3E-8E8A-4C62-B34F-AC4B4F6BBA6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1673-AB6F-447A-9786-6FC9A0AA0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E3407-60B7-4AED-8641-CB71C5712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9435E-BCE8-4E8A-BAAC-170408FA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F1A30-FEA2-4D27-AFFF-5645C910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7497D-51FA-479E-9FAC-104EB763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158B-6241-4DCE-BC5B-FF598A44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A8EF7-E33A-4D28-8EC0-041E43282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1555D-9387-4208-AA0A-F8E9B5FD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1DCDE-9E52-40D2-894C-524764AD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97EB7-49F7-4050-816F-71DB4C7B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2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AF22C-E4AD-4F00-8D32-091415ABE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FC145-3689-4A05-8729-1CAC53F95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2C0FF-5FAD-4EF7-A822-B6088B3E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9D05E-5FCA-4359-971A-AC4A747C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BAD2-4BF7-448E-891E-41F3C0F6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49C0-9DC0-4ACC-8505-FD44DE9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DA44A-8846-4673-B254-23A2ED8B0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477B3-C9D8-4728-A722-993715CB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4C3C0-A303-4051-A5AA-6F4F2092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18927-48B2-407A-B1CD-118E76BA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1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0D1B-D76B-4044-942B-E06F0CC9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2088C-8CDD-4649-B357-E4169329F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8A378-C970-429F-B75A-B14E0859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EA5F8-ED5A-4943-9A15-201CBB42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8431-7C58-46D4-8750-14D253F2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8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ED1A-300F-4555-ACFE-5010191E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DC58A-7A3B-45F2-A906-4D64DCE0B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E399E-C1E5-4C3D-9845-8A3C899DA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34471-F009-4F42-BE55-F29AEAA7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8D45E-DE2E-4881-BB0A-B2E7AF7B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8B5B9-C221-4C85-B176-6A0AE550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1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38B7-7C5B-4832-BC26-88B90962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3D6B0-DFD2-4CC3-9865-D3F01A073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8C439-4BC6-4DE3-9B71-063EBDB71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5E232-5AB5-4FA8-827C-2F591B685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A409F-D137-407C-AC1C-05A0C69FC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1853D-F684-4B69-911A-7B01AE05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1C299-7041-40E2-946C-6E5DD385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6B6B97-EA1B-411E-851B-91CBEC0A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0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26CF-0560-4F65-AB81-80CD4E2B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AE308-26C3-4930-9ED5-E80BC001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9E9BC-ED62-4090-9D06-A8F45549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9BD05-14C3-4FD8-BD71-E7A356AD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8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E44E1-DBCA-41D2-9CDD-01711822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ECF05-F627-4E9C-807B-278B4855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1560-E7CA-46D6-9E87-E5D17F3D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9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2D7D-3EE8-4DA3-A312-2695CCE7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01D19-CCF1-4174-89DE-AC19C8798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03BCF-9C37-4D86-9EAF-44773913A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28187-E1E2-4B6E-B9CD-038F141D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045F9-DFB5-49B5-BAD0-D2A0CDE2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BB40D-DC02-40B5-ADF4-2705BF33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1D1B-9948-40A8-9F79-1815BE56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D0B83-06E5-4E26-B324-46C81BE3C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5898F-009D-4811-A320-3E25C6D10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CD2C7-D986-47D4-A60F-C3E34A9E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A77E2-2194-4741-A9EE-7B08CB2A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9EE5D-A302-48BE-86C1-DE57A8DB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9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9B62A6-8853-4ACB-8BEF-185BD0E8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FF991-5D8E-430F-A498-F67D5D5E6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3A6E2-08C7-4C3C-9AF0-636B9B819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EDE5B-CECC-4C4F-8B49-97070A232AA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1ECE2-D7FD-404F-9428-DC62DA5D3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239A2-A022-4880-8E5D-DFB9E2314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4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 rot="20313854">
            <a:off x="7112004" y="3331109"/>
            <a:ext cx="438427" cy="224654"/>
          </a:xfrm>
          <a:custGeom>
            <a:avLst/>
            <a:gdLst>
              <a:gd name="connsiteX0" fmla="*/ 231 w 438427"/>
              <a:gd name="connsiteY0" fmla="*/ 71843 h 224654"/>
              <a:gd name="connsiteX1" fmla="*/ 355831 w 438427"/>
              <a:gd name="connsiteY1" fmla="*/ 6528 h 224654"/>
              <a:gd name="connsiteX2" fmla="*/ 413888 w 438427"/>
              <a:gd name="connsiteY2" fmla="*/ 224243 h 224654"/>
              <a:gd name="connsiteX3" fmla="*/ 231 w 438427"/>
              <a:gd name="connsiteY3" fmla="*/ 71843 h 22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427" h="224654">
                <a:moveTo>
                  <a:pt x="231" y="71843"/>
                </a:moveTo>
                <a:cubicBezTo>
                  <a:pt x="-9445" y="35557"/>
                  <a:pt x="286888" y="-18872"/>
                  <a:pt x="355831" y="6528"/>
                </a:cubicBezTo>
                <a:cubicBezTo>
                  <a:pt x="424774" y="31928"/>
                  <a:pt x="468316" y="215776"/>
                  <a:pt x="413888" y="224243"/>
                </a:cubicBezTo>
                <a:cubicBezTo>
                  <a:pt x="359460" y="232710"/>
                  <a:pt x="9907" y="108129"/>
                  <a:pt x="231" y="71843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9" name="Freeform 18"/>
          <p:cNvSpPr/>
          <p:nvPr/>
        </p:nvSpPr>
        <p:spPr>
          <a:xfrm>
            <a:off x="5830918" y="3064803"/>
            <a:ext cx="1091690" cy="467948"/>
          </a:xfrm>
          <a:custGeom>
            <a:avLst/>
            <a:gdLst>
              <a:gd name="connsiteX0" fmla="*/ 43436 w 1091690"/>
              <a:gd name="connsiteY0" fmla="*/ 420934 h 467948"/>
              <a:gd name="connsiteX1" fmla="*/ 210350 w 1091690"/>
              <a:gd name="connsiteY1" fmla="*/ 123391 h 467948"/>
              <a:gd name="connsiteX2" fmla="*/ 377265 w 1091690"/>
              <a:gd name="connsiteY2" fmla="*/ 19 h 467948"/>
              <a:gd name="connsiteX3" fmla="*/ 696579 w 1091690"/>
              <a:gd name="connsiteY3" fmla="*/ 130648 h 467948"/>
              <a:gd name="connsiteX4" fmla="*/ 1073950 w 1091690"/>
              <a:gd name="connsiteY4" fmla="*/ 435448 h 467948"/>
              <a:gd name="connsiteX5" fmla="*/ 43436 w 1091690"/>
              <a:gd name="connsiteY5" fmla="*/ 420934 h 46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1690" h="467948">
                <a:moveTo>
                  <a:pt x="43436" y="420934"/>
                </a:moveTo>
                <a:cubicBezTo>
                  <a:pt x="-100497" y="368924"/>
                  <a:pt x="154712" y="193543"/>
                  <a:pt x="210350" y="123391"/>
                </a:cubicBezTo>
                <a:cubicBezTo>
                  <a:pt x="265988" y="53238"/>
                  <a:pt x="296227" y="-1190"/>
                  <a:pt x="377265" y="19"/>
                </a:cubicBezTo>
                <a:cubicBezTo>
                  <a:pt x="458303" y="1228"/>
                  <a:pt x="580465" y="58076"/>
                  <a:pt x="696579" y="130648"/>
                </a:cubicBezTo>
                <a:cubicBezTo>
                  <a:pt x="812693" y="203220"/>
                  <a:pt x="1175550" y="383438"/>
                  <a:pt x="1073950" y="435448"/>
                </a:cubicBezTo>
                <a:cubicBezTo>
                  <a:pt x="972350" y="487458"/>
                  <a:pt x="187369" y="472944"/>
                  <a:pt x="43436" y="420934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4402D5C7-3F38-495B-B2C2-33701E5CC685}"/>
              </a:ext>
            </a:extLst>
          </p:cNvPr>
          <p:cNvSpPr/>
          <p:nvPr/>
        </p:nvSpPr>
        <p:spPr>
          <a:xfrm rot="10800000">
            <a:off x="2561056" y="3486842"/>
            <a:ext cx="5910733" cy="1345033"/>
          </a:xfrm>
          <a:prstGeom prst="trapezoid">
            <a:avLst>
              <a:gd name="adj" fmla="val 9507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B8F0521-E90B-48B9-BA3F-1A97090AB58D}"/>
              </a:ext>
            </a:extLst>
          </p:cNvPr>
          <p:cNvCxnSpPr>
            <a:cxnSpLocks/>
          </p:cNvCxnSpPr>
          <p:nvPr/>
        </p:nvCxnSpPr>
        <p:spPr>
          <a:xfrm flipH="1">
            <a:off x="10895428" y="2295579"/>
            <a:ext cx="1296572" cy="5416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D33133-9F71-40EA-98FE-CEC135E294FD}"/>
              </a:ext>
            </a:extLst>
          </p:cNvPr>
          <p:cNvSpPr txBox="1"/>
          <p:nvPr/>
        </p:nvSpPr>
        <p:spPr>
          <a:xfrm>
            <a:off x="5190425" y="2119490"/>
            <a:ext cx="146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Precipitation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9779D-4C34-4102-8BB8-84FD49FF6082}"/>
              </a:ext>
            </a:extLst>
          </p:cNvPr>
          <p:cNvSpPr txBox="1"/>
          <p:nvPr/>
        </p:nvSpPr>
        <p:spPr>
          <a:xfrm>
            <a:off x="4432187" y="1675187"/>
            <a:ext cx="136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Evaporation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EFCE7-F81C-45D7-A25E-B4D82B33FDF7}"/>
              </a:ext>
            </a:extLst>
          </p:cNvPr>
          <p:cNvSpPr txBox="1"/>
          <p:nvPr/>
        </p:nvSpPr>
        <p:spPr>
          <a:xfrm>
            <a:off x="2499092" y="2308193"/>
            <a:ext cx="19820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Lake Elevation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E80138-742C-4D74-AD80-26E6F8E0143D}"/>
              </a:ext>
            </a:extLst>
          </p:cNvPr>
          <p:cNvSpPr txBox="1"/>
          <p:nvPr/>
        </p:nvSpPr>
        <p:spPr>
          <a:xfrm>
            <a:off x="4639573" y="3521585"/>
            <a:ext cx="184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Lake Urmia Volume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2D8F36-7804-434F-A68F-72CF2D4EE6DA}"/>
              </a:ext>
            </a:extLst>
          </p:cNvPr>
          <p:cNvCxnSpPr>
            <a:cxnSpLocks/>
          </p:cNvCxnSpPr>
          <p:nvPr/>
        </p:nvCxnSpPr>
        <p:spPr>
          <a:xfrm>
            <a:off x="5321799" y="2572641"/>
            <a:ext cx="0" cy="8074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BCE718-78CB-4F19-901C-D7764E3FB1BF}"/>
              </a:ext>
            </a:extLst>
          </p:cNvPr>
          <p:cNvCxnSpPr>
            <a:cxnSpLocks/>
          </p:cNvCxnSpPr>
          <p:nvPr/>
        </p:nvCxnSpPr>
        <p:spPr>
          <a:xfrm flipH="1" flipV="1">
            <a:off x="3451867" y="2612835"/>
            <a:ext cx="17773" cy="8156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6B146A-3791-4756-BCE6-7F68256CDAD2}"/>
              </a:ext>
            </a:extLst>
          </p:cNvPr>
          <p:cNvCxnSpPr>
            <a:cxnSpLocks/>
          </p:cNvCxnSpPr>
          <p:nvPr/>
        </p:nvCxnSpPr>
        <p:spPr>
          <a:xfrm flipV="1">
            <a:off x="5099558" y="1979659"/>
            <a:ext cx="8793" cy="14331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631B1C7-5041-4884-BDE1-F309EDD80611}"/>
              </a:ext>
            </a:extLst>
          </p:cNvPr>
          <p:cNvSpPr txBox="1"/>
          <p:nvPr/>
        </p:nvSpPr>
        <p:spPr>
          <a:xfrm>
            <a:off x="4952885" y="4396623"/>
            <a:ext cx="1063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Causeway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0837E2-337B-4547-9D48-E6E95A5B6BC8}"/>
              </a:ext>
            </a:extLst>
          </p:cNvPr>
          <p:cNvSpPr txBox="1"/>
          <p:nvPr/>
        </p:nvSpPr>
        <p:spPr>
          <a:xfrm>
            <a:off x="7267130" y="3611261"/>
            <a:ext cx="896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Artemia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02646D-1A28-4835-BD6E-484279C977F2}"/>
              </a:ext>
            </a:extLst>
          </p:cNvPr>
          <p:cNvSpPr txBox="1"/>
          <p:nvPr/>
        </p:nvSpPr>
        <p:spPr>
          <a:xfrm>
            <a:off x="1084376" y="4739275"/>
            <a:ext cx="352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Mineral Harvest $</a:t>
            </a:r>
          </a:p>
          <a:p>
            <a:r>
              <a:rPr lang="en-US" b="1" dirty="0"/>
              <a:t>Δ Lake morphometry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8928AB-3AD7-48D9-AD40-7D2389925D92}"/>
              </a:ext>
            </a:extLst>
          </p:cNvPr>
          <p:cNvSpPr txBox="1"/>
          <p:nvPr/>
        </p:nvSpPr>
        <p:spPr>
          <a:xfrm rot="21192061">
            <a:off x="9083327" y="2473303"/>
            <a:ext cx="146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Channelization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D92E72-9B8C-40ED-8BED-D62B5FD84F7D}"/>
              </a:ext>
            </a:extLst>
          </p:cNvPr>
          <p:cNvCxnSpPr>
            <a:cxnSpLocks/>
          </p:cNvCxnSpPr>
          <p:nvPr/>
        </p:nvCxnSpPr>
        <p:spPr>
          <a:xfrm>
            <a:off x="3905672" y="4272281"/>
            <a:ext cx="0" cy="3568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8C2868E-076E-468E-B335-2934CFAAAA8F}"/>
              </a:ext>
            </a:extLst>
          </p:cNvPr>
          <p:cNvSpPr txBox="1"/>
          <p:nvPr/>
        </p:nvSpPr>
        <p:spPr>
          <a:xfrm>
            <a:off x="10777390" y="4122717"/>
            <a:ext cx="116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Wetlands</a:t>
            </a:r>
          </a:p>
        </p:txBody>
      </p:sp>
      <p:sp>
        <p:nvSpPr>
          <p:cNvPr id="57" name="Trapezoid 56">
            <a:extLst>
              <a:ext uri="{FF2B5EF4-FFF2-40B4-BE49-F238E27FC236}">
                <a16:creationId xmlns:a16="http://schemas.microsoft.com/office/drawing/2014/main" id="{483DB242-8633-46D4-8999-CA7AFEEDE04C}"/>
              </a:ext>
            </a:extLst>
          </p:cNvPr>
          <p:cNvSpPr/>
          <p:nvPr/>
        </p:nvSpPr>
        <p:spPr>
          <a:xfrm rot="10800000">
            <a:off x="3674677" y="4668311"/>
            <a:ext cx="3684517" cy="170539"/>
          </a:xfrm>
          <a:prstGeom prst="trapezoid">
            <a:avLst>
              <a:gd name="adj" fmla="val 95075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29FD9451-659B-464D-9406-DEEF15501200}"/>
              </a:ext>
            </a:extLst>
          </p:cNvPr>
          <p:cNvSpPr/>
          <p:nvPr/>
        </p:nvSpPr>
        <p:spPr>
          <a:xfrm>
            <a:off x="4851178" y="3380129"/>
            <a:ext cx="151733" cy="1451747"/>
          </a:xfrm>
          <a:prstGeom prst="trapezoid">
            <a:avLst/>
          </a:prstGeom>
          <a:pattFill prst="dashHorz">
            <a:fgClr>
              <a:schemeClr val="accent4">
                <a:lumMod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1FBF50-1A3D-42C9-9864-8A435D31CF5E}"/>
              </a:ext>
            </a:extLst>
          </p:cNvPr>
          <p:cNvSpPr txBox="1"/>
          <p:nvPr/>
        </p:nvSpPr>
        <p:spPr>
          <a:xfrm>
            <a:off x="4414655" y="4103004"/>
            <a:ext cx="1139332" cy="33855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&lt;-Breach-&gt;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F671C9-7465-4900-98DF-BA193662EF00}"/>
              </a:ext>
            </a:extLst>
          </p:cNvPr>
          <p:cNvSpPr txBox="1"/>
          <p:nvPr/>
        </p:nvSpPr>
        <p:spPr>
          <a:xfrm>
            <a:off x="3203342" y="3967130"/>
            <a:ext cx="11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Salt </a:t>
            </a:r>
            <a:r>
              <a:rPr lang="en-US" sz="1600" b="1" dirty="0" err="1"/>
              <a:t>Precip</a:t>
            </a:r>
            <a:r>
              <a:rPr lang="en-US" sz="1600" b="1" dirty="0"/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EABE71-EC93-4EE7-A399-B52EBEE598D4}"/>
              </a:ext>
            </a:extLst>
          </p:cNvPr>
          <p:cNvSpPr txBox="1"/>
          <p:nvPr/>
        </p:nvSpPr>
        <p:spPr>
          <a:xfrm rot="20771632">
            <a:off x="10777441" y="1998994"/>
            <a:ext cx="142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River Inflows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660C0C-B8B8-4AB5-90F2-8B3884C8FA70}"/>
              </a:ext>
            </a:extLst>
          </p:cNvPr>
          <p:cNvSpPr txBox="1"/>
          <p:nvPr/>
        </p:nvSpPr>
        <p:spPr>
          <a:xfrm rot="1594050">
            <a:off x="151685" y="2048551"/>
            <a:ext cx="1209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River Inflows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6CC0ABA-9C15-48F7-B7B4-F983E64CA2A2}"/>
              </a:ext>
            </a:extLst>
          </p:cNvPr>
          <p:cNvSpPr txBox="1"/>
          <p:nvPr/>
        </p:nvSpPr>
        <p:spPr>
          <a:xfrm>
            <a:off x="3798852" y="4595062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NaCl, </a:t>
            </a:r>
            <a:r>
              <a:rPr lang="en-US" sz="1400" b="1" dirty="0" err="1"/>
              <a:t>MgCl</a:t>
            </a:r>
            <a:r>
              <a:rPr lang="en-US" sz="1400" b="1" dirty="0"/>
              <a:t>, …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9445107-1706-44A1-A811-83F554CEBAAA}"/>
              </a:ext>
            </a:extLst>
          </p:cNvPr>
          <p:cNvCxnSpPr>
            <a:cxnSpLocks/>
          </p:cNvCxnSpPr>
          <p:nvPr/>
        </p:nvCxnSpPr>
        <p:spPr>
          <a:xfrm>
            <a:off x="6079092" y="3866104"/>
            <a:ext cx="267919" cy="379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218B66E-5F09-441B-B6F3-68BFFD34CEE7}"/>
              </a:ext>
            </a:extLst>
          </p:cNvPr>
          <p:cNvSpPr txBox="1"/>
          <p:nvPr/>
        </p:nvSpPr>
        <p:spPr>
          <a:xfrm>
            <a:off x="6122517" y="4253266"/>
            <a:ext cx="89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Salinity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512BF08-B651-45B5-91AC-3736FE0C5A6F}"/>
              </a:ext>
            </a:extLst>
          </p:cNvPr>
          <p:cNvCxnSpPr>
            <a:cxnSpLocks/>
          </p:cNvCxnSpPr>
          <p:nvPr/>
        </p:nvCxnSpPr>
        <p:spPr>
          <a:xfrm flipH="1" flipV="1">
            <a:off x="6722082" y="4103004"/>
            <a:ext cx="3504" cy="251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0B091B0-9C60-4A43-ABE8-61FE7EB73E4A}"/>
              </a:ext>
            </a:extLst>
          </p:cNvPr>
          <p:cNvCxnSpPr>
            <a:cxnSpLocks/>
          </p:cNvCxnSpPr>
          <p:nvPr/>
        </p:nvCxnSpPr>
        <p:spPr>
          <a:xfrm flipH="1">
            <a:off x="2933904" y="4676528"/>
            <a:ext cx="774721" cy="2293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0C1C2A0-8CFE-40DE-882D-1857FA029B43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7019151" y="3931626"/>
            <a:ext cx="547062" cy="50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5B2D643-75F3-4AC7-A6B7-C97521560DDC}"/>
              </a:ext>
            </a:extLst>
          </p:cNvPr>
          <p:cNvSpPr txBox="1"/>
          <p:nvPr/>
        </p:nvSpPr>
        <p:spPr>
          <a:xfrm>
            <a:off x="6358132" y="3565154"/>
            <a:ext cx="842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Brine flies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104663" y="2616862"/>
            <a:ext cx="2332968" cy="1602247"/>
            <a:chOff x="8097704" y="2650074"/>
            <a:chExt cx="2332968" cy="1602247"/>
          </a:xfrm>
        </p:grpSpPr>
        <p:sp>
          <p:nvSpPr>
            <p:cNvPr id="50" name="Trapezoid 49">
              <a:extLst>
                <a:ext uri="{FF2B5EF4-FFF2-40B4-BE49-F238E27FC236}">
                  <a16:creationId xmlns:a16="http://schemas.microsoft.com/office/drawing/2014/main" id="{DED6B449-5CDE-4D88-B050-26BDB340002C}"/>
                </a:ext>
              </a:extLst>
            </p:cNvPr>
            <p:cNvSpPr/>
            <p:nvPr/>
          </p:nvSpPr>
          <p:spPr>
            <a:xfrm rot="10561053">
              <a:off x="8097704" y="3423892"/>
              <a:ext cx="2034987" cy="575848"/>
            </a:xfrm>
            <a:prstGeom prst="trapezoid">
              <a:avLst>
                <a:gd name="adj" fmla="val 95075"/>
              </a:avLst>
            </a:prstGeom>
            <a:pattFill prst="shingle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802D78A-2D05-4FB9-972C-7F3232758883}"/>
                </a:ext>
              </a:extLst>
            </p:cNvPr>
            <p:cNvSpPr txBox="1"/>
            <p:nvPr/>
          </p:nvSpPr>
          <p:spPr>
            <a:xfrm flipH="1">
              <a:off x="9686497" y="2650074"/>
              <a:ext cx="744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Birds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5F2DB3D-1289-4FFD-804F-E807FF9AE436}"/>
                </a:ext>
              </a:extLst>
            </p:cNvPr>
            <p:cNvSpPr txBox="1"/>
            <p:nvPr/>
          </p:nvSpPr>
          <p:spPr>
            <a:xfrm>
              <a:off x="8463138" y="3421324"/>
              <a:ext cx="19335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   Algae &amp; plants</a:t>
              </a:r>
              <a:r>
                <a:rPr lang="en-US" sz="1600" b="1" dirty="0">
                  <a:sym typeface="Wingdings" panose="05000000000000000000" pitchFamily="2" charset="2"/>
                </a:rPr>
                <a:t> Benthic invertebrates</a:t>
              </a:r>
              <a:endParaRPr lang="en-US" sz="1600" b="1" dirty="0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F38E9283-0339-4606-8895-316884D90DA2}"/>
              </a:ext>
            </a:extLst>
          </p:cNvPr>
          <p:cNvSpPr txBox="1"/>
          <p:nvPr/>
        </p:nvSpPr>
        <p:spPr>
          <a:xfrm>
            <a:off x="6346110" y="2808807"/>
            <a:ext cx="1288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Birds (lake)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491980-58F0-4342-B49B-CD2C61BAE887}"/>
              </a:ext>
            </a:extLst>
          </p:cNvPr>
          <p:cNvCxnSpPr>
            <a:cxnSpLocks/>
          </p:cNvCxnSpPr>
          <p:nvPr/>
        </p:nvCxnSpPr>
        <p:spPr>
          <a:xfrm flipV="1">
            <a:off x="11693456" y="2891335"/>
            <a:ext cx="188242" cy="3853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457E875-D23D-487E-99E1-0493A15F1FD1}"/>
              </a:ext>
            </a:extLst>
          </p:cNvPr>
          <p:cNvCxnSpPr>
            <a:cxnSpLocks/>
          </p:cNvCxnSpPr>
          <p:nvPr/>
        </p:nvCxnSpPr>
        <p:spPr>
          <a:xfrm flipH="1" flipV="1">
            <a:off x="7419728" y="3111391"/>
            <a:ext cx="93411" cy="5527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C64B2AE-CA42-455B-B9D1-899882BB7AE2}"/>
              </a:ext>
            </a:extLst>
          </p:cNvPr>
          <p:cNvCxnSpPr>
            <a:cxnSpLocks/>
          </p:cNvCxnSpPr>
          <p:nvPr/>
        </p:nvCxnSpPr>
        <p:spPr>
          <a:xfrm flipV="1">
            <a:off x="6815918" y="3051991"/>
            <a:ext cx="367338" cy="50456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C88F4C85-AEB2-40AC-A506-23DF8393BEC1}"/>
              </a:ext>
            </a:extLst>
          </p:cNvPr>
          <p:cNvSpPr/>
          <p:nvPr/>
        </p:nvSpPr>
        <p:spPr>
          <a:xfrm rot="20832956" flipH="1">
            <a:off x="7972134" y="2913653"/>
            <a:ext cx="3001919" cy="487206"/>
          </a:xfrm>
          <a:prstGeom prst="rightArrow">
            <a:avLst>
              <a:gd name="adj1" fmla="val 48211"/>
              <a:gd name="adj2" fmla="val 50000"/>
            </a:avLst>
          </a:prstGeom>
          <a:solidFill>
            <a:schemeClr val="bg1"/>
          </a:solidFill>
          <a:ln w="254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CDD941B-2853-447E-9481-0DF1A1FDB134}"/>
              </a:ext>
            </a:extLst>
          </p:cNvPr>
          <p:cNvCxnSpPr>
            <a:cxnSpLocks/>
          </p:cNvCxnSpPr>
          <p:nvPr/>
        </p:nvCxnSpPr>
        <p:spPr>
          <a:xfrm>
            <a:off x="206694" y="3060050"/>
            <a:ext cx="919522" cy="3819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F668CE2-5625-4D53-AE18-8738A714F894}"/>
              </a:ext>
            </a:extLst>
          </p:cNvPr>
          <p:cNvCxnSpPr>
            <a:cxnSpLocks/>
          </p:cNvCxnSpPr>
          <p:nvPr/>
        </p:nvCxnSpPr>
        <p:spPr>
          <a:xfrm flipH="1" flipV="1">
            <a:off x="296837" y="4326540"/>
            <a:ext cx="3024427" cy="99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778B2170-7D33-4A22-9761-864B46D95EEF}"/>
              </a:ext>
            </a:extLst>
          </p:cNvPr>
          <p:cNvSpPr txBox="1"/>
          <p:nvPr/>
        </p:nvSpPr>
        <p:spPr>
          <a:xfrm>
            <a:off x="235547" y="4318316"/>
            <a:ext cx="28816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Saltwater intrusion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9F36D60-3B02-4293-8F50-DA94BF7D3DB9}"/>
              </a:ext>
            </a:extLst>
          </p:cNvPr>
          <p:cNvCxnSpPr>
            <a:cxnSpLocks/>
          </p:cNvCxnSpPr>
          <p:nvPr/>
        </p:nvCxnSpPr>
        <p:spPr>
          <a:xfrm flipV="1">
            <a:off x="7869740" y="2748115"/>
            <a:ext cx="1" cy="8489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2769A00-FA37-4D9C-AFBB-564C78374287}"/>
              </a:ext>
            </a:extLst>
          </p:cNvPr>
          <p:cNvSpPr txBox="1"/>
          <p:nvPr/>
        </p:nvSpPr>
        <p:spPr>
          <a:xfrm>
            <a:off x="7080575" y="2433596"/>
            <a:ext cx="1288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Harvest $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E6C8248-30C1-47C4-8406-7186C57E45BD}"/>
              </a:ext>
            </a:extLst>
          </p:cNvPr>
          <p:cNvCxnSpPr>
            <a:cxnSpLocks/>
          </p:cNvCxnSpPr>
          <p:nvPr/>
        </p:nvCxnSpPr>
        <p:spPr>
          <a:xfrm flipV="1">
            <a:off x="3708625" y="3784327"/>
            <a:ext cx="0" cy="2571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1D5BEE29-2EDC-436C-9190-2E6649A67FE3}"/>
              </a:ext>
            </a:extLst>
          </p:cNvPr>
          <p:cNvSpPr txBox="1"/>
          <p:nvPr/>
        </p:nvSpPr>
        <p:spPr>
          <a:xfrm>
            <a:off x="3241453" y="3514953"/>
            <a:ext cx="1063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Chemistry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845149D-9FB1-4982-B886-1DC9BBC50049}"/>
              </a:ext>
            </a:extLst>
          </p:cNvPr>
          <p:cNvSpPr txBox="1"/>
          <p:nvPr/>
        </p:nvSpPr>
        <p:spPr>
          <a:xfrm>
            <a:off x="2429024" y="1173851"/>
            <a:ext cx="1985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Recreation &amp; Cultural Heritage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D8903B3-F920-4A71-AB00-154E996586D5}"/>
              </a:ext>
            </a:extLst>
          </p:cNvPr>
          <p:cNvCxnSpPr>
            <a:cxnSpLocks/>
          </p:cNvCxnSpPr>
          <p:nvPr/>
        </p:nvCxnSpPr>
        <p:spPr>
          <a:xfrm flipH="1" flipV="1">
            <a:off x="2673765" y="1795389"/>
            <a:ext cx="27676" cy="16773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7879171" y="3471435"/>
            <a:ext cx="2212082" cy="651578"/>
          </a:xfrm>
          <a:custGeom>
            <a:avLst/>
            <a:gdLst>
              <a:gd name="connsiteX0" fmla="*/ 2212082 w 2212082"/>
              <a:gd name="connsiteY0" fmla="*/ 0 h 651578"/>
              <a:gd name="connsiteX1" fmla="*/ 1576930 w 2212082"/>
              <a:gd name="connsiteY1" fmla="*/ 372330 h 651578"/>
              <a:gd name="connsiteX2" fmla="*/ 0 w 2212082"/>
              <a:gd name="connsiteY2" fmla="*/ 651578 h 651578"/>
              <a:gd name="connsiteX3" fmla="*/ 596824 w 2212082"/>
              <a:gd name="connsiteY3" fmla="*/ 21902 h 651578"/>
              <a:gd name="connsiteX4" fmla="*/ 2212082 w 2212082"/>
              <a:gd name="connsiteY4" fmla="*/ 0 h 65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082" h="651578">
                <a:moveTo>
                  <a:pt x="2212082" y="0"/>
                </a:moveTo>
                <a:lnTo>
                  <a:pt x="1576930" y="372330"/>
                </a:lnTo>
                <a:lnTo>
                  <a:pt x="0" y="651578"/>
                </a:lnTo>
                <a:lnTo>
                  <a:pt x="596824" y="21902"/>
                </a:lnTo>
                <a:lnTo>
                  <a:pt x="2212082" y="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D9779D-4C34-4102-8BB8-84FD49FF6082}"/>
              </a:ext>
            </a:extLst>
          </p:cNvPr>
          <p:cNvSpPr txBox="1"/>
          <p:nvPr/>
        </p:nvSpPr>
        <p:spPr>
          <a:xfrm>
            <a:off x="8314369" y="2248930"/>
            <a:ext cx="10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Dust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E6B146A-3791-4756-BCE6-7F68256CDAD2}"/>
              </a:ext>
            </a:extLst>
          </p:cNvPr>
          <p:cNvCxnSpPr>
            <a:cxnSpLocks/>
          </p:cNvCxnSpPr>
          <p:nvPr/>
        </p:nvCxnSpPr>
        <p:spPr>
          <a:xfrm flipV="1">
            <a:off x="8875823" y="2630025"/>
            <a:ext cx="1" cy="8489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 flipH="1">
            <a:off x="943611" y="3471139"/>
            <a:ext cx="2212082" cy="651578"/>
          </a:xfrm>
          <a:custGeom>
            <a:avLst/>
            <a:gdLst>
              <a:gd name="connsiteX0" fmla="*/ 2212082 w 2212082"/>
              <a:gd name="connsiteY0" fmla="*/ 0 h 651578"/>
              <a:gd name="connsiteX1" fmla="*/ 1576930 w 2212082"/>
              <a:gd name="connsiteY1" fmla="*/ 372330 h 651578"/>
              <a:gd name="connsiteX2" fmla="*/ 0 w 2212082"/>
              <a:gd name="connsiteY2" fmla="*/ 651578 h 651578"/>
              <a:gd name="connsiteX3" fmla="*/ 596824 w 2212082"/>
              <a:gd name="connsiteY3" fmla="*/ 21902 h 651578"/>
              <a:gd name="connsiteX4" fmla="*/ 2212082 w 2212082"/>
              <a:gd name="connsiteY4" fmla="*/ 0 h 65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082" h="651578">
                <a:moveTo>
                  <a:pt x="2212082" y="0"/>
                </a:moveTo>
                <a:lnTo>
                  <a:pt x="1576930" y="372330"/>
                </a:lnTo>
                <a:lnTo>
                  <a:pt x="0" y="651578"/>
                </a:lnTo>
                <a:lnTo>
                  <a:pt x="596824" y="21902"/>
                </a:lnTo>
                <a:lnTo>
                  <a:pt x="2212082" y="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9779D-4C34-4102-8BB8-84FD49FF6082}"/>
              </a:ext>
            </a:extLst>
          </p:cNvPr>
          <p:cNvSpPr txBox="1"/>
          <p:nvPr/>
        </p:nvSpPr>
        <p:spPr>
          <a:xfrm>
            <a:off x="906246" y="2391907"/>
            <a:ext cx="10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Dust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E6B146A-3791-4756-BCE6-7F68256CDAD2}"/>
              </a:ext>
            </a:extLst>
          </p:cNvPr>
          <p:cNvCxnSpPr>
            <a:cxnSpLocks/>
          </p:cNvCxnSpPr>
          <p:nvPr/>
        </p:nvCxnSpPr>
        <p:spPr>
          <a:xfrm flipV="1">
            <a:off x="1546700" y="2624388"/>
            <a:ext cx="1" cy="8489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31096" y="2766168"/>
            <a:ext cx="9611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Islands</a:t>
            </a:r>
            <a:endParaRPr lang="fa-IR" b="1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CDD941B-2853-447E-9481-0DF1A1FDB134}"/>
              </a:ext>
            </a:extLst>
          </p:cNvPr>
          <p:cNvCxnSpPr>
            <a:cxnSpLocks/>
          </p:cNvCxnSpPr>
          <p:nvPr/>
        </p:nvCxnSpPr>
        <p:spPr>
          <a:xfrm flipH="1">
            <a:off x="10895428" y="2719133"/>
            <a:ext cx="381383" cy="70935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44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59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Rosenberg</dc:creator>
  <cp:lastModifiedBy>David Rosenberg</cp:lastModifiedBy>
  <cp:revision>43</cp:revision>
  <dcterms:created xsi:type="dcterms:W3CDTF">2019-08-04T18:06:10Z</dcterms:created>
  <dcterms:modified xsi:type="dcterms:W3CDTF">2020-11-04T19:08:28Z</dcterms:modified>
</cp:coreProperties>
</file>