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4" r:id="rId3"/>
  </p:sldMasterIdLst>
  <p:handoutMasterIdLst>
    <p:handoutMasterId r:id="rId24"/>
  </p:handoutMasterIdLst>
  <p:sldIdLst>
    <p:sldId id="279" r:id="rId4"/>
    <p:sldId id="322" r:id="rId5"/>
    <p:sldId id="323" r:id="rId6"/>
    <p:sldId id="258" r:id="rId7"/>
    <p:sldId id="324" r:id="rId8"/>
    <p:sldId id="325" r:id="rId9"/>
    <p:sldId id="326" r:id="rId10"/>
    <p:sldId id="327" r:id="rId11"/>
    <p:sldId id="328" r:id="rId12"/>
    <p:sldId id="329" r:id="rId13"/>
    <p:sldId id="330" r:id="rId14"/>
    <p:sldId id="331" r:id="rId15"/>
    <p:sldId id="332" r:id="rId16"/>
    <p:sldId id="333" r:id="rId17"/>
    <p:sldId id="334" r:id="rId18"/>
    <p:sldId id="335" r:id="rId19"/>
    <p:sldId id="336" r:id="rId20"/>
    <p:sldId id="337" r:id="rId21"/>
    <p:sldId id="338" r:id="rId22"/>
    <p:sldId id="33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106D"/>
    <a:srgbClr val="2C2C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90" autoAdjust="0"/>
    <p:restoredTop sz="94660"/>
  </p:normalViewPr>
  <p:slideViewPr>
    <p:cSldViewPr snapToGrid="0" showGuides="1">
      <p:cViewPr varScale="1">
        <p:scale>
          <a:sx n="76" d="100"/>
          <a:sy n="76" d="100"/>
        </p:scale>
        <p:origin x="108" y="150"/>
      </p:cViewPr>
      <p:guideLst>
        <p:guide orient="horz" pos="2376"/>
        <p:guide pos="3840"/>
      </p:guideLst>
    </p:cSldViewPr>
  </p:slideViewPr>
  <p:notesTextViewPr>
    <p:cViewPr>
      <p:scale>
        <a:sx n="1" d="1"/>
        <a:sy n="1" d="1"/>
      </p:scale>
      <p:origin x="0" y="0"/>
    </p:cViewPr>
  </p:notesTextViewPr>
  <p:notesViewPr>
    <p:cSldViewPr snapToGrid="0" showGuides="1">
      <p:cViewPr varScale="1">
        <p:scale>
          <a:sx n="83" d="100"/>
          <a:sy n="83" d="100"/>
        </p:scale>
        <p:origin x="50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44A7886-CBD5-4679-9A19-5F9D015804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E74496C0-8A95-4E0D-A152-F4298AC3CB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9CF014-DC08-4922-BCEE-BD88DE8FE7C1}" type="datetimeFigureOut">
              <a:rPr lang="en-US" smtClean="0"/>
              <a:t>5/10/2019</a:t>
            </a:fld>
            <a:endParaRPr lang="en-US"/>
          </a:p>
        </p:txBody>
      </p:sp>
      <p:sp>
        <p:nvSpPr>
          <p:cNvPr id="4" name="Footer Placeholder 3">
            <a:extLst>
              <a:ext uri="{FF2B5EF4-FFF2-40B4-BE49-F238E27FC236}">
                <a16:creationId xmlns:a16="http://schemas.microsoft.com/office/drawing/2014/main" xmlns="" id="{17CA34BA-7065-4020-B11C-774585B129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20173A1E-D118-4043-9B37-B1D55726B47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A49321-4EC0-43AE-9F03-B3EE854C1EF9}" type="slidenum">
              <a:rPr lang="en-US" smtClean="0"/>
              <a:t>‹#›</a:t>
            </a:fld>
            <a:endParaRPr lang="en-US"/>
          </a:p>
        </p:txBody>
      </p:sp>
    </p:spTree>
    <p:extLst>
      <p:ext uri="{BB962C8B-B14F-4D97-AF65-F5344CB8AC3E}">
        <p14:creationId xmlns:p14="http://schemas.microsoft.com/office/powerpoint/2010/main" val="36395752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6E64D314-A710-48DE-8187-89FFC063AEFE}"/>
              </a:ext>
            </a:extLst>
          </p:cNvPr>
          <p:cNvSpPr/>
          <p:nvPr userDrawn="1"/>
        </p:nvSpPr>
        <p:spPr>
          <a:xfrm>
            <a:off x="0" y="5073741"/>
            <a:ext cx="12192000" cy="17842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869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xmlns="" id="{09EB6ADC-6B44-49DF-82E3-AB3A22E5DE2B}"/>
              </a:ext>
            </a:extLst>
          </p:cNvPr>
          <p:cNvSpPr>
            <a:spLocks noGrp="1"/>
          </p:cNvSpPr>
          <p:nvPr>
            <p:ph type="pic" sz="quarter" idx="41" hasCustomPrompt="1"/>
          </p:nvPr>
        </p:nvSpPr>
        <p:spPr>
          <a:xfrm>
            <a:off x="7628714" y="496198"/>
            <a:ext cx="3930307" cy="2834640"/>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xmlns="" id="{2B7FFA71-E8E7-4BA8-AD43-D1DE14F120D0}"/>
              </a:ext>
            </a:extLst>
          </p:cNvPr>
          <p:cNvSpPr>
            <a:spLocks noGrp="1"/>
          </p:cNvSpPr>
          <p:nvPr>
            <p:ph type="pic" sz="quarter" idx="42" hasCustomPrompt="1"/>
          </p:nvPr>
        </p:nvSpPr>
        <p:spPr>
          <a:xfrm>
            <a:off x="4846324" y="3513718"/>
            <a:ext cx="2608213" cy="2834640"/>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9045593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xmlns="" id="{1563307B-4B6F-4D4D-AB66-99288A7B7613}"/>
              </a:ext>
            </a:extLst>
          </p:cNvPr>
          <p:cNvSpPr>
            <a:spLocks noGrp="1"/>
          </p:cNvSpPr>
          <p:nvPr>
            <p:ph type="pic" sz="quarter" idx="41" hasCustomPrompt="1"/>
          </p:nvPr>
        </p:nvSpPr>
        <p:spPr>
          <a:xfrm>
            <a:off x="5334000" y="0"/>
            <a:ext cx="6858000" cy="6858000"/>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06072428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xmlns="" id="{25CCC988-11E6-43E3-B86B-C909FFF498C6}"/>
              </a:ext>
            </a:extLst>
          </p:cNvPr>
          <p:cNvSpPr>
            <a:spLocks noGrp="1"/>
          </p:cNvSpPr>
          <p:nvPr>
            <p:ph type="pic" sz="quarter" idx="41" hasCustomPrompt="1"/>
          </p:nvPr>
        </p:nvSpPr>
        <p:spPr>
          <a:xfrm>
            <a:off x="0" y="0"/>
            <a:ext cx="6096000" cy="6858000"/>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695210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xmlns="" id="{25CCC988-11E6-43E3-B86B-C909FFF498C6}"/>
              </a:ext>
            </a:extLst>
          </p:cNvPr>
          <p:cNvSpPr>
            <a:spLocks noGrp="1"/>
          </p:cNvSpPr>
          <p:nvPr>
            <p:ph type="pic" sz="quarter" idx="41" hasCustomPrompt="1"/>
          </p:nvPr>
        </p:nvSpPr>
        <p:spPr>
          <a:xfrm>
            <a:off x="0" y="0"/>
            <a:ext cx="4689695" cy="6858000"/>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431292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9112FC24-B0BB-43AE-AB6F-2F8A6318C976}"/>
              </a:ext>
            </a:extLst>
          </p:cNvPr>
          <p:cNvGrpSpPr/>
          <p:nvPr userDrawn="1"/>
        </p:nvGrpSpPr>
        <p:grpSpPr>
          <a:xfrm flipH="1">
            <a:off x="486250" y="477136"/>
            <a:ext cx="11704320" cy="5935130"/>
            <a:chOff x="-161213" y="477136"/>
            <a:chExt cx="11704320" cy="5935130"/>
          </a:xfrm>
        </p:grpSpPr>
        <p:cxnSp>
          <p:nvCxnSpPr>
            <p:cNvPr id="5" name="Straight Connector 4">
              <a:extLst>
                <a:ext uri="{FF2B5EF4-FFF2-40B4-BE49-F238E27FC236}">
                  <a16:creationId xmlns:a16="http://schemas.microsoft.com/office/drawing/2014/main" xmlns="" id="{202B0099-32CD-4A9E-A010-EB75F1B7ADBC}"/>
                </a:ext>
              </a:extLst>
            </p:cNvPr>
            <p:cNvCxnSpPr>
              <a:cxnSpLocks/>
            </p:cNvCxnSpPr>
            <p:nvPr userDrawn="1"/>
          </p:nvCxnSpPr>
          <p:spPr>
            <a:xfrm flipH="1">
              <a:off x="-161213" y="477136"/>
              <a:ext cx="11704320"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66FFECB2-D63A-4DED-B565-1B5EC1C6DBCE}"/>
                </a:ext>
              </a:extLst>
            </p:cNvPr>
            <p:cNvCxnSpPr>
              <a:cxnSpLocks/>
            </p:cNvCxnSpPr>
            <p:nvPr userDrawn="1"/>
          </p:nvCxnSpPr>
          <p:spPr>
            <a:xfrm flipV="1">
              <a:off x="11543107" y="477136"/>
              <a:ext cx="0" cy="593513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8423856D-6F4B-428C-8039-92BC2469A811}"/>
                </a:ext>
              </a:extLst>
            </p:cNvPr>
            <p:cNvCxnSpPr>
              <a:cxnSpLocks/>
            </p:cNvCxnSpPr>
            <p:nvPr userDrawn="1"/>
          </p:nvCxnSpPr>
          <p:spPr>
            <a:xfrm flipH="1">
              <a:off x="-161213" y="6392850"/>
              <a:ext cx="11704320" cy="13272"/>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Picture Placeholder 3">
            <a:extLst>
              <a:ext uri="{FF2B5EF4-FFF2-40B4-BE49-F238E27FC236}">
                <a16:creationId xmlns:a16="http://schemas.microsoft.com/office/drawing/2014/main" xmlns="" id="{2913480D-83E6-465D-B9EC-FA0799699FB0}"/>
              </a:ext>
            </a:extLst>
          </p:cNvPr>
          <p:cNvSpPr>
            <a:spLocks noGrp="1"/>
          </p:cNvSpPr>
          <p:nvPr>
            <p:ph type="pic" sz="quarter" idx="41" hasCustomPrompt="1"/>
          </p:nvPr>
        </p:nvSpPr>
        <p:spPr>
          <a:xfrm>
            <a:off x="5268686" y="0"/>
            <a:ext cx="6923314" cy="6858000"/>
          </a:xfrm>
          <a:custGeom>
            <a:avLst/>
            <a:gdLst>
              <a:gd name="connsiteX0" fmla="*/ 1714500 w 6923314"/>
              <a:gd name="connsiteY0" fmla="*/ 0 h 6858000"/>
              <a:gd name="connsiteX1" fmla="*/ 6923314 w 6923314"/>
              <a:gd name="connsiteY1" fmla="*/ 0 h 6858000"/>
              <a:gd name="connsiteX2" fmla="*/ 6923314 w 6923314"/>
              <a:gd name="connsiteY2" fmla="*/ 1637212 h 6858000"/>
              <a:gd name="connsiteX3" fmla="*/ 5618117 w 6923314"/>
              <a:gd name="connsiteY3" fmla="*/ 6858000 h 6858000"/>
              <a:gd name="connsiteX4" fmla="*/ 0 w 692331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3314" h="6858000">
                <a:moveTo>
                  <a:pt x="1714500" y="0"/>
                </a:moveTo>
                <a:lnTo>
                  <a:pt x="6923314" y="0"/>
                </a:lnTo>
                <a:lnTo>
                  <a:pt x="6923314" y="1637212"/>
                </a:lnTo>
                <a:lnTo>
                  <a:pt x="5618117" y="6858000"/>
                </a:lnTo>
                <a:lnTo>
                  <a:pt x="0" y="6858000"/>
                </a:lnTo>
                <a:close/>
              </a:path>
            </a:pathLst>
          </a:custGeom>
          <a:solidFill>
            <a:schemeClr val="bg1">
              <a:lumMod val="95000"/>
            </a:schemeClr>
          </a:solidFill>
        </p:spPr>
        <p:txBody>
          <a:bodyPr wrap="square" anchor="ctr">
            <a:noAutofit/>
          </a:bodyP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293002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Contents slide layout">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xmlns="" id="{5F11EEFC-446C-47E4-B2EA-DE7ED313E7C9}"/>
              </a:ext>
            </a:extLst>
          </p:cNvPr>
          <p:cNvSpPr/>
          <p:nvPr userDrawn="1"/>
        </p:nvSpPr>
        <p:spPr>
          <a:xfrm>
            <a:off x="4028659" y="0"/>
            <a:ext cx="8163341" cy="6858000"/>
          </a:xfrm>
          <a:custGeom>
            <a:avLst/>
            <a:gdLst>
              <a:gd name="connsiteX0" fmla="*/ 555736 w 8163341"/>
              <a:gd name="connsiteY0" fmla="*/ 0 h 6858000"/>
              <a:gd name="connsiteX1" fmla="*/ 8163341 w 8163341"/>
              <a:gd name="connsiteY1" fmla="*/ 0 h 6858000"/>
              <a:gd name="connsiteX2" fmla="*/ 8163341 w 8163341"/>
              <a:gd name="connsiteY2" fmla="*/ 6858000 h 6858000"/>
              <a:gd name="connsiteX3" fmla="*/ 1386403 w 8163341"/>
              <a:gd name="connsiteY3" fmla="*/ 6858000 h 6858000"/>
              <a:gd name="connsiteX4" fmla="*/ 1368696 w 8163341"/>
              <a:gd name="connsiteY4" fmla="*/ 6835467 h 6858000"/>
              <a:gd name="connsiteX5" fmla="*/ 0 w 8163341"/>
              <a:gd name="connsiteY5" fmla="*/ 2713384 h 6858000"/>
              <a:gd name="connsiteX6" fmla="*/ 541410 w 8163341"/>
              <a:gd name="connsiteY6" fmla="*/ 316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3341" h="6858000">
                <a:moveTo>
                  <a:pt x="555736" y="0"/>
                </a:moveTo>
                <a:lnTo>
                  <a:pt x="8163341" y="0"/>
                </a:lnTo>
                <a:lnTo>
                  <a:pt x="8163341" y="6858000"/>
                </a:lnTo>
                <a:lnTo>
                  <a:pt x="1386403" y="6858000"/>
                </a:lnTo>
                <a:lnTo>
                  <a:pt x="1368696" y="6835467"/>
                </a:lnTo>
                <a:cubicBezTo>
                  <a:pt x="509067" y="5686009"/>
                  <a:pt x="0" y="4259146"/>
                  <a:pt x="0" y="2713384"/>
                </a:cubicBezTo>
                <a:cubicBezTo>
                  <a:pt x="0" y="1762146"/>
                  <a:pt x="192783" y="855935"/>
                  <a:pt x="541410" y="316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2">
            <a:extLst>
              <a:ext uri="{FF2B5EF4-FFF2-40B4-BE49-F238E27FC236}">
                <a16:creationId xmlns:a16="http://schemas.microsoft.com/office/drawing/2014/main" xmlns="" id="{8697FC26-F258-4DC5-8D4C-92A80119685B}"/>
              </a:ext>
            </a:extLst>
          </p:cNvPr>
          <p:cNvSpPr>
            <a:spLocks noGrp="1"/>
          </p:cNvSpPr>
          <p:nvPr>
            <p:ph type="pic" sz="quarter" idx="41" hasCustomPrompt="1"/>
          </p:nvPr>
        </p:nvSpPr>
        <p:spPr>
          <a:xfrm>
            <a:off x="4131362" y="0"/>
            <a:ext cx="8060638" cy="6858000"/>
          </a:xfrm>
          <a:custGeom>
            <a:avLst/>
            <a:gdLst>
              <a:gd name="connsiteX0" fmla="*/ 555736 w 8060638"/>
              <a:gd name="connsiteY0" fmla="*/ 0 h 6858000"/>
              <a:gd name="connsiteX1" fmla="*/ 8060638 w 8060638"/>
              <a:gd name="connsiteY1" fmla="*/ 0 h 6858000"/>
              <a:gd name="connsiteX2" fmla="*/ 8060638 w 8060638"/>
              <a:gd name="connsiteY2" fmla="*/ 6858000 h 6858000"/>
              <a:gd name="connsiteX3" fmla="*/ 1386404 w 8060638"/>
              <a:gd name="connsiteY3" fmla="*/ 6858000 h 6858000"/>
              <a:gd name="connsiteX4" fmla="*/ 1368697 w 8060638"/>
              <a:gd name="connsiteY4" fmla="*/ 6835467 h 6858000"/>
              <a:gd name="connsiteX5" fmla="*/ 0 w 8060638"/>
              <a:gd name="connsiteY5" fmla="*/ 2713384 h 6858000"/>
              <a:gd name="connsiteX6" fmla="*/ 541410 w 8060638"/>
              <a:gd name="connsiteY6" fmla="*/ 316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60638" h="6858000">
                <a:moveTo>
                  <a:pt x="555736" y="0"/>
                </a:moveTo>
                <a:lnTo>
                  <a:pt x="8060638" y="0"/>
                </a:lnTo>
                <a:lnTo>
                  <a:pt x="8060638" y="6858000"/>
                </a:lnTo>
                <a:lnTo>
                  <a:pt x="1386404" y="6858000"/>
                </a:lnTo>
                <a:lnTo>
                  <a:pt x="1368697" y="6835467"/>
                </a:lnTo>
                <a:cubicBezTo>
                  <a:pt x="509067" y="5686009"/>
                  <a:pt x="0" y="4259146"/>
                  <a:pt x="0" y="2713384"/>
                </a:cubicBezTo>
                <a:cubicBezTo>
                  <a:pt x="0" y="1762146"/>
                  <a:pt x="192784" y="855935"/>
                  <a:pt x="541410" y="31689"/>
                </a:cubicBezTo>
                <a:close/>
              </a:path>
            </a:pathLst>
          </a:custGeom>
          <a:solidFill>
            <a:schemeClr val="bg1">
              <a:lumMod val="95000"/>
            </a:schemeClr>
          </a:solidFill>
        </p:spPr>
        <p:txBody>
          <a:bodyPr wrap="square" anchor="ctr">
            <a:noAutofit/>
          </a:bodyP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381902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3" name="Hexagon 7">
            <a:extLst>
              <a:ext uri="{FF2B5EF4-FFF2-40B4-BE49-F238E27FC236}">
                <a16:creationId xmlns:a16="http://schemas.microsoft.com/office/drawing/2014/main" xmlns="" id="{81307760-051C-4C15-A332-4E9693E15B43}"/>
              </a:ext>
            </a:extLst>
          </p:cNvPr>
          <p:cNvSpPr/>
          <p:nvPr userDrawn="1"/>
        </p:nvSpPr>
        <p:spPr>
          <a:xfrm>
            <a:off x="627017" y="2679826"/>
            <a:ext cx="11037601" cy="165874"/>
          </a:xfrm>
          <a:custGeom>
            <a:avLst/>
            <a:gdLst/>
            <a:ahLst/>
            <a:cxnLst/>
            <a:rect l="l" t="t" r="r" b="b"/>
            <a:pathLst>
              <a:path w="8352928" h="576064">
                <a:moveTo>
                  <a:pt x="0" y="0"/>
                </a:moveTo>
                <a:lnTo>
                  <a:pt x="7704856" y="0"/>
                </a:lnTo>
                <a:lnTo>
                  <a:pt x="7776864" y="0"/>
                </a:lnTo>
                <a:lnTo>
                  <a:pt x="8208912" y="0"/>
                </a:lnTo>
                <a:lnTo>
                  <a:pt x="8352928" y="288032"/>
                </a:lnTo>
                <a:lnTo>
                  <a:pt x="8208912" y="576064"/>
                </a:lnTo>
                <a:lnTo>
                  <a:pt x="7776864" y="576064"/>
                </a:lnTo>
                <a:lnTo>
                  <a:pt x="7704856" y="576064"/>
                </a:lnTo>
                <a:lnTo>
                  <a:pt x="0" y="57606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 name="그림 개체 틀 2">
            <a:extLst>
              <a:ext uri="{FF2B5EF4-FFF2-40B4-BE49-F238E27FC236}">
                <a16:creationId xmlns:a16="http://schemas.microsoft.com/office/drawing/2014/main" xmlns="" id="{840A11CA-422C-4A04-8A4D-FAF2E080A4BA}"/>
              </a:ext>
            </a:extLst>
          </p:cNvPr>
          <p:cNvSpPr>
            <a:spLocks noGrp="1"/>
          </p:cNvSpPr>
          <p:nvPr>
            <p:ph type="pic" sz="quarter" idx="13" hasCustomPrompt="1"/>
          </p:nvPr>
        </p:nvSpPr>
        <p:spPr>
          <a:xfrm>
            <a:off x="1106725" y="1826763"/>
            <a:ext cx="1872000" cy="1872000"/>
          </a:xfrm>
          <a:prstGeom prst="ellipse">
            <a:avLst/>
          </a:prstGeom>
          <a:solidFill>
            <a:schemeClr val="bg1"/>
          </a:solidFill>
          <a:ln w="50800">
            <a:solidFill>
              <a:schemeClr val="accent1"/>
            </a:solidFill>
          </a:ln>
          <a:effectLst>
            <a:innerShdw blurRad="114300">
              <a:schemeClr val="bg1"/>
            </a:innerShdw>
          </a:effectLst>
        </p:spPr>
        <p:txBody>
          <a:bodyPr anchor="ctr"/>
          <a:lstStyle>
            <a:lvl1pPr marL="0" indent="0" algn="ctr">
              <a:buNone/>
              <a:defRPr sz="1200"/>
            </a:lvl1pPr>
          </a:lstStyle>
          <a:p>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xmlns="" id="{B4671F09-6A0A-4146-B1B8-FDD75C385BD7}"/>
              </a:ext>
            </a:extLst>
          </p:cNvPr>
          <p:cNvSpPr>
            <a:spLocks noGrp="1"/>
          </p:cNvSpPr>
          <p:nvPr>
            <p:ph type="pic" sz="quarter" idx="14" hasCustomPrompt="1"/>
          </p:nvPr>
        </p:nvSpPr>
        <p:spPr>
          <a:xfrm>
            <a:off x="9193031" y="1826763"/>
            <a:ext cx="1872000" cy="1872000"/>
          </a:xfrm>
          <a:prstGeom prst="ellipse">
            <a:avLst/>
          </a:prstGeom>
          <a:solidFill>
            <a:schemeClr val="bg1"/>
          </a:solidFill>
          <a:ln w="50800">
            <a:solidFill>
              <a:schemeClr val="accent4"/>
            </a:solidFill>
          </a:ln>
          <a:effectLst>
            <a:innerShdw blurRad="114300">
              <a:schemeClr val="bg1"/>
            </a:innerShdw>
          </a:effectLst>
        </p:spPr>
        <p:txBody>
          <a:bodyPr anchor="ctr"/>
          <a:lstStyle>
            <a:lvl1pPr marL="0" indent="0" algn="ctr">
              <a:buNone/>
              <a:defRPr sz="1200"/>
            </a:lvl1pPr>
          </a:lstStyle>
          <a:p>
            <a:r>
              <a:rPr lang="en-US" altLang="ko-KR" dirty="0"/>
              <a:t>Place Your Picture Here</a:t>
            </a:r>
            <a:endParaRPr lang="ko-KR" altLang="en-US" dirty="0"/>
          </a:p>
        </p:txBody>
      </p:sp>
      <p:sp>
        <p:nvSpPr>
          <p:cNvPr id="6" name="그림 개체 틀 2">
            <a:extLst>
              <a:ext uri="{FF2B5EF4-FFF2-40B4-BE49-F238E27FC236}">
                <a16:creationId xmlns:a16="http://schemas.microsoft.com/office/drawing/2014/main" xmlns="" id="{1D8A55DD-EC4E-441F-81AD-8EA8BB43D188}"/>
              </a:ext>
            </a:extLst>
          </p:cNvPr>
          <p:cNvSpPr>
            <a:spLocks noGrp="1"/>
          </p:cNvSpPr>
          <p:nvPr>
            <p:ph type="pic" sz="quarter" idx="15" hasCustomPrompt="1"/>
          </p:nvPr>
        </p:nvSpPr>
        <p:spPr>
          <a:xfrm>
            <a:off x="6497595" y="1826763"/>
            <a:ext cx="1872000" cy="1872000"/>
          </a:xfrm>
          <a:prstGeom prst="ellipse">
            <a:avLst/>
          </a:prstGeom>
          <a:solidFill>
            <a:schemeClr val="bg1"/>
          </a:solidFill>
          <a:ln w="50800">
            <a:solidFill>
              <a:schemeClr val="accent3"/>
            </a:solidFill>
          </a:ln>
          <a:effectLst>
            <a:innerShdw blurRad="114300">
              <a:schemeClr val="bg1"/>
            </a:innerShdw>
          </a:effectLst>
        </p:spPr>
        <p:txBody>
          <a:bodyPr anchor="ctr"/>
          <a:lstStyle>
            <a:lvl1pPr marL="0" indent="0" algn="ctr">
              <a:buNone/>
              <a:defRPr sz="1200"/>
            </a:lvl1pPr>
          </a:lstStyle>
          <a:p>
            <a:r>
              <a:rPr lang="en-US" altLang="ko-KR" dirty="0"/>
              <a:t>Place Your Picture Here</a:t>
            </a:r>
            <a:endParaRPr lang="ko-KR" altLang="en-US" dirty="0"/>
          </a:p>
        </p:txBody>
      </p:sp>
      <p:sp>
        <p:nvSpPr>
          <p:cNvPr id="7" name="그림 개체 틀 2">
            <a:extLst>
              <a:ext uri="{FF2B5EF4-FFF2-40B4-BE49-F238E27FC236}">
                <a16:creationId xmlns:a16="http://schemas.microsoft.com/office/drawing/2014/main" xmlns="" id="{4C0EFF93-9B49-4BDB-8D8F-A9173DC17B60}"/>
              </a:ext>
            </a:extLst>
          </p:cNvPr>
          <p:cNvSpPr>
            <a:spLocks noGrp="1"/>
          </p:cNvSpPr>
          <p:nvPr>
            <p:ph type="pic" sz="quarter" idx="16" hasCustomPrompt="1"/>
          </p:nvPr>
        </p:nvSpPr>
        <p:spPr>
          <a:xfrm>
            <a:off x="3802160" y="1826763"/>
            <a:ext cx="1872000" cy="1872000"/>
          </a:xfrm>
          <a:prstGeom prst="ellipse">
            <a:avLst/>
          </a:prstGeom>
          <a:solidFill>
            <a:schemeClr val="bg1"/>
          </a:solidFill>
          <a:ln w="50800">
            <a:solidFill>
              <a:schemeClr val="accent2"/>
            </a:solidFill>
          </a:ln>
          <a:effectLst>
            <a:innerShdw blurRad="114300">
              <a:schemeClr val="bg1"/>
            </a:innerShdw>
          </a:effectLst>
        </p:spPr>
        <p:txBody>
          <a:bodyPr anchor="ctr"/>
          <a:lstStyle>
            <a:lvl1pPr marL="0" indent="0" algn="ctr">
              <a:buNone/>
              <a:defRPr sz="1200"/>
            </a:lvl1pPr>
          </a:lstStyle>
          <a:p>
            <a:r>
              <a:rPr lang="en-US" altLang="ko-KR" dirty="0"/>
              <a:t>Place Your Picture Here</a:t>
            </a:r>
            <a:endParaRPr lang="ko-KR" altLang="en-US" dirty="0"/>
          </a:p>
        </p:txBody>
      </p:sp>
      <p:sp>
        <p:nvSpPr>
          <p:cNvPr id="8" name="Rectangle 7">
            <a:extLst>
              <a:ext uri="{FF2B5EF4-FFF2-40B4-BE49-F238E27FC236}">
                <a16:creationId xmlns:a16="http://schemas.microsoft.com/office/drawing/2014/main" xmlns="" id="{1727EEFC-6B81-4FCF-8608-B01244E803FE}"/>
              </a:ext>
            </a:extLst>
          </p:cNvPr>
          <p:cNvSpPr/>
          <p:nvPr userDrawn="1"/>
        </p:nvSpPr>
        <p:spPr>
          <a:xfrm>
            <a:off x="3694160" y="4207989"/>
            <a:ext cx="2088000" cy="360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800" dirty="0">
              <a:solidFill>
                <a:srgbClr val="262626"/>
              </a:solidFill>
            </a:endParaRPr>
          </a:p>
        </p:txBody>
      </p:sp>
      <p:sp>
        <p:nvSpPr>
          <p:cNvPr id="9" name="Rectangle 8">
            <a:extLst>
              <a:ext uri="{FF2B5EF4-FFF2-40B4-BE49-F238E27FC236}">
                <a16:creationId xmlns:a16="http://schemas.microsoft.com/office/drawing/2014/main" xmlns="" id="{DB610D67-A5B6-4309-B89A-8A1072CFBDFF}"/>
              </a:ext>
            </a:extLst>
          </p:cNvPr>
          <p:cNvSpPr/>
          <p:nvPr userDrawn="1"/>
        </p:nvSpPr>
        <p:spPr>
          <a:xfrm>
            <a:off x="6389595" y="4207989"/>
            <a:ext cx="2088000"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800" dirty="0">
              <a:solidFill>
                <a:srgbClr val="262626"/>
              </a:solidFill>
            </a:endParaRPr>
          </a:p>
        </p:txBody>
      </p:sp>
      <p:sp>
        <p:nvSpPr>
          <p:cNvPr id="10" name="Rectangle 9">
            <a:extLst>
              <a:ext uri="{FF2B5EF4-FFF2-40B4-BE49-F238E27FC236}">
                <a16:creationId xmlns:a16="http://schemas.microsoft.com/office/drawing/2014/main" xmlns="" id="{2D71F3DA-CDBA-42D2-8E22-75B555233C19}"/>
              </a:ext>
            </a:extLst>
          </p:cNvPr>
          <p:cNvSpPr/>
          <p:nvPr userDrawn="1"/>
        </p:nvSpPr>
        <p:spPr>
          <a:xfrm>
            <a:off x="9085031" y="4207989"/>
            <a:ext cx="2088000" cy="360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800" dirty="0">
              <a:solidFill>
                <a:srgbClr val="262626"/>
              </a:solidFill>
            </a:endParaRPr>
          </a:p>
        </p:txBody>
      </p:sp>
      <p:sp>
        <p:nvSpPr>
          <p:cNvPr id="11" name="Rectangle 10">
            <a:extLst>
              <a:ext uri="{FF2B5EF4-FFF2-40B4-BE49-F238E27FC236}">
                <a16:creationId xmlns:a16="http://schemas.microsoft.com/office/drawing/2014/main" xmlns="" id="{A160E14D-DED8-4BDC-9BA4-11EC795C536A}"/>
              </a:ext>
            </a:extLst>
          </p:cNvPr>
          <p:cNvSpPr/>
          <p:nvPr userDrawn="1"/>
        </p:nvSpPr>
        <p:spPr>
          <a:xfrm>
            <a:off x="998725" y="4207989"/>
            <a:ext cx="2088000" cy="36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800" dirty="0">
              <a:solidFill>
                <a:srgbClr val="262626"/>
              </a:solidFill>
            </a:endParaRPr>
          </a:p>
        </p:txBody>
      </p:sp>
      <p:sp>
        <p:nvSpPr>
          <p:cNvPr id="12" name="Text Placeholder 9">
            <a:extLst>
              <a:ext uri="{FF2B5EF4-FFF2-40B4-BE49-F238E27FC236}">
                <a16:creationId xmlns:a16="http://schemas.microsoft.com/office/drawing/2014/main" xmlns="" id="{CF0494C1-45DC-4230-8D7B-EDFD8F3C409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BASIC LAYOUT</a:t>
            </a:r>
          </a:p>
        </p:txBody>
      </p:sp>
      <p:sp>
        <p:nvSpPr>
          <p:cNvPr id="13" name="Rectangle 12">
            <a:extLst>
              <a:ext uri="{FF2B5EF4-FFF2-40B4-BE49-F238E27FC236}">
                <a16:creationId xmlns:a16="http://schemas.microsoft.com/office/drawing/2014/main" xmlns="" id="{2583D185-DFB2-42F1-9BBA-3E1F4BB1E702}"/>
              </a:ext>
            </a:extLst>
          </p:cNvPr>
          <p:cNvSpPr/>
          <p:nvPr userDrawn="1"/>
        </p:nvSpPr>
        <p:spPr>
          <a:xfrm>
            <a:off x="0" y="6605081"/>
            <a:ext cx="12192000" cy="276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CB6B6611-3E7E-499A-814C-DC0D6919B6FB}"/>
              </a:ext>
            </a:extLst>
          </p:cNvPr>
          <p:cNvSpPr/>
          <p:nvPr userDrawn="1"/>
        </p:nvSpPr>
        <p:spPr>
          <a:xfrm>
            <a:off x="0" y="0"/>
            <a:ext cx="12192000" cy="778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xmlns="" id="{624EA248-E326-48AF-AA36-DAF279AEC15F}"/>
              </a:ext>
            </a:extLst>
          </p:cNvPr>
          <p:cNvSpPr/>
          <p:nvPr userDrawn="1"/>
        </p:nvSpPr>
        <p:spPr>
          <a:xfrm rot="10800000">
            <a:off x="5920902" y="0"/>
            <a:ext cx="350196" cy="30189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42332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C1906CD0-196C-4FC7-8872-5383668D4DBD}"/>
              </a:ext>
            </a:extLst>
          </p:cNvPr>
          <p:cNvCxnSpPr>
            <a:cxnSpLocks/>
          </p:cNvCxnSpPr>
          <p:nvPr userDrawn="1"/>
        </p:nvCxnSpPr>
        <p:spPr>
          <a:xfrm flipH="1">
            <a:off x="1" y="6624450"/>
            <a:ext cx="1219199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Picture 3" descr="E:\002-KIMS BUSINESS\007-02-MaxPPT-Contents\150902-com-Global-Laptop\mo900.png">
            <a:extLst>
              <a:ext uri="{FF2B5EF4-FFF2-40B4-BE49-F238E27FC236}">
                <a16:creationId xmlns:a16="http://schemas.microsoft.com/office/drawing/2014/main" xmlns="" id="{A0D68BEC-81CA-49DB-B5DB-32E86BC56049}"/>
              </a:ext>
            </a:extLst>
          </p:cNvPr>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l="18253"/>
          <a:stretch/>
        </p:blipFill>
        <p:spPr bwMode="auto">
          <a:xfrm>
            <a:off x="0" y="2348880"/>
            <a:ext cx="3683812" cy="4509120"/>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BASIC LAYOUT</a:t>
            </a:r>
          </a:p>
        </p:txBody>
      </p:sp>
      <p:pic>
        <p:nvPicPr>
          <p:cNvPr id="3" name="Graphic 2">
            <a:extLst>
              <a:ext uri="{FF2B5EF4-FFF2-40B4-BE49-F238E27FC236}">
                <a16:creationId xmlns:a16="http://schemas.microsoft.com/office/drawing/2014/main" xmlns="" id="{AC16D358-38D5-4BFB-AC73-E794FB27720B}"/>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0868410" y="4207471"/>
            <a:ext cx="863147" cy="2425033"/>
          </a:xfrm>
          <a:prstGeom prst="rect">
            <a:avLst/>
          </a:prstGeom>
        </p:spPr>
      </p:pic>
      <p:sp>
        <p:nvSpPr>
          <p:cNvPr id="5" name="Rectangle 4">
            <a:extLst>
              <a:ext uri="{FF2B5EF4-FFF2-40B4-BE49-F238E27FC236}">
                <a16:creationId xmlns:a16="http://schemas.microsoft.com/office/drawing/2014/main" xmlns="" id="{37ED3AE3-3013-4678-B766-8D5D6FF87822}"/>
              </a:ext>
            </a:extLst>
          </p:cNvPr>
          <p:cNvSpPr/>
          <p:nvPr userDrawn="1"/>
        </p:nvSpPr>
        <p:spPr>
          <a:xfrm>
            <a:off x="0" y="0"/>
            <a:ext cx="12192000" cy="778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xmlns="" id="{53361A3F-6E74-4E9B-BD80-119E81BF9950}"/>
              </a:ext>
            </a:extLst>
          </p:cNvPr>
          <p:cNvSpPr/>
          <p:nvPr userDrawn="1"/>
        </p:nvSpPr>
        <p:spPr>
          <a:xfrm rot="10800000">
            <a:off x="5920902" y="0"/>
            <a:ext cx="350196" cy="30189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2">
            <a:extLst>
              <a:ext uri="{FF2B5EF4-FFF2-40B4-BE49-F238E27FC236}">
                <a16:creationId xmlns:a16="http://schemas.microsoft.com/office/drawing/2014/main" xmlns="" id="{4D6FA72B-64F2-4946-B4AF-2E2AD3ABD15C}"/>
              </a:ext>
            </a:extLst>
          </p:cNvPr>
          <p:cNvSpPr>
            <a:spLocks noGrp="1"/>
          </p:cNvSpPr>
          <p:nvPr>
            <p:ph type="pic" idx="14" hasCustomPrompt="1"/>
          </p:nvPr>
        </p:nvSpPr>
        <p:spPr>
          <a:xfrm>
            <a:off x="1620092" y="2699240"/>
            <a:ext cx="1684418" cy="2650546"/>
          </a:xfrm>
          <a:custGeom>
            <a:avLst/>
            <a:gdLst>
              <a:gd name="connsiteX0" fmla="*/ 0 w 1296000"/>
              <a:gd name="connsiteY0" fmla="*/ 0 h 2700000"/>
              <a:gd name="connsiteX1" fmla="*/ 1296000 w 1296000"/>
              <a:gd name="connsiteY1" fmla="*/ 0 h 2700000"/>
              <a:gd name="connsiteX2" fmla="*/ 1296000 w 1296000"/>
              <a:gd name="connsiteY2" fmla="*/ 2700000 h 2700000"/>
              <a:gd name="connsiteX3" fmla="*/ 0 w 1296000"/>
              <a:gd name="connsiteY3" fmla="*/ 2700000 h 2700000"/>
              <a:gd name="connsiteX4" fmla="*/ 0 w 1296000"/>
              <a:gd name="connsiteY4" fmla="*/ 0 h 2700000"/>
              <a:gd name="connsiteX0" fmla="*/ 0 w 1436677"/>
              <a:gd name="connsiteY0" fmla="*/ 0 h 2745513"/>
              <a:gd name="connsiteX1" fmla="*/ 1436677 w 1436677"/>
              <a:gd name="connsiteY1" fmla="*/ 45513 h 2745513"/>
              <a:gd name="connsiteX2" fmla="*/ 1436677 w 1436677"/>
              <a:gd name="connsiteY2" fmla="*/ 2745513 h 2745513"/>
              <a:gd name="connsiteX3" fmla="*/ 140677 w 1436677"/>
              <a:gd name="connsiteY3" fmla="*/ 2745513 h 2745513"/>
              <a:gd name="connsiteX4" fmla="*/ 0 w 1436677"/>
              <a:gd name="connsiteY4" fmla="*/ 0 h 2745513"/>
              <a:gd name="connsiteX0" fmla="*/ 0 w 1453227"/>
              <a:gd name="connsiteY0" fmla="*/ 0 h 2745513"/>
              <a:gd name="connsiteX1" fmla="*/ 1453227 w 1453227"/>
              <a:gd name="connsiteY1" fmla="*/ 45513 h 2745513"/>
              <a:gd name="connsiteX2" fmla="*/ 1453227 w 1453227"/>
              <a:gd name="connsiteY2" fmla="*/ 2745513 h 2745513"/>
              <a:gd name="connsiteX3" fmla="*/ 157227 w 1453227"/>
              <a:gd name="connsiteY3" fmla="*/ 2745513 h 2745513"/>
              <a:gd name="connsiteX4" fmla="*/ 0 w 1453227"/>
              <a:gd name="connsiteY4" fmla="*/ 0 h 2745513"/>
              <a:gd name="connsiteX0" fmla="*/ 0 w 1523565"/>
              <a:gd name="connsiteY0" fmla="*/ 0 h 2745513"/>
              <a:gd name="connsiteX1" fmla="*/ 1523565 w 1523565"/>
              <a:gd name="connsiteY1" fmla="*/ 16550 h 2745513"/>
              <a:gd name="connsiteX2" fmla="*/ 1453227 w 1523565"/>
              <a:gd name="connsiteY2" fmla="*/ 2745513 h 2745513"/>
              <a:gd name="connsiteX3" fmla="*/ 157227 w 1523565"/>
              <a:gd name="connsiteY3" fmla="*/ 2745513 h 2745513"/>
              <a:gd name="connsiteX4" fmla="*/ 0 w 1523565"/>
              <a:gd name="connsiteY4" fmla="*/ 0 h 2745513"/>
              <a:gd name="connsiteX0" fmla="*/ 0 w 1672517"/>
              <a:gd name="connsiteY0" fmla="*/ 0 h 2745513"/>
              <a:gd name="connsiteX1" fmla="*/ 1523565 w 1672517"/>
              <a:gd name="connsiteY1" fmla="*/ 16550 h 2745513"/>
              <a:gd name="connsiteX2" fmla="*/ 1672517 w 1672517"/>
              <a:gd name="connsiteY2" fmla="*/ 2580011 h 2745513"/>
              <a:gd name="connsiteX3" fmla="*/ 157227 w 1672517"/>
              <a:gd name="connsiteY3" fmla="*/ 2745513 h 2745513"/>
              <a:gd name="connsiteX4" fmla="*/ 0 w 1672517"/>
              <a:gd name="connsiteY4" fmla="*/ 0 h 2745513"/>
              <a:gd name="connsiteX0" fmla="*/ 0 w 1672517"/>
              <a:gd name="connsiteY0" fmla="*/ 0 h 2580011"/>
              <a:gd name="connsiteX1" fmla="*/ 1523565 w 1672517"/>
              <a:gd name="connsiteY1" fmla="*/ 16550 h 2580011"/>
              <a:gd name="connsiteX2" fmla="*/ 1672517 w 1672517"/>
              <a:gd name="connsiteY2" fmla="*/ 2580011 h 2580011"/>
              <a:gd name="connsiteX3" fmla="*/ 165502 w 1672517"/>
              <a:gd name="connsiteY3" fmla="*/ 2563460 h 2580011"/>
              <a:gd name="connsiteX4" fmla="*/ 0 w 1672517"/>
              <a:gd name="connsiteY4" fmla="*/ 0 h 2580011"/>
              <a:gd name="connsiteX0" fmla="*/ 0 w 1672517"/>
              <a:gd name="connsiteY0" fmla="*/ 0 h 2604835"/>
              <a:gd name="connsiteX1" fmla="*/ 1523565 w 1672517"/>
              <a:gd name="connsiteY1" fmla="*/ 16550 h 2604835"/>
              <a:gd name="connsiteX2" fmla="*/ 1672517 w 1672517"/>
              <a:gd name="connsiteY2" fmla="*/ 2580011 h 2604835"/>
              <a:gd name="connsiteX3" fmla="*/ 161364 w 1672517"/>
              <a:gd name="connsiteY3" fmla="*/ 2604835 h 2604835"/>
              <a:gd name="connsiteX4" fmla="*/ 0 w 1672517"/>
              <a:gd name="connsiteY4" fmla="*/ 0 h 2604835"/>
              <a:gd name="connsiteX0" fmla="*/ 0 w 1672517"/>
              <a:gd name="connsiteY0" fmla="*/ 0 h 2613110"/>
              <a:gd name="connsiteX1" fmla="*/ 1523565 w 1672517"/>
              <a:gd name="connsiteY1" fmla="*/ 16550 h 2613110"/>
              <a:gd name="connsiteX2" fmla="*/ 1672517 w 1672517"/>
              <a:gd name="connsiteY2" fmla="*/ 2580011 h 2613110"/>
              <a:gd name="connsiteX3" fmla="*/ 161364 w 1672517"/>
              <a:gd name="connsiteY3" fmla="*/ 2613110 h 2613110"/>
              <a:gd name="connsiteX4" fmla="*/ 0 w 1672517"/>
              <a:gd name="connsiteY4" fmla="*/ 0 h 2613110"/>
              <a:gd name="connsiteX0" fmla="*/ 0 w 1707351"/>
              <a:gd name="connsiteY0" fmla="*/ 867 h 2596560"/>
              <a:gd name="connsiteX1" fmla="*/ 1558399 w 1707351"/>
              <a:gd name="connsiteY1" fmla="*/ 0 h 2596560"/>
              <a:gd name="connsiteX2" fmla="*/ 1707351 w 1707351"/>
              <a:gd name="connsiteY2" fmla="*/ 2563461 h 2596560"/>
              <a:gd name="connsiteX3" fmla="*/ 196198 w 1707351"/>
              <a:gd name="connsiteY3" fmla="*/ 2596560 h 2596560"/>
              <a:gd name="connsiteX4" fmla="*/ 0 w 1707351"/>
              <a:gd name="connsiteY4" fmla="*/ 867 h 2596560"/>
              <a:gd name="connsiteX0" fmla="*/ 186979 w 1894330"/>
              <a:gd name="connsiteY0" fmla="*/ 867 h 2596560"/>
              <a:gd name="connsiteX1" fmla="*/ 1745378 w 1894330"/>
              <a:gd name="connsiteY1" fmla="*/ 0 h 2596560"/>
              <a:gd name="connsiteX2" fmla="*/ 1894330 w 1894330"/>
              <a:gd name="connsiteY2" fmla="*/ 2563461 h 2596560"/>
              <a:gd name="connsiteX3" fmla="*/ 0 w 1894330"/>
              <a:gd name="connsiteY3" fmla="*/ 2596560 h 2596560"/>
              <a:gd name="connsiteX4" fmla="*/ 186979 w 1894330"/>
              <a:gd name="connsiteY4" fmla="*/ 867 h 2596560"/>
              <a:gd name="connsiteX0" fmla="*/ 186979 w 1745378"/>
              <a:gd name="connsiteY0" fmla="*/ 867 h 2615713"/>
              <a:gd name="connsiteX1" fmla="*/ 1745378 w 1745378"/>
              <a:gd name="connsiteY1" fmla="*/ 0 h 2615713"/>
              <a:gd name="connsiteX2" fmla="*/ 1528570 w 1745378"/>
              <a:gd name="connsiteY2" fmla="*/ 2615713 h 2615713"/>
              <a:gd name="connsiteX3" fmla="*/ 0 w 1745378"/>
              <a:gd name="connsiteY3" fmla="*/ 2596560 h 2615713"/>
              <a:gd name="connsiteX4" fmla="*/ 186979 w 1745378"/>
              <a:gd name="connsiteY4" fmla="*/ 867 h 2615713"/>
              <a:gd name="connsiteX0" fmla="*/ 186979 w 1658293"/>
              <a:gd name="connsiteY0" fmla="*/ 0 h 2614846"/>
              <a:gd name="connsiteX1" fmla="*/ 1658293 w 1658293"/>
              <a:gd name="connsiteY1" fmla="*/ 16551 h 2614846"/>
              <a:gd name="connsiteX2" fmla="*/ 1528570 w 1658293"/>
              <a:gd name="connsiteY2" fmla="*/ 2614846 h 2614846"/>
              <a:gd name="connsiteX3" fmla="*/ 0 w 1658293"/>
              <a:gd name="connsiteY3" fmla="*/ 2595693 h 2614846"/>
              <a:gd name="connsiteX4" fmla="*/ 186979 w 1658293"/>
              <a:gd name="connsiteY4" fmla="*/ 0 h 2614846"/>
              <a:gd name="connsiteX0" fmla="*/ 186979 w 1545081"/>
              <a:gd name="connsiteY0" fmla="*/ 0 h 2614846"/>
              <a:gd name="connsiteX1" fmla="*/ 1545081 w 1545081"/>
              <a:gd name="connsiteY1" fmla="*/ 16551 h 2614846"/>
              <a:gd name="connsiteX2" fmla="*/ 1528570 w 1545081"/>
              <a:gd name="connsiteY2" fmla="*/ 2614846 h 2614846"/>
              <a:gd name="connsiteX3" fmla="*/ 0 w 1545081"/>
              <a:gd name="connsiteY3" fmla="*/ 2595693 h 2614846"/>
              <a:gd name="connsiteX4" fmla="*/ 186979 w 1545081"/>
              <a:gd name="connsiteY4" fmla="*/ 0 h 2614846"/>
              <a:gd name="connsiteX0" fmla="*/ 186979 w 1675709"/>
              <a:gd name="connsiteY0" fmla="*/ 866 h 2615712"/>
              <a:gd name="connsiteX1" fmla="*/ 1675709 w 1675709"/>
              <a:gd name="connsiteY1" fmla="*/ 0 h 2615712"/>
              <a:gd name="connsiteX2" fmla="*/ 1528570 w 1675709"/>
              <a:gd name="connsiteY2" fmla="*/ 2615712 h 2615712"/>
              <a:gd name="connsiteX3" fmla="*/ 0 w 1675709"/>
              <a:gd name="connsiteY3" fmla="*/ 2596559 h 2615712"/>
              <a:gd name="connsiteX4" fmla="*/ 186979 w 1675709"/>
              <a:gd name="connsiteY4" fmla="*/ 866 h 2615712"/>
              <a:gd name="connsiteX0" fmla="*/ 169562 w 1675709"/>
              <a:gd name="connsiteY0" fmla="*/ 18283 h 2615712"/>
              <a:gd name="connsiteX1" fmla="*/ 1675709 w 1675709"/>
              <a:gd name="connsiteY1" fmla="*/ 0 h 2615712"/>
              <a:gd name="connsiteX2" fmla="*/ 1528570 w 1675709"/>
              <a:gd name="connsiteY2" fmla="*/ 2615712 h 2615712"/>
              <a:gd name="connsiteX3" fmla="*/ 0 w 1675709"/>
              <a:gd name="connsiteY3" fmla="*/ 2596559 h 2615712"/>
              <a:gd name="connsiteX4" fmla="*/ 169562 w 1675709"/>
              <a:gd name="connsiteY4" fmla="*/ 18283 h 2615712"/>
              <a:gd name="connsiteX0" fmla="*/ 169562 w 1667000"/>
              <a:gd name="connsiteY0" fmla="*/ 18283 h 2615712"/>
              <a:gd name="connsiteX1" fmla="*/ 1667000 w 1667000"/>
              <a:gd name="connsiteY1" fmla="*/ 0 h 2615712"/>
              <a:gd name="connsiteX2" fmla="*/ 1528570 w 1667000"/>
              <a:gd name="connsiteY2" fmla="*/ 2615712 h 2615712"/>
              <a:gd name="connsiteX3" fmla="*/ 0 w 1667000"/>
              <a:gd name="connsiteY3" fmla="*/ 2596559 h 2615712"/>
              <a:gd name="connsiteX4" fmla="*/ 169562 w 1667000"/>
              <a:gd name="connsiteY4" fmla="*/ 18283 h 2615712"/>
              <a:gd name="connsiteX0" fmla="*/ 169562 w 1667000"/>
              <a:gd name="connsiteY0" fmla="*/ 866 h 2615712"/>
              <a:gd name="connsiteX1" fmla="*/ 1667000 w 1667000"/>
              <a:gd name="connsiteY1" fmla="*/ 0 h 2615712"/>
              <a:gd name="connsiteX2" fmla="*/ 1528570 w 1667000"/>
              <a:gd name="connsiteY2" fmla="*/ 2615712 h 2615712"/>
              <a:gd name="connsiteX3" fmla="*/ 0 w 1667000"/>
              <a:gd name="connsiteY3" fmla="*/ 2596559 h 2615712"/>
              <a:gd name="connsiteX4" fmla="*/ 169562 w 1667000"/>
              <a:gd name="connsiteY4" fmla="*/ 866 h 2615712"/>
              <a:gd name="connsiteX0" fmla="*/ 169562 w 1667000"/>
              <a:gd name="connsiteY0" fmla="*/ 26991 h 2641837"/>
              <a:gd name="connsiteX1" fmla="*/ 1667000 w 1667000"/>
              <a:gd name="connsiteY1" fmla="*/ 0 h 2641837"/>
              <a:gd name="connsiteX2" fmla="*/ 1528570 w 1667000"/>
              <a:gd name="connsiteY2" fmla="*/ 2641837 h 2641837"/>
              <a:gd name="connsiteX3" fmla="*/ 0 w 1667000"/>
              <a:gd name="connsiteY3" fmla="*/ 2622684 h 2641837"/>
              <a:gd name="connsiteX4" fmla="*/ 169562 w 1667000"/>
              <a:gd name="connsiteY4" fmla="*/ 26991 h 2641837"/>
              <a:gd name="connsiteX0" fmla="*/ 169562 w 1667000"/>
              <a:gd name="connsiteY0" fmla="*/ 26991 h 2641837"/>
              <a:gd name="connsiteX1" fmla="*/ 1667000 w 1667000"/>
              <a:gd name="connsiteY1" fmla="*/ 0 h 2641837"/>
              <a:gd name="connsiteX2" fmla="*/ 1528570 w 1667000"/>
              <a:gd name="connsiteY2" fmla="*/ 2641837 h 2641837"/>
              <a:gd name="connsiteX3" fmla="*/ 0 w 1667000"/>
              <a:gd name="connsiteY3" fmla="*/ 2622684 h 2641837"/>
              <a:gd name="connsiteX4" fmla="*/ 169562 w 1667000"/>
              <a:gd name="connsiteY4" fmla="*/ 26991 h 2641837"/>
              <a:gd name="connsiteX0" fmla="*/ 169562 w 1667000"/>
              <a:gd name="connsiteY0" fmla="*/ 26991 h 2641837"/>
              <a:gd name="connsiteX1" fmla="*/ 1667000 w 1667000"/>
              <a:gd name="connsiteY1" fmla="*/ 0 h 2641837"/>
              <a:gd name="connsiteX2" fmla="*/ 1528570 w 1667000"/>
              <a:gd name="connsiteY2" fmla="*/ 2641837 h 2641837"/>
              <a:gd name="connsiteX3" fmla="*/ 0 w 1667000"/>
              <a:gd name="connsiteY3" fmla="*/ 2613976 h 2641837"/>
              <a:gd name="connsiteX4" fmla="*/ 169562 w 1667000"/>
              <a:gd name="connsiteY4" fmla="*/ 26991 h 2641837"/>
              <a:gd name="connsiteX0" fmla="*/ 169562 w 1667000"/>
              <a:gd name="connsiteY0" fmla="*/ 26991 h 2650546"/>
              <a:gd name="connsiteX1" fmla="*/ 1667000 w 1667000"/>
              <a:gd name="connsiteY1" fmla="*/ 0 h 2650546"/>
              <a:gd name="connsiteX2" fmla="*/ 1528570 w 1667000"/>
              <a:gd name="connsiteY2" fmla="*/ 2650546 h 2650546"/>
              <a:gd name="connsiteX3" fmla="*/ 0 w 1667000"/>
              <a:gd name="connsiteY3" fmla="*/ 2613976 h 2650546"/>
              <a:gd name="connsiteX4" fmla="*/ 169562 w 1667000"/>
              <a:gd name="connsiteY4" fmla="*/ 26991 h 2650546"/>
              <a:gd name="connsiteX0" fmla="*/ 169562 w 1684418"/>
              <a:gd name="connsiteY0" fmla="*/ 26991 h 2650546"/>
              <a:gd name="connsiteX1" fmla="*/ 1684418 w 1684418"/>
              <a:gd name="connsiteY1" fmla="*/ 0 h 2650546"/>
              <a:gd name="connsiteX2" fmla="*/ 1528570 w 1684418"/>
              <a:gd name="connsiteY2" fmla="*/ 2650546 h 2650546"/>
              <a:gd name="connsiteX3" fmla="*/ 0 w 1684418"/>
              <a:gd name="connsiteY3" fmla="*/ 2613976 h 2650546"/>
              <a:gd name="connsiteX4" fmla="*/ 169562 w 1684418"/>
              <a:gd name="connsiteY4" fmla="*/ 26991 h 265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4418" h="2650546">
                <a:moveTo>
                  <a:pt x="169562" y="26991"/>
                </a:moveTo>
                <a:lnTo>
                  <a:pt x="1684418" y="0"/>
                </a:lnTo>
                <a:lnTo>
                  <a:pt x="1528570" y="2650546"/>
                </a:lnTo>
                <a:lnTo>
                  <a:pt x="0" y="2613976"/>
                </a:lnTo>
                <a:lnTo>
                  <a:pt x="169562" y="26991"/>
                </a:lnTo>
                <a:close/>
              </a:path>
            </a:pathLst>
          </a:custGeom>
          <a:solidFill>
            <a:schemeClr val="bg1">
              <a:lumMod val="95000"/>
            </a:schemeClr>
          </a:solidFill>
        </p:spPr>
        <p:txBody>
          <a:bodyPr anchor="ctr"/>
          <a:lstStyle>
            <a:lvl1pPr marL="0" indent="0" algn="ctr">
              <a:buNone/>
              <a:defRPr sz="16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875467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xmlns="" id="{69B1A541-96AC-491F-A4C3-A87E563723CA}"/>
              </a:ext>
            </a:extLst>
          </p:cNvPr>
          <p:cNvSpPr>
            <a:spLocks noGrp="1"/>
          </p:cNvSpPr>
          <p:nvPr>
            <p:ph type="pic" sz="quarter" idx="42" hasCustomPrompt="1"/>
          </p:nvPr>
        </p:nvSpPr>
        <p:spPr>
          <a:xfrm>
            <a:off x="756172" y="4696914"/>
            <a:ext cx="1371600" cy="1371600"/>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2" name="Picture Placeholder 2">
            <a:extLst>
              <a:ext uri="{FF2B5EF4-FFF2-40B4-BE49-F238E27FC236}">
                <a16:creationId xmlns:a16="http://schemas.microsoft.com/office/drawing/2014/main" xmlns="" id="{483ECD2A-B2C9-421D-A8D2-32E383E518AD}"/>
              </a:ext>
            </a:extLst>
          </p:cNvPr>
          <p:cNvSpPr>
            <a:spLocks noGrp="1"/>
          </p:cNvSpPr>
          <p:nvPr>
            <p:ph type="pic" sz="quarter" idx="43" hasCustomPrompt="1"/>
          </p:nvPr>
        </p:nvSpPr>
        <p:spPr>
          <a:xfrm>
            <a:off x="4480350" y="4696914"/>
            <a:ext cx="1371600" cy="1371600"/>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3" name="Picture Placeholder 2">
            <a:extLst>
              <a:ext uri="{FF2B5EF4-FFF2-40B4-BE49-F238E27FC236}">
                <a16:creationId xmlns:a16="http://schemas.microsoft.com/office/drawing/2014/main" xmlns="" id="{3A93B8D7-9580-4A09-9DAC-42E66631F61C}"/>
              </a:ext>
            </a:extLst>
          </p:cNvPr>
          <p:cNvSpPr>
            <a:spLocks noGrp="1"/>
          </p:cNvSpPr>
          <p:nvPr>
            <p:ph type="pic" sz="quarter" idx="44" hasCustomPrompt="1"/>
          </p:nvPr>
        </p:nvSpPr>
        <p:spPr>
          <a:xfrm>
            <a:off x="8257279" y="4696914"/>
            <a:ext cx="1371600" cy="1371600"/>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20" name="Oval 19">
            <a:extLst>
              <a:ext uri="{FF2B5EF4-FFF2-40B4-BE49-F238E27FC236}">
                <a16:creationId xmlns:a16="http://schemas.microsoft.com/office/drawing/2014/main" xmlns="" id="{16D13416-37E2-47AB-A01D-21EAD8DDE15A}"/>
              </a:ext>
            </a:extLst>
          </p:cNvPr>
          <p:cNvSpPr/>
          <p:nvPr userDrawn="1"/>
        </p:nvSpPr>
        <p:spPr>
          <a:xfrm>
            <a:off x="8165839" y="4605474"/>
            <a:ext cx="1554480" cy="155448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1" name="Oval 20">
            <a:extLst>
              <a:ext uri="{FF2B5EF4-FFF2-40B4-BE49-F238E27FC236}">
                <a16:creationId xmlns:a16="http://schemas.microsoft.com/office/drawing/2014/main" xmlns="" id="{9E6CFF5B-D9AE-4106-8445-EBB74E8C1D93}"/>
              </a:ext>
            </a:extLst>
          </p:cNvPr>
          <p:cNvSpPr/>
          <p:nvPr userDrawn="1"/>
        </p:nvSpPr>
        <p:spPr>
          <a:xfrm>
            <a:off x="664732" y="4605474"/>
            <a:ext cx="1554480" cy="155448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2" name="Oval 21">
            <a:extLst>
              <a:ext uri="{FF2B5EF4-FFF2-40B4-BE49-F238E27FC236}">
                <a16:creationId xmlns:a16="http://schemas.microsoft.com/office/drawing/2014/main" xmlns="" id="{A954ABF2-964B-4695-9125-6F6F0AAE886D}"/>
              </a:ext>
            </a:extLst>
          </p:cNvPr>
          <p:cNvSpPr/>
          <p:nvPr userDrawn="1"/>
        </p:nvSpPr>
        <p:spPr>
          <a:xfrm>
            <a:off x="4388910" y="4605474"/>
            <a:ext cx="1554480" cy="155448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Text Placeholder 9">
            <a:extLst>
              <a:ext uri="{FF2B5EF4-FFF2-40B4-BE49-F238E27FC236}">
                <a16:creationId xmlns:a16="http://schemas.microsoft.com/office/drawing/2014/main" xmlns="" id="{E86BD326-A0F4-4536-BFA3-9946312E4096}"/>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BASIC LAYOUT</a:t>
            </a:r>
          </a:p>
        </p:txBody>
      </p:sp>
      <p:sp>
        <p:nvSpPr>
          <p:cNvPr id="9" name="Rectangle 8">
            <a:extLst>
              <a:ext uri="{FF2B5EF4-FFF2-40B4-BE49-F238E27FC236}">
                <a16:creationId xmlns:a16="http://schemas.microsoft.com/office/drawing/2014/main" xmlns="" id="{CDA8B23D-E5B8-4CD0-8EC1-A3AB2E3F9089}"/>
              </a:ext>
            </a:extLst>
          </p:cNvPr>
          <p:cNvSpPr/>
          <p:nvPr userDrawn="1"/>
        </p:nvSpPr>
        <p:spPr>
          <a:xfrm>
            <a:off x="0" y="6605081"/>
            <a:ext cx="12192000" cy="276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9BA5F741-3ADB-40A1-93F3-257F05B4C5F7}"/>
              </a:ext>
            </a:extLst>
          </p:cNvPr>
          <p:cNvSpPr/>
          <p:nvPr userDrawn="1"/>
        </p:nvSpPr>
        <p:spPr>
          <a:xfrm>
            <a:off x="0" y="0"/>
            <a:ext cx="12192000" cy="778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xmlns="" id="{69476099-B6CF-4F49-B704-F82E3664514A}"/>
              </a:ext>
            </a:extLst>
          </p:cNvPr>
          <p:cNvSpPr/>
          <p:nvPr userDrawn="1"/>
        </p:nvSpPr>
        <p:spPr>
          <a:xfrm rot="10800000">
            <a:off x="5920902" y="0"/>
            <a:ext cx="350196" cy="30189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603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6A74E0E-C5F6-48B4-8A48-5F0E3983DB42}"/>
              </a:ext>
            </a:extLst>
          </p:cNvPr>
          <p:cNvSpPr/>
          <p:nvPr userDrawn="1"/>
        </p:nvSpPr>
        <p:spPr>
          <a:xfrm>
            <a:off x="0" y="3847729"/>
            <a:ext cx="12192000" cy="30102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4621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BASIC LAYOUT</a:t>
            </a:r>
          </a:p>
        </p:txBody>
      </p:sp>
      <p:sp>
        <p:nvSpPr>
          <p:cNvPr id="3" name="Rectangle 2">
            <a:extLst>
              <a:ext uri="{FF2B5EF4-FFF2-40B4-BE49-F238E27FC236}">
                <a16:creationId xmlns:a16="http://schemas.microsoft.com/office/drawing/2014/main" xmlns="" id="{040102CF-3DC1-4FBF-A6B6-7990E98E434C}"/>
              </a:ext>
            </a:extLst>
          </p:cNvPr>
          <p:cNvSpPr/>
          <p:nvPr userDrawn="1"/>
        </p:nvSpPr>
        <p:spPr>
          <a:xfrm>
            <a:off x="0" y="6605081"/>
            <a:ext cx="12192000" cy="276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xmlns="" id="{F14E7073-04D6-4156-BAD6-03D7742E4277}"/>
              </a:ext>
            </a:extLst>
          </p:cNvPr>
          <p:cNvSpPr/>
          <p:nvPr userDrawn="1"/>
        </p:nvSpPr>
        <p:spPr>
          <a:xfrm>
            <a:off x="0" y="0"/>
            <a:ext cx="12192000" cy="778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xmlns="" id="{605B5919-1260-4929-BF92-B5876842C4C1}"/>
              </a:ext>
            </a:extLst>
          </p:cNvPr>
          <p:cNvSpPr/>
          <p:nvPr userDrawn="1"/>
        </p:nvSpPr>
        <p:spPr>
          <a:xfrm rot="10800000">
            <a:off x="5920902" y="0"/>
            <a:ext cx="350196" cy="30189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4863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BASIC LAYOUT</a:t>
            </a:r>
          </a:p>
        </p:txBody>
      </p:sp>
      <p:pic>
        <p:nvPicPr>
          <p:cNvPr id="3" name="Graphic 2">
            <a:extLst>
              <a:ext uri="{FF2B5EF4-FFF2-40B4-BE49-F238E27FC236}">
                <a16:creationId xmlns:a16="http://schemas.microsoft.com/office/drawing/2014/main" xmlns="" id="{AC16D358-38D5-4BFB-AC73-E794FB27720B}"/>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0868410" y="4207471"/>
            <a:ext cx="863147" cy="2425033"/>
          </a:xfrm>
          <a:prstGeom prst="rect">
            <a:avLst/>
          </a:prstGeom>
        </p:spPr>
      </p:pic>
      <p:cxnSp>
        <p:nvCxnSpPr>
          <p:cNvPr id="4" name="Straight Connector 3">
            <a:extLst>
              <a:ext uri="{FF2B5EF4-FFF2-40B4-BE49-F238E27FC236}">
                <a16:creationId xmlns:a16="http://schemas.microsoft.com/office/drawing/2014/main" xmlns="" id="{C1906CD0-196C-4FC7-8872-5383668D4DBD}"/>
              </a:ext>
            </a:extLst>
          </p:cNvPr>
          <p:cNvCxnSpPr>
            <a:cxnSpLocks/>
          </p:cNvCxnSpPr>
          <p:nvPr userDrawn="1"/>
        </p:nvCxnSpPr>
        <p:spPr>
          <a:xfrm flipH="1">
            <a:off x="1" y="6624450"/>
            <a:ext cx="1219199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xmlns="" id="{37ED3AE3-3013-4678-B766-8D5D6FF87822}"/>
              </a:ext>
            </a:extLst>
          </p:cNvPr>
          <p:cNvSpPr/>
          <p:nvPr userDrawn="1"/>
        </p:nvSpPr>
        <p:spPr>
          <a:xfrm>
            <a:off x="0" y="0"/>
            <a:ext cx="12192000" cy="778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xmlns="" id="{53361A3F-6E74-4E9B-BD80-119E81BF9950}"/>
              </a:ext>
            </a:extLst>
          </p:cNvPr>
          <p:cNvSpPr/>
          <p:nvPr userDrawn="1"/>
        </p:nvSpPr>
        <p:spPr>
          <a:xfrm rot="10800000">
            <a:off x="5920902" y="0"/>
            <a:ext cx="350196" cy="30189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3425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BASIC LAYOUT</a:t>
            </a:r>
          </a:p>
        </p:txBody>
      </p:sp>
      <p:pic>
        <p:nvPicPr>
          <p:cNvPr id="3" name="Graphic 2">
            <a:extLst>
              <a:ext uri="{FF2B5EF4-FFF2-40B4-BE49-F238E27FC236}">
                <a16:creationId xmlns:a16="http://schemas.microsoft.com/office/drawing/2014/main" xmlns="" id="{AC16D358-38D5-4BFB-AC73-E794FB27720B}"/>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0868410" y="4207471"/>
            <a:ext cx="863147" cy="2425033"/>
          </a:xfrm>
          <a:prstGeom prst="rect">
            <a:avLst/>
          </a:prstGeom>
        </p:spPr>
      </p:pic>
      <p:sp>
        <p:nvSpPr>
          <p:cNvPr id="5" name="Rectangle 4">
            <a:extLst>
              <a:ext uri="{FF2B5EF4-FFF2-40B4-BE49-F238E27FC236}">
                <a16:creationId xmlns:a16="http://schemas.microsoft.com/office/drawing/2014/main" xmlns="" id="{16BB385D-8C47-4005-9822-A2A7BF9BE78D}"/>
              </a:ext>
            </a:extLst>
          </p:cNvPr>
          <p:cNvSpPr/>
          <p:nvPr userDrawn="1"/>
        </p:nvSpPr>
        <p:spPr>
          <a:xfrm>
            <a:off x="0" y="6605081"/>
            <a:ext cx="12192000" cy="276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30F10182-1458-4BD9-85CC-A0AF172DCC3F}"/>
              </a:ext>
            </a:extLst>
          </p:cNvPr>
          <p:cNvSpPr/>
          <p:nvPr userDrawn="1"/>
        </p:nvSpPr>
        <p:spPr>
          <a:xfrm>
            <a:off x="0" y="0"/>
            <a:ext cx="12192000" cy="778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xmlns="" id="{9ACF6F13-89E5-476D-994C-CFF762A28737}"/>
              </a:ext>
            </a:extLst>
          </p:cNvPr>
          <p:cNvSpPr/>
          <p:nvPr userDrawn="1"/>
        </p:nvSpPr>
        <p:spPr>
          <a:xfrm rot="10800000">
            <a:off x="5920902" y="0"/>
            <a:ext cx="350196" cy="30189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006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6" name="Oval 21">
            <a:extLst>
              <a:ext uri="{FF2B5EF4-FFF2-40B4-BE49-F238E27FC236}">
                <a16:creationId xmlns:a16="http://schemas.microsoft.com/office/drawing/2014/main" xmlns="" id="{DF0E7D4B-AC33-4A8C-8204-4FE282F7F8F5}"/>
              </a:ext>
            </a:extLst>
          </p:cNvPr>
          <p:cNvSpPr>
            <a:spLocks noChangeAspect="1"/>
          </p:cNvSpPr>
          <p:nvPr userDrawn="1"/>
        </p:nvSpPr>
        <p:spPr>
          <a:xfrm>
            <a:off x="817094" y="405520"/>
            <a:ext cx="3605776" cy="3657538"/>
          </a:xfrm>
          <a:custGeom>
            <a:avLst/>
            <a:gdLst>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148331 w 1652142"/>
              <a:gd name="connsiteY21" fmla="*/ 270017 h 1665940"/>
              <a:gd name="connsiteX22" fmla="*/ 1286346 w 1652142"/>
              <a:gd name="connsiteY22" fmla="*/ 377149 h 1665940"/>
              <a:gd name="connsiteX23" fmla="*/ 1470353 w 1652142"/>
              <a:gd name="connsiteY23" fmla="*/ 331395 h 1665940"/>
              <a:gd name="connsiteX24" fmla="*/ 1588305 w 1652142"/>
              <a:gd name="connsiteY24" fmla="*/ 553229 h 1665940"/>
              <a:gd name="connsiteX25" fmla="*/ 1457194 w 1652142"/>
              <a:gd name="connsiteY25" fmla="*/ 671432 h 1665940"/>
              <a:gd name="connsiteX26" fmla="*/ 1478595 w 1652142"/>
              <a:gd name="connsiteY26" fmla="*/ 857704 h 1665940"/>
              <a:gd name="connsiteX27" fmla="*/ 1642362 w 1652142"/>
              <a:gd name="connsiteY27" fmla="*/ 948616 h 1665940"/>
              <a:gd name="connsiteX28" fmla="*/ 1577335 w 1652142"/>
              <a:gd name="connsiteY28" fmla="*/ 1191298 h 1665940"/>
              <a:gd name="connsiteX29" fmla="*/ 1378614 w 1652142"/>
              <a:gd name="connsiteY29" fmla="*/ 1187955 h 1665940"/>
              <a:gd name="connsiteX30" fmla="*/ 1288939 w 1652142"/>
              <a:gd name="connsiteY30" fmla="*/ 1301599 h 1665940"/>
              <a:gd name="connsiteX31" fmla="*/ 1354201 w 1652142"/>
              <a:gd name="connsiteY31" fmla="*/ 1471932 h 1665940"/>
              <a:gd name="connsiteX32" fmla="*/ 1148396 w 1652142"/>
              <a:gd name="connsiteY32" fmla="*/ 1616039 h 1665940"/>
              <a:gd name="connsiteX33" fmla="*/ 992294 w 1652142"/>
              <a:gd name="connsiteY33" fmla="*/ 1480516 h 1665940"/>
              <a:gd name="connsiteX34" fmla="*/ 823805 w 1652142"/>
              <a:gd name="connsiteY34" fmla="*/ 1495510 h 1665940"/>
              <a:gd name="connsiteX35" fmla="*/ 729193 w 1652142"/>
              <a:gd name="connsiteY35" fmla="*/ 1665940 h 1665940"/>
              <a:gd name="connsiteX36" fmla="*/ 486511 w 1652142"/>
              <a:gd name="connsiteY36" fmla="*/ 1600914 h 1665940"/>
              <a:gd name="connsiteX37" fmla="*/ 489790 w 1652142"/>
              <a:gd name="connsiteY37" fmla="*/ 1406012 h 1665940"/>
              <a:gd name="connsiteX38" fmla="*/ 352658 w 1652142"/>
              <a:gd name="connsiteY38" fmla="*/ 1298452 h 1665940"/>
              <a:gd name="connsiteX39" fmla="*/ 355803 w 1652142"/>
              <a:gd name="connsiteY39" fmla="*/ 1305197 h 1665940"/>
              <a:gd name="connsiteX40" fmla="*/ 152856 w 1652142"/>
              <a:gd name="connsiteY40" fmla="*/ 1344512 h 1665940"/>
              <a:gd name="connsiteX41" fmla="*/ 46675 w 1652142"/>
              <a:gd name="connsiteY41" fmla="*/ 1116809 h 1665940"/>
              <a:gd name="connsiteX42" fmla="*/ 183929 w 1652142"/>
              <a:gd name="connsiteY42" fmla="*/ 1005520 h 1665940"/>
              <a:gd name="connsiteX43" fmla="*/ 161615 w 1652142"/>
              <a:gd name="connsiteY43" fmla="*/ 838915 h 1665940"/>
              <a:gd name="connsiteX44" fmla="*/ 0 w 1652142"/>
              <a:gd name="connsiteY44" fmla="*/ 749197 h 1665940"/>
              <a:gd name="connsiteX45" fmla="*/ 65026 w 1652142"/>
              <a:gd name="connsiteY45" fmla="*/ 506515 h 1665940"/>
              <a:gd name="connsiteX46" fmla="*/ 250227 w 1652142"/>
              <a:gd name="connsiteY46" fmla="*/ 509630 h 1665940"/>
              <a:gd name="connsiteX47" fmla="*/ 340015 w 1652142"/>
              <a:gd name="connsiteY47" fmla="*/ 388679 h 1665940"/>
              <a:gd name="connsiteX48" fmla="*/ 277984 w 1652142"/>
              <a:gd name="connsiteY48" fmla="*/ 197357 h 1665940"/>
              <a:gd name="connsiteX49" fmla="*/ 491050 w 1652142"/>
              <a:gd name="connsiteY49" fmla="*/ 64219 h 1665940"/>
              <a:gd name="connsiteX50" fmla="*/ 639843 w 1652142"/>
              <a:gd name="connsiteY50" fmla="*/ 207726 h 1665940"/>
              <a:gd name="connsiteX51" fmla="*/ 638348 w 1652142"/>
              <a:gd name="connsiteY51" fmla="*/ 208660 h 1665940"/>
              <a:gd name="connsiteX52" fmla="*/ 821488 w 1652142"/>
              <a:gd name="connsiteY52" fmla="*/ 182440 h 1665940"/>
              <a:gd name="connsiteX53" fmla="*/ 815140 w 1652142"/>
              <a:gd name="connsiteY53" fmla="*/ 180739 h 1665940"/>
              <a:gd name="connsiteX54" fmla="*/ 915476 w 1652142"/>
              <a:gd name="connsiteY54" fmla="*/ 0 h 1665940"/>
              <a:gd name="connsiteX55" fmla="*/ 1158157 w 1652142"/>
              <a:gd name="connsiteY55" fmla="*/ 65026 h 1665940"/>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148331 w 1652142"/>
              <a:gd name="connsiteY21" fmla="*/ 270017 h 1665940"/>
              <a:gd name="connsiteX22" fmla="*/ 1286346 w 1652142"/>
              <a:gd name="connsiteY22" fmla="*/ 377149 h 1665940"/>
              <a:gd name="connsiteX23" fmla="*/ 1470353 w 1652142"/>
              <a:gd name="connsiteY23" fmla="*/ 331395 h 1665940"/>
              <a:gd name="connsiteX24" fmla="*/ 1588305 w 1652142"/>
              <a:gd name="connsiteY24" fmla="*/ 553229 h 1665940"/>
              <a:gd name="connsiteX25" fmla="*/ 1457194 w 1652142"/>
              <a:gd name="connsiteY25" fmla="*/ 671432 h 1665940"/>
              <a:gd name="connsiteX26" fmla="*/ 1478595 w 1652142"/>
              <a:gd name="connsiteY26" fmla="*/ 857704 h 1665940"/>
              <a:gd name="connsiteX27" fmla="*/ 1642362 w 1652142"/>
              <a:gd name="connsiteY27" fmla="*/ 948616 h 1665940"/>
              <a:gd name="connsiteX28" fmla="*/ 1577335 w 1652142"/>
              <a:gd name="connsiteY28" fmla="*/ 1191298 h 1665940"/>
              <a:gd name="connsiteX29" fmla="*/ 1378614 w 1652142"/>
              <a:gd name="connsiteY29" fmla="*/ 1187955 h 1665940"/>
              <a:gd name="connsiteX30" fmla="*/ 1288939 w 1652142"/>
              <a:gd name="connsiteY30" fmla="*/ 1301599 h 1665940"/>
              <a:gd name="connsiteX31" fmla="*/ 1354201 w 1652142"/>
              <a:gd name="connsiteY31" fmla="*/ 1471932 h 1665940"/>
              <a:gd name="connsiteX32" fmla="*/ 1148396 w 1652142"/>
              <a:gd name="connsiteY32" fmla="*/ 1616039 h 1665940"/>
              <a:gd name="connsiteX33" fmla="*/ 992294 w 1652142"/>
              <a:gd name="connsiteY33" fmla="*/ 1480516 h 1665940"/>
              <a:gd name="connsiteX34" fmla="*/ 823805 w 1652142"/>
              <a:gd name="connsiteY34" fmla="*/ 1495510 h 1665940"/>
              <a:gd name="connsiteX35" fmla="*/ 729193 w 1652142"/>
              <a:gd name="connsiteY35" fmla="*/ 1665940 h 1665940"/>
              <a:gd name="connsiteX36" fmla="*/ 486511 w 1652142"/>
              <a:gd name="connsiteY36" fmla="*/ 1600914 h 1665940"/>
              <a:gd name="connsiteX37" fmla="*/ 489790 w 1652142"/>
              <a:gd name="connsiteY37" fmla="*/ 1406012 h 1665940"/>
              <a:gd name="connsiteX38" fmla="*/ 352658 w 1652142"/>
              <a:gd name="connsiteY38" fmla="*/ 1298452 h 1665940"/>
              <a:gd name="connsiteX39" fmla="*/ 152856 w 1652142"/>
              <a:gd name="connsiteY39" fmla="*/ 1344512 h 1665940"/>
              <a:gd name="connsiteX40" fmla="*/ 46675 w 1652142"/>
              <a:gd name="connsiteY40" fmla="*/ 1116809 h 1665940"/>
              <a:gd name="connsiteX41" fmla="*/ 183929 w 1652142"/>
              <a:gd name="connsiteY41" fmla="*/ 1005520 h 1665940"/>
              <a:gd name="connsiteX42" fmla="*/ 161615 w 1652142"/>
              <a:gd name="connsiteY42" fmla="*/ 838915 h 1665940"/>
              <a:gd name="connsiteX43" fmla="*/ 0 w 1652142"/>
              <a:gd name="connsiteY43" fmla="*/ 749197 h 1665940"/>
              <a:gd name="connsiteX44" fmla="*/ 65026 w 1652142"/>
              <a:gd name="connsiteY44" fmla="*/ 506515 h 1665940"/>
              <a:gd name="connsiteX45" fmla="*/ 250227 w 1652142"/>
              <a:gd name="connsiteY45" fmla="*/ 509630 h 1665940"/>
              <a:gd name="connsiteX46" fmla="*/ 340015 w 1652142"/>
              <a:gd name="connsiteY46" fmla="*/ 388679 h 1665940"/>
              <a:gd name="connsiteX47" fmla="*/ 277984 w 1652142"/>
              <a:gd name="connsiteY47" fmla="*/ 197357 h 1665940"/>
              <a:gd name="connsiteX48" fmla="*/ 491050 w 1652142"/>
              <a:gd name="connsiteY48" fmla="*/ 64219 h 1665940"/>
              <a:gd name="connsiteX49" fmla="*/ 639843 w 1652142"/>
              <a:gd name="connsiteY49" fmla="*/ 207726 h 1665940"/>
              <a:gd name="connsiteX50" fmla="*/ 638348 w 1652142"/>
              <a:gd name="connsiteY50" fmla="*/ 208660 h 1665940"/>
              <a:gd name="connsiteX51" fmla="*/ 821488 w 1652142"/>
              <a:gd name="connsiteY51" fmla="*/ 182440 h 1665940"/>
              <a:gd name="connsiteX52" fmla="*/ 815140 w 1652142"/>
              <a:gd name="connsiteY52" fmla="*/ 180739 h 1665940"/>
              <a:gd name="connsiteX53" fmla="*/ 915476 w 1652142"/>
              <a:gd name="connsiteY53" fmla="*/ 0 h 1665940"/>
              <a:gd name="connsiteX54" fmla="*/ 1158157 w 1652142"/>
              <a:gd name="connsiteY54" fmla="*/ 65026 h 1665940"/>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148331 w 1652142"/>
              <a:gd name="connsiteY21" fmla="*/ 270017 h 1665940"/>
              <a:gd name="connsiteX22" fmla="*/ 1286346 w 1652142"/>
              <a:gd name="connsiteY22" fmla="*/ 377149 h 1665940"/>
              <a:gd name="connsiteX23" fmla="*/ 1470353 w 1652142"/>
              <a:gd name="connsiteY23" fmla="*/ 331395 h 1665940"/>
              <a:gd name="connsiteX24" fmla="*/ 1588305 w 1652142"/>
              <a:gd name="connsiteY24" fmla="*/ 553229 h 1665940"/>
              <a:gd name="connsiteX25" fmla="*/ 1457194 w 1652142"/>
              <a:gd name="connsiteY25" fmla="*/ 671432 h 1665940"/>
              <a:gd name="connsiteX26" fmla="*/ 1478595 w 1652142"/>
              <a:gd name="connsiteY26" fmla="*/ 857704 h 1665940"/>
              <a:gd name="connsiteX27" fmla="*/ 1642362 w 1652142"/>
              <a:gd name="connsiteY27" fmla="*/ 948616 h 1665940"/>
              <a:gd name="connsiteX28" fmla="*/ 1577335 w 1652142"/>
              <a:gd name="connsiteY28" fmla="*/ 1191298 h 1665940"/>
              <a:gd name="connsiteX29" fmla="*/ 1378614 w 1652142"/>
              <a:gd name="connsiteY29" fmla="*/ 1187955 h 1665940"/>
              <a:gd name="connsiteX30" fmla="*/ 1288939 w 1652142"/>
              <a:gd name="connsiteY30" fmla="*/ 1301599 h 1665940"/>
              <a:gd name="connsiteX31" fmla="*/ 1354201 w 1652142"/>
              <a:gd name="connsiteY31" fmla="*/ 1471932 h 1665940"/>
              <a:gd name="connsiteX32" fmla="*/ 1148396 w 1652142"/>
              <a:gd name="connsiteY32" fmla="*/ 1616039 h 1665940"/>
              <a:gd name="connsiteX33" fmla="*/ 992294 w 1652142"/>
              <a:gd name="connsiteY33" fmla="*/ 1480516 h 1665940"/>
              <a:gd name="connsiteX34" fmla="*/ 823805 w 1652142"/>
              <a:gd name="connsiteY34" fmla="*/ 1495510 h 1665940"/>
              <a:gd name="connsiteX35" fmla="*/ 729193 w 1652142"/>
              <a:gd name="connsiteY35" fmla="*/ 1665940 h 1665940"/>
              <a:gd name="connsiteX36" fmla="*/ 486511 w 1652142"/>
              <a:gd name="connsiteY36" fmla="*/ 1600914 h 1665940"/>
              <a:gd name="connsiteX37" fmla="*/ 489790 w 1652142"/>
              <a:gd name="connsiteY37" fmla="*/ 1406012 h 1665940"/>
              <a:gd name="connsiteX38" fmla="*/ 352658 w 1652142"/>
              <a:gd name="connsiteY38" fmla="*/ 1298452 h 1665940"/>
              <a:gd name="connsiteX39" fmla="*/ 152856 w 1652142"/>
              <a:gd name="connsiteY39" fmla="*/ 1344512 h 1665940"/>
              <a:gd name="connsiteX40" fmla="*/ 46675 w 1652142"/>
              <a:gd name="connsiteY40" fmla="*/ 1116809 h 1665940"/>
              <a:gd name="connsiteX41" fmla="*/ 183929 w 1652142"/>
              <a:gd name="connsiteY41" fmla="*/ 1005520 h 1665940"/>
              <a:gd name="connsiteX42" fmla="*/ 161615 w 1652142"/>
              <a:gd name="connsiteY42" fmla="*/ 838915 h 1665940"/>
              <a:gd name="connsiteX43" fmla="*/ 0 w 1652142"/>
              <a:gd name="connsiteY43" fmla="*/ 749197 h 1665940"/>
              <a:gd name="connsiteX44" fmla="*/ 65026 w 1652142"/>
              <a:gd name="connsiteY44" fmla="*/ 506515 h 1665940"/>
              <a:gd name="connsiteX45" fmla="*/ 250227 w 1652142"/>
              <a:gd name="connsiteY45" fmla="*/ 509630 h 1665940"/>
              <a:gd name="connsiteX46" fmla="*/ 340015 w 1652142"/>
              <a:gd name="connsiteY46" fmla="*/ 388679 h 1665940"/>
              <a:gd name="connsiteX47" fmla="*/ 277984 w 1652142"/>
              <a:gd name="connsiteY47" fmla="*/ 197357 h 1665940"/>
              <a:gd name="connsiteX48" fmla="*/ 491050 w 1652142"/>
              <a:gd name="connsiteY48" fmla="*/ 64219 h 1665940"/>
              <a:gd name="connsiteX49" fmla="*/ 639843 w 1652142"/>
              <a:gd name="connsiteY49" fmla="*/ 207726 h 1665940"/>
              <a:gd name="connsiteX50" fmla="*/ 638348 w 1652142"/>
              <a:gd name="connsiteY50" fmla="*/ 208660 h 1665940"/>
              <a:gd name="connsiteX51" fmla="*/ 821488 w 1652142"/>
              <a:gd name="connsiteY51" fmla="*/ 182440 h 1665940"/>
              <a:gd name="connsiteX52" fmla="*/ 915476 w 1652142"/>
              <a:gd name="connsiteY52" fmla="*/ 0 h 1665940"/>
              <a:gd name="connsiteX53" fmla="*/ 1158157 w 1652142"/>
              <a:gd name="connsiteY53" fmla="*/ 65026 h 1665940"/>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148331 w 1652142"/>
              <a:gd name="connsiteY21" fmla="*/ 270017 h 1665940"/>
              <a:gd name="connsiteX22" fmla="*/ 1286346 w 1652142"/>
              <a:gd name="connsiteY22" fmla="*/ 377149 h 1665940"/>
              <a:gd name="connsiteX23" fmla="*/ 1470353 w 1652142"/>
              <a:gd name="connsiteY23" fmla="*/ 331395 h 1665940"/>
              <a:gd name="connsiteX24" fmla="*/ 1588305 w 1652142"/>
              <a:gd name="connsiteY24" fmla="*/ 553229 h 1665940"/>
              <a:gd name="connsiteX25" fmla="*/ 1457194 w 1652142"/>
              <a:gd name="connsiteY25" fmla="*/ 671432 h 1665940"/>
              <a:gd name="connsiteX26" fmla="*/ 1478595 w 1652142"/>
              <a:gd name="connsiteY26" fmla="*/ 857704 h 1665940"/>
              <a:gd name="connsiteX27" fmla="*/ 1642362 w 1652142"/>
              <a:gd name="connsiteY27" fmla="*/ 948616 h 1665940"/>
              <a:gd name="connsiteX28" fmla="*/ 1577335 w 1652142"/>
              <a:gd name="connsiteY28" fmla="*/ 1191298 h 1665940"/>
              <a:gd name="connsiteX29" fmla="*/ 1378614 w 1652142"/>
              <a:gd name="connsiteY29" fmla="*/ 1187955 h 1665940"/>
              <a:gd name="connsiteX30" fmla="*/ 1288939 w 1652142"/>
              <a:gd name="connsiteY30" fmla="*/ 1301599 h 1665940"/>
              <a:gd name="connsiteX31" fmla="*/ 1354201 w 1652142"/>
              <a:gd name="connsiteY31" fmla="*/ 1471932 h 1665940"/>
              <a:gd name="connsiteX32" fmla="*/ 1148396 w 1652142"/>
              <a:gd name="connsiteY32" fmla="*/ 1616039 h 1665940"/>
              <a:gd name="connsiteX33" fmla="*/ 992294 w 1652142"/>
              <a:gd name="connsiteY33" fmla="*/ 1480516 h 1665940"/>
              <a:gd name="connsiteX34" fmla="*/ 823805 w 1652142"/>
              <a:gd name="connsiteY34" fmla="*/ 1495510 h 1665940"/>
              <a:gd name="connsiteX35" fmla="*/ 729193 w 1652142"/>
              <a:gd name="connsiteY35" fmla="*/ 1665940 h 1665940"/>
              <a:gd name="connsiteX36" fmla="*/ 486511 w 1652142"/>
              <a:gd name="connsiteY36" fmla="*/ 1600914 h 1665940"/>
              <a:gd name="connsiteX37" fmla="*/ 489790 w 1652142"/>
              <a:gd name="connsiteY37" fmla="*/ 1406012 h 1665940"/>
              <a:gd name="connsiteX38" fmla="*/ 352658 w 1652142"/>
              <a:gd name="connsiteY38" fmla="*/ 1298452 h 1665940"/>
              <a:gd name="connsiteX39" fmla="*/ 152856 w 1652142"/>
              <a:gd name="connsiteY39" fmla="*/ 1344512 h 1665940"/>
              <a:gd name="connsiteX40" fmla="*/ 46675 w 1652142"/>
              <a:gd name="connsiteY40" fmla="*/ 1116809 h 1665940"/>
              <a:gd name="connsiteX41" fmla="*/ 183929 w 1652142"/>
              <a:gd name="connsiteY41" fmla="*/ 1005520 h 1665940"/>
              <a:gd name="connsiteX42" fmla="*/ 161615 w 1652142"/>
              <a:gd name="connsiteY42" fmla="*/ 838915 h 1665940"/>
              <a:gd name="connsiteX43" fmla="*/ 0 w 1652142"/>
              <a:gd name="connsiteY43" fmla="*/ 749197 h 1665940"/>
              <a:gd name="connsiteX44" fmla="*/ 65026 w 1652142"/>
              <a:gd name="connsiteY44" fmla="*/ 506515 h 1665940"/>
              <a:gd name="connsiteX45" fmla="*/ 250227 w 1652142"/>
              <a:gd name="connsiteY45" fmla="*/ 509630 h 1665940"/>
              <a:gd name="connsiteX46" fmla="*/ 340015 w 1652142"/>
              <a:gd name="connsiteY46" fmla="*/ 388679 h 1665940"/>
              <a:gd name="connsiteX47" fmla="*/ 277984 w 1652142"/>
              <a:gd name="connsiteY47" fmla="*/ 197357 h 1665940"/>
              <a:gd name="connsiteX48" fmla="*/ 491050 w 1652142"/>
              <a:gd name="connsiteY48" fmla="*/ 64219 h 1665940"/>
              <a:gd name="connsiteX49" fmla="*/ 639843 w 1652142"/>
              <a:gd name="connsiteY49" fmla="*/ 207726 h 1665940"/>
              <a:gd name="connsiteX50" fmla="*/ 821488 w 1652142"/>
              <a:gd name="connsiteY50" fmla="*/ 182440 h 1665940"/>
              <a:gd name="connsiteX51" fmla="*/ 915476 w 1652142"/>
              <a:gd name="connsiteY51" fmla="*/ 0 h 1665940"/>
              <a:gd name="connsiteX52" fmla="*/ 1158157 w 1652142"/>
              <a:gd name="connsiteY52" fmla="*/ 65026 h 1665940"/>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286346 w 1652142"/>
              <a:gd name="connsiteY21" fmla="*/ 377149 h 1665940"/>
              <a:gd name="connsiteX22" fmla="*/ 1470353 w 1652142"/>
              <a:gd name="connsiteY22" fmla="*/ 331395 h 1665940"/>
              <a:gd name="connsiteX23" fmla="*/ 1588305 w 1652142"/>
              <a:gd name="connsiteY23" fmla="*/ 553229 h 1665940"/>
              <a:gd name="connsiteX24" fmla="*/ 1457194 w 1652142"/>
              <a:gd name="connsiteY24" fmla="*/ 671432 h 1665940"/>
              <a:gd name="connsiteX25" fmla="*/ 1478595 w 1652142"/>
              <a:gd name="connsiteY25" fmla="*/ 857704 h 1665940"/>
              <a:gd name="connsiteX26" fmla="*/ 1642362 w 1652142"/>
              <a:gd name="connsiteY26" fmla="*/ 948616 h 1665940"/>
              <a:gd name="connsiteX27" fmla="*/ 1577335 w 1652142"/>
              <a:gd name="connsiteY27" fmla="*/ 1191298 h 1665940"/>
              <a:gd name="connsiteX28" fmla="*/ 1378614 w 1652142"/>
              <a:gd name="connsiteY28" fmla="*/ 1187955 h 1665940"/>
              <a:gd name="connsiteX29" fmla="*/ 1288939 w 1652142"/>
              <a:gd name="connsiteY29" fmla="*/ 1301599 h 1665940"/>
              <a:gd name="connsiteX30" fmla="*/ 1354201 w 1652142"/>
              <a:gd name="connsiteY30" fmla="*/ 1471932 h 1665940"/>
              <a:gd name="connsiteX31" fmla="*/ 1148396 w 1652142"/>
              <a:gd name="connsiteY31" fmla="*/ 1616039 h 1665940"/>
              <a:gd name="connsiteX32" fmla="*/ 992294 w 1652142"/>
              <a:gd name="connsiteY32" fmla="*/ 1480516 h 1665940"/>
              <a:gd name="connsiteX33" fmla="*/ 823805 w 1652142"/>
              <a:gd name="connsiteY33" fmla="*/ 1495510 h 1665940"/>
              <a:gd name="connsiteX34" fmla="*/ 729193 w 1652142"/>
              <a:gd name="connsiteY34" fmla="*/ 1665940 h 1665940"/>
              <a:gd name="connsiteX35" fmla="*/ 486511 w 1652142"/>
              <a:gd name="connsiteY35" fmla="*/ 1600914 h 1665940"/>
              <a:gd name="connsiteX36" fmla="*/ 489790 w 1652142"/>
              <a:gd name="connsiteY36" fmla="*/ 1406012 h 1665940"/>
              <a:gd name="connsiteX37" fmla="*/ 352658 w 1652142"/>
              <a:gd name="connsiteY37" fmla="*/ 1298452 h 1665940"/>
              <a:gd name="connsiteX38" fmla="*/ 152856 w 1652142"/>
              <a:gd name="connsiteY38" fmla="*/ 1344512 h 1665940"/>
              <a:gd name="connsiteX39" fmla="*/ 46675 w 1652142"/>
              <a:gd name="connsiteY39" fmla="*/ 1116809 h 1665940"/>
              <a:gd name="connsiteX40" fmla="*/ 183929 w 1652142"/>
              <a:gd name="connsiteY40" fmla="*/ 1005520 h 1665940"/>
              <a:gd name="connsiteX41" fmla="*/ 161615 w 1652142"/>
              <a:gd name="connsiteY41" fmla="*/ 838915 h 1665940"/>
              <a:gd name="connsiteX42" fmla="*/ 0 w 1652142"/>
              <a:gd name="connsiteY42" fmla="*/ 749197 h 1665940"/>
              <a:gd name="connsiteX43" fmla="*/ 65026 w 1652142"/>
              <a:gd name="connsiteY43" fmla="*/ 506515 h 1665940"/>
              <a:gd name="connsiteX44" fmla="*/ 250227 w 1652142"/>
              <a:gd name="connsiteY44" fmla="*/ 509630 h 1665940"/>
              <a:gd name="connsiteX45" fmla="*/ 340015 w 1652142"/>
              <a:gd name="connsiteY45" fmla="*/ 388679 h 1665940"/>
              <a:gd name="connsiteX46" fmla="*/ 277984 w 1652142"/>
              <a:gd name="connsiteY46" fmla="*/ 197357 h 1665940"/>
              <a:gd name="connsiteX47" fmla="*/ 491050 w 1652142"/>
              <a:gd name="connsiteY47" fmla="*/ 64219 h 1665940"/>
              <a:gd name="connsiteX48" fmla="*/ 639843 w 1652142"/>
              <a:gd name="connsiteY48" fmla="*/ 207726 h 1665940"/>
              <a:gd name="connsiteX49" fmla="*/ 821488 w 1652142"/>
              <a:gd name="connsiteY49" fmla="*/ 182440 h 1665940"/>
              <a:gd name="connsiteX50" fmla="*/ 915476 w 1652142"/>
              <a:gd name="connsiteY50" fmla="*/ 0 h 1665940"/>
              <a:gd name="connsiteX51" fmla="*/ 1158157 w 1652142"/>
              <a:gd name="connsiteY51" fmla="*/ 65026 h 1665940"/>
              <a:gd name="connsiteX0" fmla="*/ 898689 w 1649662"/>
              <a:gd name="connsiteY0" fmla="*/ 548008 h 1665940"/>
              <a:gd name="connsiteX1" fmla="*/ 529661 w 1649662"/>
              <a:gd name="connsiteY1" fmla="*/ 761066 h 1665940"/>
              <a:gd name="connsiteX2" fmla="*/ 742719 w 1649662"/>
              <a:gd name="connsiteY2" fmla="*/ 1130094 h 1665940"/>
              <a:gd name="connsiteX3" fmla="*/ 1111747 w 1649662"/>
              <a:gd name="connsiteY3" fmla="*/ 917036 h 1665940"/>
              <a:gd name="connsiteX4" fmla="*/ 898689 w 1649662"/>
              <a:gd name="connsiteY4" fmla="*/ 548008 h 1665940"/>
              <a:gd name="connsiteX5" fmla="*/ 952303 w 1649662"/>
              <a:gd name="connsiteY5" fmla="*/ 347916 h 1665940"/>
              <a:gd name="connsiteX6" fmla="*/ 1311839 w 1649662"/>
              <a:gd name="connsiteY6" fmla="*/ 970650 h 1665940"/>
              <a:gd name="connsiteX7" fmla="*/ 689105 w 1649662"/>
              <a:gd name="connsiteY7" fmla="*/ 1330186 h 1665940"/>
              <a:gd name="connsiteX8" fmla="*/ 329569 w 1649662"/>
              <a:gd name="connsiteY8" fmla="*/ 707451 h 1665940"/>
              <a:gd name="connsiteX9" fmla="*/ 952303 w 1649662"/>
              <a:gd name="connsiteY9" fmla="*/ 347916 h 1665940"/>
              <a:gd name="connsiteX10" fmla="*/ 971799 w 1649662"/>
              <a:gd name="connsiteY10" fmla="*/ 275155 h 1665940"/>
              <a:gd name="connsiteX11" fmla="*/ 256808 w 1649662"/>
              <a:gd name="connsiteY11" fmla="*/ 687955 h 1665940"/>
              <a:gd name="connsiteX12" fmla="*/ 669609 w 1649662"/>
              <a:gd name="connsiteY12" fmla="*/ 1402947 h 1665940"/>
              <a:gd name="connsiteX13" fmla="*/ 1384600 w 1649662"/>
              <a:gd name="connsiteY13" fmla="*/ 990146 h 1665940"/>
              <a:gd name="connsiteX14" fmla="*/ 971799 w 1649662"/>
              <a:gd name="connsiteY14" fmla="*/ 275155 h 1665940"/>
              <a:gd name="connsiteX15" fmla="*/ 1647140 w 1649662"/>
              <a:gd name="connsiteY15" fmla="*/ 399895 h 1665940"/>
              <a:gd name="connsiteX16" fmla="*/ 1649662 w 1649662"/>
              <a:gd name="connsiteY16" fmla="*/ 403784 h 1665940"/>
              <a:gd name="connsiteX17" fmla="*/ 1647140 w 1649662"/>
              <a:gd name="connsiteY17" fmla="*/ 399895 h 1665940"/>
              <a:gd name="connsiteX18" fmla="*/ 1158157 w 1649662"/>
              <a:gd name="connsiteY18" fmla="*/ 65026 h 1665940"/>
              <a:gd name="connsiteX19" fmla="*/ 1154679 w 1649662"/>
              <a:gd name="connsiteY19" fmla="*/ 271718 h 1665940"/>
              <a:gd name="connsiteX20" fmla="*/ 1286346 w 1649662"/>
              <a:gd name="connsiteY20" fmla="*/ 377149 h 1665940"/>
              <a:gd name="connsiteX21" fmla="*/ 1470353 w 1649662"/>
              <a:gd name="connsiteY21" fmla="*/ 331395 h 1665940"/>
              <a:gd name="connsiteX22" fmla="*/ 1588305 w 1649662"/>
              <a:gd name="connsiteY22" fmla="*/ 553229 h 1665940"/>
              <a:gd name="connsiteX23" fmla="*/ 1457194 w 1649662"/>
              <a:gd name="connsiteY23" fmla="*/ 671432 h 1665940"/>
              <a:gd name="connsiteX24" fmla="*/ 1478595 w 1649662"/>
              <a:gd name="connsiteY24" fmla="*/ 857704 h 1665940"/>
              <a:gd name="connsiteX25" fmla="*/ 1642362 w 1649662"/>
              <a:gd name="connsiteY25" fmla="*/ 948616 h 1665940"/>
              <a:gd name="connsiteX26" fmla="*/ 1577335 w 1649662"/>
              <a:gd name="connsiteY26" fmla="*/ 1191298 h 1665940"/>
              <a:gd name="connsiteX27" fmla="*/ 1378614 w 1649662"/>
              <a:gd name="connsiteY27" fmla="*/ 1187955 h 1665940"/>
              <a:gd name="connsiteX28" fmla="*/ 1288939 w 1649662"/>
              <a:gd name="connsiteY28" fmla="*/ 1301599 h 1665940"/>
              <a:gd name="connsiteX29" fmla="*/ 1354201 w 1649662"/>
              <a:gd name="connsiteY29" fmla="*/ 1471932 h 1665940"/>
              <a:gd name="connsiteX30" fmla="*/ 1148396 w 1649662"/>
              <a:gd name="connsiteY30" fmla="*/ 1616039 h 1665940"/>
              <a:gd name="connsiteX31" fmla="*/ 992294 w 1649662"/>
              <a:gd name="connsiteY31" fmla="*/ 1480516 h 1665940"/>
              <a:gd name="connsiteX32" fmla="*/ 823805 w 1649662"/>
              <a:gd name="connsiteY32" fmla="*/ 1495510 h 1665940"/>
              <a:gd name="connsiteX33" fmla="*/ 729193 w 1649662"/>
              <a:gd name="connsiteY33" fmla="*/ 1665940 h 1665940"/>
              <a:gd name="connsiteX34" fmla="*/ 486511 w 1649662"/>
              <a:gd name="connsiteY34" fmla="*/ 1600914 h 1665940"/>
              <a:gd name="connsiteX35" fmla="*/ 489790 w 1649662"/>
              <a:gd name="connsiteY35" fmla="*/ 1406012 h 1665940"/>
              <a:gd name="connsiteX36" fmla="*/ 352658 w 1649662"/>
              <a:gd name="connsiteY36" fmla="*/ 1298452 h 1665940"/>
              <a:gd name="connsiteX37" fmla="*/ 152856 w 1649662"/>
              <a:gd name="connsiteY37" fmla="*/ 1344512 h 1665940"/>
              <a:gd name="connsiteX38" fmla="*/ 46675 w 1649662"/>
              <a:gd name="connsiteY38" fmla="*/ 1116809 h 1665940"/>
              <a:gd name="connsiteX39" fmla="*/ 183929 w 1649662"/>
              <a:gd name="connsiteY39" fmla="*/ 1005520 h 1665940"/>
              <a:gd name="connsiteX40" fmla="*/ 161615 w 1649662"/>
              <a:gd name="connsiteY40" fmla="*/ 838915 h 1665940"/>
              <a:gd name="connsiteX41" fmla="*/ 0 w 1649662"/>
              <a:gd name="connsiteY41" fmla="*/ 749197 h 1665940"/>
              <a:gd name="connsiteX42" fmla="*/ 65026 w 1649662"/>
              <a:gd name="connsiteY42" fmla="*/ 506515 h 1665940"/>
              <a:gd name="connsiteX43" fmla="*/ 250227 w 1649662"/>
              <a:gd name="connsiteY43" fmla="*/ 509630 h 1665940"/>
              <a:gd name="connsiteX44" fmla="*/ 340015 w 1649662"/>
              <a:gd name="connsiteY44" fmla="*/ 388679 h 1665940"/>
              <a:gd name="connsiteX45" fmla="*/ 277984 w 1649662"/>
              <a:gd name="connsiteY45" fmla="*/ 197357 h 1665940"/>
              <a:gd name="connsiteX46" fmla="*/ 491050 w 1649662"/>
              <a:gd name="connsiteY46" fmla="*/ 64219 h 1665940"/>
              <a:gd name="connsiteX47" fmla="*/ 639843 w 1649662"/>
              <a:gd name="connsiteY47" fmla="*/ 207726 h 1665940"/>
              <a:gd name="connsiteX48" fmla="*/ 821488 w 1649662"/>
              <a:gd name="connsiteY48" fmla="*/ 182440 h 1665940"/>
              <a:gd name="connsiteX49" fmla="*/ 915476 w 1649662"/>
              <a:gd name="connsiteY49" fmla="*/ 0 h 1665940"/>
              <a:gd name="connsiteX50" fmla="*/ 1158157 w 1649662"/>
              <a:gd name="connsiteY50" fmla="*/ 65026 h 1665940"/>
              <a:gd name="connsiteX0" fmla="*/ 898689 w 1642362"/>
              <a:gd name="connsiteY0" fmla="*/ 548008 h 1665940"/>
              <a:gd name="connsiteX1" fmla="*/ 529661 w 1642362"/>
              <a:gd name="connsiteY1" fmla="*/ 761066 h 1665940"/>
              <a:gd name="connsiteX2" fmla="*/ 742719 w 1642362"/>
              <a:gd name="connsiteY2" fmla="*/ 1130094 h 1665940"/>
              <a:gd name="connsiteX3" fmla="*/ 1111747 w 1642362"/>
              <a:gd name="connsiteY3" fmla="*/ 917036 h 1665940"/>
              <a:gd name="connsiteX4" fmla="*/ 898689 w 1642362"/>
              <a:gd name="connsiteY4" fmla="*/ 548008 h 1665940"/>
              <a:gd name="connsiteX5" fmla="*/ 952303 w 1642362"/>
              <a:gd name="connsiteY5" fmla="*/ 347916 h 1665940"/>
              <a:gd name="connsiteX6" fmla="*/ 1311839 w 1642362"/>
              <a:gd name="connsiteY6" fmla="*/ 970650 h 1665940"/>
              <a:gd name="connsiteX7" fmla="*/ 689105 w 1642362"/>
              <a:gd name="connsiteY7" fmla="*/ 1330186 h 1665940"/>
              <a:gd name="connsiteX8" fmla="*/ 329569 w 1642362"/>
              <a:gd name="connsiteY8" fmla="*/ 707451 h 1665940"/>
              <a:gd name="connsiteX9" fmla="*/ 952303 w 1642362"/>
              <a:gd name="connsiteY9" fmla="*/ 347916 h 1665940"/>
              <a:gd name="connsiteX10" fmla="*/ 971799 w 1642362"/>
              <a:gd name="connsiteY10" fmla="*/ 275155 h 1665940"/>
              <a:gd name="connsiteX11" fmla="*/ 256808 w 1642362"/>
              <a:gd name="connsiteY11" fmla="*/ 687955 h 1665940"/>
              <a:gd name="connsiteX12" fmla="*/ 669609 w 1642362"/>
              <a:gd name="connsiteY12" fmla="*/ 1402947 h 1665940"/>
              <a:gd name="connsiteX13" fmla="*/ 1384600 w 1642362"/>
              <a:gd name="connsiteY13" fmla="*/ 990146 h 1665940"/>
              <a:gd name="connsiteX14" fmla="*/ 971799 w 1642362"/>
              <a:gd name="connsiteY14" fmla="*/ 275155 h 1665940"/>
              <a:gd name="connsiteX15" fmla="*/ 1158157 w 1642362"/>
              <a:gd name="connsiteY15" fmla="*/ 65026 h 1665940"/>
              <a:gd name="connsiteX16" fmla="*/ 1154679 w 1642362"/>
              <a:gd name="connsiteY16" fmla="*/ 271718 h 1665940"/>
              <a:gd name="connsiteX17" fmla="*/ 1286346 w 1642362"/>
              <a:gd name="connsiteY17" fmla="*/ 377149 h 1665940"/>
              <a:gd name="connsiteX18" fmla="*/ 1470353 w 1642362"/>
              <a:gd name="connsiteY18" fmla="*/ 331395 h 1665940"/>
              <a:gd name="connsiteX19" fmla="*/ 1588305 w 1642362"/>
              <a:gd name="connsiteY19" fmla="*/ 553229 h 1665940"/>
              <a:gd name="connsiteX20" fmla="*/ 1457194 w 1642362"/>
              <a:gd name="connsiteY20" fmla="*/ 671432 h 1665940"/>
              <a:gd name="connsiteX21" fmla="*/ 1478595 w 1642362"/>
              <a:gd name="connsiteY21" fmla="*/ 857704 h 1665940"/>
              <a:gd name="connsiteX22" fmla="*/ 1642362 w 1642362"/>
              <a:gd name="connsiteY22" fmla="*/ 948616 h 1665940"/>
              <a:gd name="connsiteX23" fmla="*/ 1577335 w 1642362"/>
              <a:gd name="connsiteY23" fmla="*/ 1191298 h 1665940"/>
              <a:gd name="connsiteX24" fmla="*/ 1378614 w 1642362"/>
              <a:gd name="connsiteY24" fmla="*/ 1187955 h 1665940"/>
              <a:gd name="connsiteX25" fmla="*/ 1288939 w 1642362"/>
              <a:gd name="connsiteY25" fmla="*/ 1301599 h 1665940"/>
              <a:gd name="connsiteX26" fmla="*/ 1354201 w 1642362"/>
              <a:gd name="connsiteY26" fmla="*/ 1471932 h 1665940"/>
              <a:gd name="connsiteX27" fmla="*/ 1148396 w 1642362"/>
              <a:gd name="connsiteY27" fmla="*/ 1616039 h 1665940"/>
              <a:gd name="connsiteX28" fmla="*/ 992294 w 1642362"/>
              <a:gd name="connsiteY28" fmla="*/ 1480516 h 1665940"/>
              <a:gd name="connsiteX29" fmla="*/ 823805 w 1642362"/>
              <a:gd name="connsiteY29" fmla="*/ 1495510 h 1665940"/>
              <a:gd name="connsiteX30" fmla="*/ 729193 w 1642362"/>
              <a:gd name="connsiteY30" fmla="*/ 1665940 h 1665940"/>
              <a:gd name="connsiteX31" fmla="*/ 486511 w 1642362"/>
              <a:gd name="connsiteY31" fmla="*/ 1600914 h 1665940"/>
              <a:gd name="connsiteX32" fmla="*/ 489790 w 1642362"/>
              <a:gd name="connsiteY32" fmla="*/ 1406012 h 1665940"/>
              <a:gd name="connsiteX33" fmla="*/ 352658 w 1642362"/>
              <a:gd name="connsiteY33" fmla="*/ 1298452 h 1665940"/>
              <a:gd name="connsiteX34" fmla="*/ 152856 w 1642362"/>
              <a:gd name="connsiteY34" fmla="*/ 1344512 h 1665940"/>
              <a:gd name="connsiteX35" fmla="*/ 46675 w 1642362"/>
              <a:gd name="connsiteY35" fmla="*/ 1116809 h 1665940"/>
              <a:gd name="connsiteX36" fmla="*/ 183929 w 1642362"/>
              <a:gd name="connsiteY36" fmla="*/ 1005520 h 1665940"/>
              <a:gd name="connsiteX37" fmla="*/ 161615 w 1642362"/>
              <a:gd name="connsiteY37" fmla="*/ 838915 h 1665940"/>
              <a:gd name="connsiteX38" fmla="*/ 0 w 1642362"/>
              <a:gd name="connsiteY38" fmla="*/ 749197 h 1665940"/>
              <a:gd name="connsiteX39" fmla="*/ 65026 w 1642362"/>
              <a:gd name="connsiteY39" fmla="*/ 506515 h 1665940"/>
              <a:gd name="connsiteX40" fmla="*/ 250227 w 1642362"/>
              <a:gd name="connsiteY40" fmla="*/ 509630 h 1665940"/>
              <a:gd name="connsiteX41" fmla="*/ 340015 w 1642362"/>
              <a:gd name="connsiteY41" fmla="*/ 388679 h 1665940"/>
              <a:gd name="connsiteX42" fmla="*/ 277984 w 1642362"/>
              <a:gd name="connsiteY42" fmla="*/ 197357 h 1665940"/>
              <a:gd name="connsiteX43" fmla="*/ 491050 w 1642362"/>
              <a:gd name="connsiteY43" fmla="*/ 64219 h 1665940"/>
              <a:gd name="connsiteX44" fmla="*/ 639843 w 1642362"/>
              <a:gd name="connsiteY44" fmla="*/ 207726 h 1665940"/>
              <a:gd name="connsiteX45" fmla="*/ 821488 w 1642362"/>
              <a:gd name="connsiteY45" fmla="*/ 182440 h 1665940"/>
              <a:gd name="connsiteX46" fmla="*/ 915476 w 1642362"/>
              <a:gd name="connsiteY46" fmla="*/ 0 h 1665940"/>
              <a:gd name="connsiteX47" fmla="*/ 1158157 w 1642362"/>
              <a:gd name="connsiteY47" fmla="*/ 65026 h 1665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64236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158157" y="65026"/>
                </a:moveTo>
                <a:cubicBezTo>
                  <a:pt x="1156998" y="133923"/>
                  <a:pt x="1155838" y="202821"/>
                  <a:pt x="1154679" y="271718"/>
                </a:cubicBezTo>
                <a:lnTo>
                  <a:pt x="1286346" y="377149"/>
                </a:ln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823805" y="1495510"/>
                </a:lnTo>
                <a:lnTo>
                  <a:pt x="729193" y="1665940"/>
                </a:lnTo>
                <a:lnTo>
                  <a:pt x="486511" y="1600914"/>
                </a:lnTo>
                <a:lnTo>
                  <a:pt x="489790" y="1406012"/>
                </a:lnTo>
                <a:cubicBezTo>
                  <a:pt x="438364" y="1376702"/>
                  <a:pt x="391917" y="1340859"/>
                  <a:pt x="352658" y="1298452"/>
                </a:cubicBez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821488" y="182440"/>
                </a:lnTo>
                <a:lnTo>
                  <a:pt x="915476" y="0"/>
                </a:lnTo>
                <a:lnTo>
                  <a:pt x="1158157" y="65026"/>
                </a:lnTo>
                <a:close/>
              </a:path>
            </a:pathLst>
          </a:custGeom>
          <a:solidFill>
            <a:schemeClr val="bg1"/>
          </a:solidFill>
          <a:ln w="31750">
            <a:noFill/>
          </a:ln>
          <a:effectLst>
            <a:innerShdw blurRad="114300">
              <a:schemeClr val="bg1">
                <a:lumMod val="7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7" name="Oval 21">
            <a:extLst>
              <a:ext uri="{FF2B5EF4-FFF2-40B4-BE49-F238E27FC236}">
                <a16:creationId xmlns:a16="http://schemas.microsoft.com/office/drawing/2014/main" xmlns="" id="{208A355B-288B-46AC-8F6D-C8E1883AEEBD}"/>
              </a:ext>
            </a:extLst>
          </p:cNvPr>
          <p:cNvSpPr>
            <a:spLocks noChangeAspect="1"/>
          </p:cNvSpPr>
          <p:nvPr userDrawn="1"/>
        </p:nvSpPr>
        <p:spPr>
          <a:xfrm rot="21317264">
            <a:off x="4317855" y="1291151"/>
            <a:ext cx="5263890" cy="5339456"/>
          </a:xfrm>
          <a:custGeom>
            <a:avLst/>
            <a:gdLst>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148331 w 1652142"/>
              <a:gd name="connsiteY21" fmla="*/ 270017 h 1665940"/>
              <a:gd name="connsiteX22" fmla="*/ 1286346 w 1652142"/>
              <a:gd name="connsiteY22" fmla="*/ 377149 h 1665940"/>
              <a:gd name="connsiteX23" fmla="*/ 1470353 w 1652142"/>
              <a:gd name="connsiteY23" fmla="*/ 331395 h 1665940"/>
              <a:gd name="connsiteX24" fmla="*/ 1588305 w 1652142"/>
              <a:gd name="connsiteY24" fmla="*/ 553229 h 1665940"/>
              <a:gd name="connsiteX25" fmla="*/ 1457194 w 1652142"/>
              <a:gd name="connsiteY25" fmla="*/ 671432 h 1665940"/>
              <a:gd name="connsiteX26" fmla="*/ 1478595 w 1652142"/>
              <a:gd name="connsiteY26" fmla="*/ 857704 h 1665940"/>
              <a:gd name="connsiteX27" fmla="*/ 1642362 w 1652142"/>
              <a:gd name="connsiteY27" fmla="*/ 948616 h 1665940"/>
              <a:gd name="connsiteX28" fmla="*/ 1577335 w 1652142"/>
              <a:gd name="connsiteY28" fmla="*/ 1191298 h 1665940"/>
              <a:gd name="connsiteX29" fmla="*/ 1378614 w 1652142"/>
              <a:gd name="connsiteY29" fmla="*/ 1187955 h 1665940"/>
              <a:gd name="connsiteX30" fmla="*/ 1288939 w 1652142"/>
              <a:gd name="connsiteY30" fmla="*/ 1301599 h 1665940"/>
              <a:gd name="connsiteX31" fmla="*/ 1354201 w 1652142"/>
              <a:gd name="connsiteY31" fmla="*/ 1471932 h 1665940"/>
              <a:gd name="connsiteX32" fmla="*/ 1148396 w 1652142"/>
              <a:gd name="connsiteY32" fmla="*/ 1616039 h 1665940"/>
              <a:gd name="connsiteX33" fmla="*/ 992294 w 1652142"/>
              <a:gd name="connsiteY33" fmla="*/ 1480516 h 1665940"/>
              <a:gd name="connsiteX34" fmla="*/ 823805 w 1652142"/>
              <a:gd name="connsiteY34" fmla="*/ 1495510 h 1665940"/>
              <a:gd name="connsiteX35" fmla="*/ 729193 w 1652142"/>
              <a:gd name="connsiteY35" fmla="*/ 1665940 h 1665940"/>
              <a:gd name="connsiteX36" fmla="*/ 486511 w 1652142"/>
              <a:gd name="connsiteY36" fmla="*/ 1600914 h 1665940"/>
              <a:gd name="connsiteX37" fmla="*/ 489790 w 1652142"/>
              <a:gd name="connsiteY37" fmla="*/ 1406012 h 1665940"/>
              <a:gd name="connsiteX38" fmla="*/ 352658 w 1652142"/>
              <a:gd name="connsiteY38" fmla="*/ 1298452 h 1665940"/>
              <a:gd name="connsiteX39" fmla="*/ 355803 w 1652142"/>
              <a:gd name="connsiteY39" fmla="*/ 1305197 h 1665940"/>
              <a:gd name="connsiteX40" fmla="*/ 152856 w 1652142"/>
              <a:gd name="connsiteY40" fmla="*/ 1344512 h 1665940"/>
              <a:gd name="connsiteX41" fmla="*/ 46675 w 1652142"/>
              <a:gd name="connsiteY41" fmla="*/ 1116809 h 1665940"/>
              <a:gd name="connsiteX42" fmla="*/ 183929 w 1652142"/>
              <a:gd name="connsiteY42" fmla="*/ 1005520 h 1665940"/>
              <a:gd name="connsiteX43" fmla="*/ 161615 w 1652142"/>
              <a:gd name="connsiteY43" fmla="*/ 838915 h 1665940"/>
              <a:gd name="connsiteX44" fmla="*/ 0 w 1652142"/>
              <a:gd name="connsiteY44" fmla="*/ 749197 h 1665940"/>
              <a:gd name="connsiteX45" fmla="*/ 65026 w 1652142"/>
              <a:gd name="connsiteY45" fmla="*/ 506515 h 1665940"/>
              <a:gd name="connsiteX46" fmla="*/ 250227 w 1652142"/>
              <a:gd name="connsiteY46" fmla="*/ 509630 h 1665940"/>
              <a:gd name="connsiteX47" fmla="*/ 340015 w 1652142"/>
              <a:gd name="connsiteY47" fmla="*/ 388679 h 1665940"/>
              <a:gd name="connsiteX48" fmla="*/ 277984 w 1652142"/>
              <a:gd name="connsiteY48" fmla="*/ 197357 h 1665940"/>
              <a:gd name="connsiteX49" fmla="*/ 491050 w 1652142"/>
              <a:gd name="connsiteY49" fmla="*/ 64219 h 1665940"/>
              <a:gd name="connsiteX50" fmla="*/ 639843 w 1652142"/>
              <a:gd name="connsiteY50" fmla="*/ 207726 h 1665940"/>
              <a:gd name="connsiteX51" fmla="*/ 638348 w 1652142"/>
              <a:gd name="connsiteY51" fmla="*/ 208660 h 1665940"/>
              <a:gd name="connsiteX52" fmla="*/ 821488 w 1652142"/>
              <a:gd name="connsiteY52" fmla="*/ 182440 h 1665940"/>
              <a:gd name="connsiteX53" fmla="*/ 815140 w 1652142"/>
              <a:gd name="connsiteY53" fmla="*/ 180739 h 1665940"/>
              <a:gd name="connsiteX54" fmla="*/ 915476 w 1652142"/>
              <a:gd name="connsiteY54" fmla="*/ 0 h 1665940"/>
              <a:gd name="connsiteX55" fmla="*/ 1158157 w 1652142"/>
              <a:gd name="connsiteY55" fmla="*/ 65026 h 1665940"/>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148331 w 1652142"/>
              <a:gd name="connsiteY21" fmla="*/ 270017 h 1665940"/>
              <a:gd name="connsiteX22" fmla="*/ 1286346 w 1652142"/>
              <a:gd name="connsiteY22" fmla="*/ 377149 h 1665940"/>
              <a:gd name="connsiteX23" fmla="*/ 1470353 w 1652142"/>
              <a:gd name="connsiteY23" fmla="*/ 331395 h 1665940"/>
              <a:gd name="connsiteX24" fmla="*/ 1588305 w 1652142"/>
              <a:gd name="connsiteY24" fmla="*/ 553229 h 1665940"/>
              <a:gd name="connsiteX25" fmla="*/ 1457194 w 1652142"/>
              <a:gd name="connsiteY25" fmla="*/ 671432 h 1665940"/>
              <a:gd name="connsiteX26" fmla="*/ 1478595 w 1652142"/>
              <a:gd name="connsiteY26" fmla="*/ 857704 h 1665940"/>
              <a:gd name="connsiteX27" fmla="*/ 1642362 w 1652142"/>
              <a:gd name="connsiteY27" fmla="*/ 948616 h 1665940"/>
              <a:gd name="connsiteX28" fmla="*/ 1577335 w 1652142"/>
              <a:gd name="connsiteY28" fmla="*/ 1191298 h 1665940"/>
              <a:gd name="connsiteX29" fmla="*/ 1378614 w 1652142"/>
              <a:gd name="connsiteY29" fmla="*/ 1187955 h 1665940"/>
              <a:gd name="connsiteX30" fmla="*/ 1288939 w 1652142"/>
              <a:gd name="connsiteY30" fmla="*/ 1301599 h 1665940"/>
              <a:gd name="connsiteX31" fmla="*/ 1354201 w 1652142"/>
              <a:gd name="connsiteY31" fmla="*/ 1471932 h 1665940"/>
              <a:gd name="connsiteX32" fmla="*/ 1148396 w 1652142"/>
              <a:gd name="connsiteY32" fmla="*/ 1616039 h 1665940"/>
              <a:gd name="connsiteX33" fmla="*/ 992294 w 1652142"/>
              <a:gd name="connsiteY33" fmla="*/ 1480516 h 1665940"/>
              <a:gd name="connsiteX34" fmla="*/ 823805 w 1652142"/>
              <a:gd name="connsiteY34" fmla="*/ 1495510 h 1665940"/>
              <a:gd name="connsiteX35" fmla="*/ 729193 w 1652142"/>
              <a:gd name="connsiteY35" fmla="*/ 1665940 h 1665940"/>
              <a:gd name="connsiteX36" fmla="*/ 486511 w 1652142"/>
              <a:gd name="connsiteY36" fmla="*/ 1600914 h 1665940"/>
              <a:gd name="connsiteX37" fmla="*/ 489790 w 1652142"/>
              <a:gd name="connsiteY37" fmla="*/ 1406012 h 1665940"/>
              <a:gd name="connsiteX38" fmla="*/ 352658 w 1652142"/>
              <a:gd name="connsiteY38" fmla="*/ 1298452 h 1665940"/>
              <a:gd name="connsiteX39" fmla="*/ 152856 w 1652142"/>
              <a:gd name="connsiteY39" fmla="*/ 1344512 h 1665940"/>
              <a:gd name="connsiteX40" fmla="*/ 46675 w 1652142"/>
              <a:gd name="connsiteY40" fmla="*/ 1116809 h 1665940"/>
              <a:gd name="connsiteX41" fmla="*/ 183929 w 1652142"/>
              <a:gd name="connsiteY41" fmla="*/ 1005520 h 1665940"/>
              <a:gd name="connsiteX42" fmla="*/ 161615 w 1652142"/>
              <a:gd name="connsiteY42" fmla="*/ 838915 h 1665940"/>
              <a:gd name="connsiteX43" fmla="*/ 0 w 1652142"/>
              <a:gd name="connsiteY43" fmla="*/ 749197 h 1665940"/>
              <a:gd name="connsiteX44" fmla="*/ 65026 w 1652142"/>
              <a:gd name="connsiteY44" fmla="*/ 506515 h 1665940"/>
              <a:gd name="connsiteX45" fmla="*/ 250227 w 1652142"/>
              <a:gd name="connsiteY45" fmla="*/ 509630 h 1665940"/>
              <a:gd name="connsiteX46" fmla="*/ 340015 w 1652142"/>
              <a:gd name="connsiteY46" fmla="*/ 388679 h 1665940"/>
              <a:gd name="connsiteX47" fmla="*/ 277984 w 1652142"/>
              <a:gd name="connsiteY47" fmla="*/ 197357 h 1665940"/>
              <a:gd name="connsiteX48" fmla="*/ 491050 w 1652142"/>
              <a:gd name="connsiteY48" fmla="*/ 64219 h 1665940"/>
              <a:gd name="connsiteX49" fmla="*/ 639843 w 1652142"/>
              <a:gd name="connsiteY49" fmla="*/ 207726 h 1665940"/>
              <a:gd name="connsiteX50" fmla="*/ 638348 w 1652142"/>
              <a:gd name="connsiteY50" fmla="*/ 208660 h 1665940"/>
              <a:gd name="connsiteX51" fmla="*/ 821488 w 1652142"/>
              <a:gd name="connsiteY51" fmla="*/ 182440 h 1665940"/>
              <a:gd name="connsiteX52" fmla="*/ 815140 w 1652142"/>
              <a:gd name="connsiteY52" fmla="*/ 180739 h 1665940"/>
              <a:gd name="connsiteX53" fmla="*/ 915476 w 1652142"/>
              <a:gd name="connsiteY53" fmla="*/ 0 h 1665940"/>
              <a:gd name="connsiteX54" fmla="*/ 1158157 w 1652142"/>
              <a:gd name="connsiteY54" fmla="*/ 65026 h 1665940"/>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148331 w 1652142"/>
              <a:gd name="connsiteY21" fmla="*/ 270017 h 1665940"/>
              <a:gd name="connsiteX22" fmla="*/ 1286346 w 1652142"/>
              <a:gd name="connsiteY22" fmla="*/ 377149 h 1665940"/>
              <a:gd name="connsiteX23" fmla="*/ 1470353 w 1652142"/>
              <a:gd name="connsiteY23" fmla="*/ 331395 h 1665940"/>
              <a:gd name="connsiteX24" fmla="*/ 1588305 w 1652142"/>
              <a:gd name="connsiteY24" fmla="*/ 553229 h 1665940"/>
              <a:gd name="connsiteX25" fmla="*/ 1457194 w 1652142"/>
              <a:gd name="connsiteY25" fmla="*/ 671432 h 1665940"/>
              <a:gd name="connsiteX26" fmla="*/ 1478595 w 1652142"/>
              <a:gd name="connsiteY26" fmla="*/ 857704 h 1665940"/>
              <a:gd name="connsiteX27" fmla="*/ 1642362 w 1652142"/>
              <a:gd name="connsiteY27" fmla="*/ 948616 h 1665940"/>
              <a:gd name="connsiteX28" fmla="*/ 1577335 w 1652142"/>
              <a:gd name="connsiteY28" fmla="*/ 1191298 h 1665940"/>
              <a:gd name="connsiteX29" fmla="*/ 1378614 w 1652142"/>
              <a:gd name="connsiteY29" fmla="*/ 1187955 h 1665940"/>
              <a:gd name="connsiteX30" fmla="*/ 1288939 w 1652142"/>
              <a:gd name="connsiteY30" fmla="*/ 1301599 h 1665940"/>
              <a:gd name="connsiteX31" fmla="*/ 1354201 w 1652142"/>
              <a:gd name="connsiteY31" fmla="*/ 1471932 h 1665940"/>
              <a:gd name="connsiteX32" fmla="*/ 1148396 w 1652142"/>
              <a:gd name="connsiteY32" fmla="*/ 1616039 h 1665940"/>
              <a:gd name="connsiteX33" fmla="*/ 992294 w 1652142"/>
              <a:gd name="connsiteY33" fmla="*/ 1480516 h 1665940"/>
              <a:gd name="connsiteX34" fmla="*/ 823805 w 1652142"/>
              <a:gd name="connsiteY34" fmla="*/ 1495510 h 1665940"/>
              <a:gd name="connsiteX35" fmla="*/ 729193 w 1652142"/>
              <a:gd name="connsiteY35" fmla="*/ 1665940 h 1665940"/>
              <a:gd name="connsiteX36" fmla="*/ 486511 w 1652142"/>
              <a:gd name="connsiteY36" fmla="*/ 1600914 h 1665940"/>
              <a:gd name="connsiteX37" fmla="*/ 489790 w 1652142"/>
              <a:gd name="connsiteY37" fmla="*/ 1406012 h 1665940"/>
              <a:gd name="connsiteX38" fmla="*/ 352658 w 1652142"/>
              <a:gd name="connsiteY38" fmla="*/ 1298452 h 1665940"/>
              <a:gd name="connsiteX39" fmla="*/ 152856 w 1652142"/>
              <a:gd name="connsiteY39" fmla="*/ 1344512 h 1665940"/>
              <a:gd name="connsiteX40" fmla="*/ 46675 w 1652142"/>
              <a:gd name="connsiteY40" fmla="*/ 1116809 h 1665940"/>
              <a:gd name="connsiteX41" fmla="*/ 183929 w 1652142"/>
              <a:gd name="connsiteY41" fmla="*/ 1005520 h 1665940"/>
              <a:gd name="connsiteX42" fmla="*/ 161615 w 1652142"/>
              <a:gd name="connsiteY42" fmla="*/ 838915 h 1665940"/>
              <a:gd name="connsiteX43" fmla="*/ 0 w 1652142"/>
              <a:gd name="connsiteY43" fmla="*/ 749197 h 1665940"/>
              <a:gd name="connsiteX44" fmla="*/ 65026 w 1652142"/>
              <a:gd name="connsiteY44" fmla="*/ 506515 h 1665940"/>
              <a:gd name="connsiteX45" fmla="*/ 250227 w 1652142"/>
              <a:gd name="connsiteY45" fmla="*/ 509630 h 1665940"/>
              <a:gd name="connsiteX46" fmla="*/ 340015 w 1652142"/>
              <a:gd name="connsiteY46" fmla="*/ 388679 h 1665940"/>
              <a:gd name="connsiteX47" fmla="*/ 277984 w 1652142"/>
              <a:gd name="connsiteY47" fmla="*/ 197357 h 1665940"/>
              <a:gd name="connsiteX48" fmla="*/ 491050 w 1652142"/>
              <a:gd name="connsiteY48" fmla="*/ 64219 h 1665940"/>
              <a:gd name="connsiteX49" fmla="*/ 639843 w 1652142"/>
              <a:gd name="connsiteY49" fmla="*/ 207726 h 1665940"/>
              <a:gd name="connsiteX50" fmla="*/ 638348 w 1652142"/>
              <a:gd name="connsiteY50" fmla="*/ 208660 h 1665940"/>
              <a:gd name="connsiteX51" fmla="*/ 821488 w 1652142"/>
              <a:gd name="connsiteY51" fmla="*/ 182440 h 1665940"/>
              <a:gd name="connsiteX52" fmla="*/ 915476 w 1652142"/>
              <a:gd name="connsiteY52" fmla="*/ 0 h 1665940"/>
              <a:gd name="connsiteX53" fmla="*/ 1158157 w 1652142"/>
              <a:gd name="connsiteY53" fmla="*/ 65026 h 1665940"/>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148331 w 1652142"/>
              <a:gd name="connsiteY21" fmla="*/ 270017 h 1665940"/>
              <a:gd name="connsiteX22" fmla="*/ 1286346 w 1652142"/>
              <a:gd name="connsiteY22" fmla="*/ 377149 h 1665940"/>
              <a:gd name="connsiteX23" fmla="*/ 1470353 w 1652142"/>
              <a:gd name="connsiteY23" fmla="*/ 331395 h 1665940"/>
              <a:gd name="connsiteX24" fmla="*/ 1588305 w 1652142"/>
              <a:gd name="connsiteY24" fmla="*/ 553229 h 1665940"/>
              <a:gd name="connsiteX25" fmla="*/ 1457194 w 1652142"/>
              <a:gd name="connsiteY25" fmla="*/ 671432 h 1665940"/>
              <a:gd name="connsiteX26" fmla="*/ 1478595 w 1652142"/>
              <a:gd name="connsiteY26" fmla="*/ 857704 h 1665940"/>
              <a:gd name="connsiteX27" fmla="*/ 1642362 w 1652142"/>
              <a:gd name="connsiteY27" fmla="*/ 948616 h 1665940"/>
              <a:gd name="connsiteX28" fmla="*/ 1577335 w 1652142"/>
              <a:gd name="connsiteY28" fmla="*/ 1191298 h 1665940"/>
              <a:gd name="connsiteX29" fmla="*/ 1378614 w 1652142"/>
              <a:gd name="connsiteY29" fmla="*/ 1187955 h 1665940"/>
              <a:gd name="connsiteX30" fmla="*/ 1288939 w 1652142"/>
              <a:gd name="connsiteY30" fmla="*/ 1301599 h 1665940"/>
              <a:gd name="connsiteX31" fmla="*/ 1354201 w 1652142"/>
              <a:gd name="connsiteY31" fmla="*/ 1471932 h 1665940"/>
              <a:gd name="connsiteX32" fmla="*/ 1148396 w 1652142"/>
              <a:gd name="connsiteY32" fmla="*/ 1616039 h 1665940"/>
              <a:gd name="connsiteX33" fmla="*/ 992294 w 1652142"/>
              <a:gd name="connsiteY33" fmla="*/ 1480516 h 1665940"/>
              <a:gd name="connsiteX34" fmla="*/ 823805 w 1652142"/>
              <a:gd name="connsiteY34" fmla="*/ 1495510 h 1665940"/>
              <a:gd name="connsiteX35" fmla="*/ 729193 w 1652142"/>
              <a:gd name="connsiteY35" fmla="*/ 1665940 h 1665940"/>
              <a:gd name="connsiteX36" fmla="*/ 486511 w 1652142"/>
              <a:gd name="connsiteY36" fmla="*/ 1600914 h 1665940"/>
              <a:gd name="connsiteX37" fmla="*/ 489790 w 1652142"/>
              <a:gd name="connsiteY37" fmla="*/ 1406012 h 1665940"/>
              <a:gd name="connsiteX38" fmla="*/ 352658 w 1652142"/>
              <a:gd name="connsiteY38" fmla="*/ 1298452 h 1665940"/>
              <a:gd name="connsiteX39" fmla="*/ 152856 w 1652142"/>
              <a:gd name="connsiteY39" fmla="*/ 1344512 h 1665940"/>
              <a:gd name="connsiteX40" fmla="*/ 46675 w 1652142"/>
              <a:gd name="connsiteY40" fmla="*/ 1116809 h 1665940"/>
              <a:gd name="connsiteX41" fmla="*/ 183929 w 1652142"/>
              <a:gd name="connsiteY41" fmla="*/ 1005520 h 1665940"/>
              <a:gd name="connsiteX42" fmla="*/ 161615 w 1652142"/>
              <a:gd name="connsiteY42" fmla="*/ 838915 h 1665940"/>
              <a:gd name="connsiteX43" fmla="*/ 0 w 1652142"/>
              <a:gd name="connsiteY43" fmla="*/ 749197 h 1665940"/>
              <a:gd name="connsiteX44" fmla="*/ 65026 w 1652142"/>
              <a:gd name="connsiteY44" fmla="*/ 506515 h 1665940"/>
              <a:gd name="connsiteX45" fmla="*/ 250227 w 1652142"/>
              <a:gd name="connsiteY45" fmla="*/ 509630 h 1665940"/>
              <a:gd name="connsiteX46" fmla="*/ 340015 w 1652142"/>
              <a:gd name="connsiteY46" fmla="*/ 388679 h 1665940"/>
              <a:gd name="connsiteX47" fmla="*/ 277984 w 1652142"/>
              <a:gd name="connsiteY47" fmla="*/ 197357 h 1665940"/>
              <a:gd name="connsiteX48" fmla="*/ 491050 w 1652142"/>
              <a:gd name="connsiteY48" fmla="*/ 64219 h 1665940"/>
              <a:gd name="connsiteX49" fmla="*/ 639843 w 1652142"/>
              <a:gd name="connsiteY49" fmla="*/ 207726 h 1665940"/>
              <a:gd name="connsiteX50" fmla="*/ 821488 w 1652142"/>
              <a:gd name="connsiteY50" fmla="*/ 182440 h 1665940"/>
              <a:gd name="connsiteX51" fmla="*/ 915476 w 1652142"/>
              <a:gd name="connsiteY51" fmla="*/ 0 h 1665940"/>
              <a:gd name="connsiteX52" fmla="*/ 1158157 w 1652142"/>
              <a:gd name="connsiteY52" fmla="*/ 65026 h 1665940"/>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286346 w 1652142"/>
              <a:gd name="connsiteY21" fmla="*/ 377149 h 1665940"/>
              <a:gd name="connsiteX22" fmla="*/ 1470353 w 1652142"/>
              <a:gd name="connsiteY22" fmla="*/ 331395 h 1665940"/>
              <a:gd name="connsiteX23" fmla="*/ 1588305 w 1652142"/>
              <a:gd name="connsiteY23" fmla="*/ 553229 h 1665940"/>
              <a:gd name="connsiteX24" fmla="*/ 1457194 w 1652142"/>
              <a:gd name="connsiteY24" fmla="*/ 671432 h 1665940"/>
              <a:gd name="connsiteX25" fmla="*/ 1478595 w 1652142"/>
              <a:gd name="connsiteY25" fmla="*/ 857704 h 1665940"/>
              <a:gd name="connsiteX26" fmla="*/ 1642362 w 1652142"/>
              <a:gd name="connsiteY26" fmla="*/ 948616 h 1665940"/>
              <a:gd name="connsiteX27" fmla="*/ 1577335 w 1652142"/>
              <a:gd name="connsiteY27" fmla="*/ 1191298 h 1665940"/>
              <a:gd name="connsiteX28" fmla="*/ 1378614 w 1652142"/>
              <a:gd name="connsiteY28" fmla="*/ 1187955 h 1665940"/>
              <a:gd name="connsiteX29" fmla="*/ 1288939 w 1652142"/>
              <a:gd name="connsiteY29" fmla="*/ 1301599 h 1665940"/>
              <a:gd name="connsiteX30" fmla="*/ 1354201 w 1652142"/>
              <a:gd name="connsiteY30" fmla="*/ 1471932 h 1665940"/>
              <a:gd name="connsiteX31" fmla="*/ 1148396 w 1652142"/>
              <a:gd name="connsiteY31" fmla="*/ 1616039 h 1665940"/>
              <a:gd name="connsiteX32" fmla="*/ 992294 w 1652142"/>
              <a:gd name="connsiteY32" fmla="*/ 1480516 h 1665940"/>
              <a:gd name="connsiteX33" fmla="*/ 823805 w 1652142"/>
              <a:gd name="connsiteY33" fmla="*/ 1495510 h 1665940"/>
              <a:gd name="connsiteX34" fmla="*/ 729193 w 1652142"/>
              <a:gd name="connsiteY34" fmla="*/ 1665940 h 1665940"/>
              <a:gd name="connsiteX35" fmla="*/ 486511 w 1652142"/>
              <a:gd name="connsiteY35" fmla="*/ 1600914 h 1665940"/>
              <a:gd name="connsiteX36" fmla="*/ 489790 w 1652142"/>
              <a:gd name="connsiteY36" fmla="*/ 1406012 h 1665940"/>
              <a:gd name="connsiteX37" fmla="*/ 352658 w 1652142"/>
              <a:gd name="connsiteY37" fmla="*/ 1298452 h 1665940"/>
              <a:gd name="connsiteX38" fmla="*/ 152856 w 1652142"/>
              <a:gd name="connsiteY38" fmla="*/ 1344512 h 1665940"/>
              <a:gd name="connsiteX39" fmla="*/ 46675 w 1652142"/>
              <a:gd name="connsiteY39" fmla="*/ 1116809 h 1665940"/>
              <a:gd name="connsiteX40" fmla="*/ 183929 w 1652142"/>
              <a:gd name="connsiteY40" fmla="*/ 1005520 h 1665940"/>
              <a:gd name="connsiteX41" fmla="*/ 161615 w 1652142"/>
              <a:gd name="connsiteY41" fmla="*/ 838915 h 1665940"/>
              <a:gd name="connsiteX42" fmla="*/ 0 w 1652142"/>
              <a:gd name="connsiteY42" fmla="*/ 749197 h 1665940"/>
              <a:gd name="connsiteX43" fmla="*/ 65026 w 1652142"/>
              <a:gd name="connsiteY43" fmla="*/ 506515 h 1665940"/>
              <a:gd name="connsiteX44" fmla="*/ 250227 w 1652142"/>
              <a:gd name="connsiteY44" fmla="*/ 509630 h 1665940"/>
              <a:gd name="connsiteX45" fmla="*/ 340015 w 1652142"/>
              <a:gd name="connsiteY45" fmla="*/ 388679 h 1665940"/>
              <a:gd name="connsiteX46" fmla="*/ 277984 w 1652142"/>
              <a:gd name="connsiteY46" fmla="*/ 197357 h 1665940"/>
              <a:gd name="connsiteX47" fmla="*/ 491050 w 1652142"/>
              <a:gd name="connsiteY47" fmla="*/ 64219 h 1665940"/>
              <a:gd name="connsiteX48" fmla="*/ 639843 w 1652142"/>
              <a:gd name="connsiteY48" fmla="*/ 207726 h 1665940"/>
              <a:gd name="connsiteX49" fmla="*/ 821488 w 1652142"/>
              <a:gd name="connsiteY49" fmla="*/ 182440 h 1665940"/>
              <a:gd name="connsiteX50" fmla="*/ 915476 w 1652142"/>
              <a:gd name="connsiteY50" fmla="*/ 0 h 1665940"/>
              <a:gd name="connsiteX51" fmla="*/ 1158157 w 1652142"/>
              <a:gd name="connsiteY51" fmla="*/ 65026 h 1665940"/>
              <a:gd name="connsiteX0" fmla="*/ 898689 w 1649662"/>
              <a:gd name="connsiteY0" fmla="*/ 548008 h 1665940"/>
              <a:gd name="connsiteX1" fmla="*/ 529661 w 1649662"/>
              <a:gd name="connsiteY1" fmla="*/ 761066 h 1665940"/>
              <a:gd name="connsiteX2" fmla="*/ 742719 w 1649662"/>
              <a:gd name="connsiteY2" fmla="*/ 1130094 h 1665940"/>
              <a:gd name="connsiteX3" fmla="*/ 1111747 w 1649662"/>
              <a:gd name="connsiteY3" fmla="*/ 917036 h 1665940"/>
              <a:gd name="connsiteX4" fmla="*/ 898689 w 1649662"/>
              <a:gd name="connsiteY4" fmla="*/ 548008 h 1665940"/>
              <a:gd name="connsiteX5" fmla="*/ 952303 w 1649662"/>
              <a:gd name="connsiteY5" fmla="*/ 347916 h 1665940"/>
              <a:gd name="connsiteX6" fmla="*/ 1311839 w 1649662"/>
              <a:gd name="connsiteY6" fmla="*/ 970650 h 1665940"/>
              <a:gd name="connsiteX7" fmla="*/ 689105 w 1649662"/>
              <a:gd name="connsiteY7" fmla="*/ 1330186 h 1665940"/>
              <a:gd name="connsiteX8" fmla="*/ 329569 w 1649662"/>
              <a:gd name="connsiteY8" fmla="*/ 707451 h 1665940"/>
              <a:gd name="connsiteX9" fmla="*/ 952303 w 1649662"/>
              <a:gd name="connsiteY9" fmla="*/ 347916 h 1665940"/>
              <a:gd name="connsiteX10" fmla="*/ 971799 w 1649662"/>
              <a:gd name="connsiteY10" fmla="*/ 275155 h 1665940"/>
              <a:gd name="connsiteX11" fmla="*/ 256808 w 1649662"/>
              <a:gd name="connsiteY11" fmla="*/ 687955 h 1665940"/>
              <a:gd name="connsiteX12" fmla="*/ 669609 w 1649662"/>
              <a:gd name="connsiteY12" fmla="*/ 1402947 h 1665940"/>
              <a:gd name="connsiteX13" fmla="*/ 1384600 w 1649662"/>
              <a:gd name="connsiteY13" fmla="*/ 990146 h 1665940"/>
              <a:gd name="connsiteX14" fmla="*/ 971799 w 1649662"/>
              <a:gd name="connsiteY14" fmla="*/ 275155 h 1665940"/>
              <a:gd name="connsiteX15" fmla="*/ 1647140 w 1649662"/>
              <a:gd name="connsiteY15" fmla="*/ 399895 h 1665940"/>
              <a:gd name="connsiteX16" fmla="*/ 1649662 w 1649662"/>
              <a:gd name="connsiteY16" fmla="*/ 403784 h 1665940"/>
              <a:gd name="connsiteX17" fmla="*/ 1647140 w 1649662"/>
              <a:gd name="connsiteY17" fmla="*/ 399895 h 1665940"/>
              <a:gd name="connsiteX18" fmla="*/ 1158157 w 1649662"/>
              <a:gd name="connsiteY18" fmla="*/ 65026 h 1665940"/>
              <a:gd name="connsiteX19" fmla="*/ 1154679 w 1649662"/>
              <a:gd name="connsiteY19" fmla="*/ 271718 h 1665940"/>
              <a:gd name="connsiteX20" fmla="*/ 1286346 w 1649662"/>
              <a:gd name="connsiteY20" fmla="*/ 377149 h 1665940"/>
              <a:gd name="connsiteX21" fmla="*/ 1470353 w 1649662"/>
              <a:gd name="connsiteY21" fmla="*/ 331395 h 1665940"/>
              <a:gd name="connsiteX22" fmla="*/ 1588305 w 1649662"/>
              <a:gd name="connsiteY22" fmla="*/ 553229 h 1665940"/>
              <a:gd name="connsiteX23" fmla="*/ 1457194 w 1649662"/>
              <a:gd name="connsiteY23" fmla="*/ 671432 h 1665940"/>
              <a:gd name="connsiteX24" fmla="*/ 1478595 w 1649662"/>
              <a:gd name="connsiteY24" fmla="*/ 857704 h 1665940"/>
              <a:gd name="connsiteX25" fmla="*/ 1642362 w 1649662"/>
              <a:gd name="connsiteY25" fmla="*/ 948616 h 1665940"/>
              <a:gd name="connsiteX26" fmla="*/ 1577335 w 1649662"/>
              <a:gd name="connsiteY26" fmla="*/ 1191298 h 1665940"/>
              <a:gd name="connsiteX27" fmla="*/ 1378614 w 1649662"/>
              <a:gd name="connsiteY27" fmla="*/ 1187955 h 1665940"/>
              <a:gd name="connsiteX28" fmla="*/ 1288939 w 1649662"/>
              <a:gd name="connsiteY28" fmla="*/ 1301599 h 1665940"/>
              <a:gd name="connsiteX29" fmla="*/ 1354201 w 1649662"/>
              <a:gd name="connsiteY29" fmla="*/ 1471932 h 1665940"/>
              <a:gd name="connsiteX30" fmla="*/ 1148396 w 1649662"/>
              <a:gd name="connsiteY30" fmla="*/ 1616039 h 1665940"/>
              <a:gd name="connsiteX31" fmla="*/ 992294 w 1649662"/>
              <a:gd name="connsiteY31" fmla="*/ 1480516 h 1665940"/>
              <a:gd name="connsiteX32" fmla="*/ 823805 w 1649662"/>
              <a:gd name="connsiteY32" fmla="*/ 1495510 h 1665940"/>
              <a:gd name="connsiteX33" fmla="*/ 729193 w 1649662"/>
              <a:gd name="connsiteY33" fmla="*/ 1665940 h 1665940"/>
              <a:gd name="connsiteX34" fmla="*/ 486511 w 1649662"/>
              <a:gd name="connsiteY34" fmla="*/ 1600914 h 1665940"/>
              <a:gd name="connsiteX35" fmla="*/ 489790 w 1649662"/>
              <a:gd name="connsiteY35" fmla="*/ 1406012 h 1665940"/>
              <a:gd name="connsiteX36" fmla="*/ 352658 w 1649662"/>
              <a:gd name="connsiteY36" fmla="*/ 1298452 h 1665940"/>
              <a:gd name="connsiteX37" fmla="*/ 152856 w 1649662"/>
              <a:gd name="connsiteY37" fmla="*/ 1344512 h 1665940"/>
              <a:gd name="connsiteX38" fmla="*/ 46675 w 1649662"/>
              <a:gd name="connsiteY38" fmla="*/ 1116809 h 1665940"/>
              <a:gd name="connsiteX39" fmla="*/ 183929 w 1649662"/>
              <a:gd name="connsiteY39" fmla="*/ 1005520 h 1665940"/>
              <a:gd name="connsiteX40" fmla="*/ 161615 w 1649662"/>
              <a:gd name="connsiteY40" fmla="*/ 838915 h 1665940"/>
              <a:gd name="connsiteX41" fmla="*/ 0 w 1649662"/>
              <a:gd name="connsiteY41" fmla="*/ 749197 h 1665940"/>
              <a:gd name="connsiteX42" fmla="*/ 65026 w 1649662"/>
              <a:gd name="connsiteY42" fmla="*/ 506515 h 1665940"/>
              <a:gd name="connsiteX43" fmla="*/ 250227 w 1649662"/>
              <a:gd name="connsiteY43" fmla="*/ 509630 h 1665940"/>
              <a:gd name="connsiteX44" fmla="*/ 340015 w 1649662"/>
              <a:gd name="connsiteY44" fmla="*/ 388679 h 1665940"/>
              <a:gd name="connsiteX45" fmla="*/ 277984 w 1649662"/>
              <a:gd name="connsiteY45" fmla="*/ 197357 h 1665940"/>
              <a:gd name="connsiteX46" fmla="*/ 491050 w 1649662"/>
              <a:gd name="connsiteY46" fmla="*/ 64219 h 1665940"/>
              <a:gd name="connsiteX47" fmla="*/ 639843 w 1649662"/>
              <a:gd name="connsiteY47" fmla="*/ 207726 h 1665940"/>
              <a:gd name="connsiteX48" fmla="*/ 821488 w 1649662"/>
              <a:gd name="connsiteY48" fmla="*/ 182440 h 1665940"/>
              <a:gd name="connsiteX49" fmla="*/ 915476 w 1649662"/>
              <a:gd name="connsiteY49" fmla="*/ 0 h 1665940"/>
              <a:gd name="connsiteX50" fmla="*/ 1158157 w 1649662"/>
              <a:gd name="connsiteY50" fmla="*/ 65026 h 1665940"/>
              <a:gd name="connsiteX0" fmla="*/ 898689 w 1642362"/>
              <a:gd name="connsiteY0" fmla="*/ 548008 h 1665940"/>
              <a:gd name="connsiteX1" fmla="*/ 529661 w 1642362"/>
              <a:gd name="connsiteY1" fmla="*/ 761066 h 1665940"/>
              <a:gd name="connsiteX2" fmla="*/ 742719 w 1642362"/>
              <a:gd name="connsiteY2" fmla="*/ 1130094 h 1665940"/>
              <a:gd name="connsiteX3" fmla="*/ 1111747 w 1642362"/>
              <a:gd name="connsiteY3" fmla="*/ 917036 h 1665940"/>
              <a:gd name="connsiteX4" fmla="*/ 898689 w 1642362"/>
              <a:gd name="connsiteY4" fmla="*/ 548008 h 1665940"/>
              <a:gd name="connsiteX5" fmla="*/ 952303 w 1642362"/>
              <a:gd name="connsiteY5" fmla="*/ 347916 h 1665940"/>
              <a:gd name="connsiteX6" fmla="*/ 1311839 w 1642362"/>
              <a:gd name="connsiteY6" fmla="*/ 970650 h 1665940"/>
              <a:gd name="connsiteX7" fmla="*/ 689105 w 1642362"/>
              <a:gd name="connsiteY7" fmla="*/ 1330186 h 1665940"/>
              <a:gd name="connsiteX8" fmla="*/ 329569 w 1642362"/>
              <a:gd name="connsiteY8" fmla="*/ 707451 h 1665940"/>
              <a:gd name="connsiteX9" fmla="*/ 952303 w 1642362"/>
              <a:gd name="connsiteY9" fmla="*/ 347916 h 1665940"/>
              <a:gd name="connsiteX10" fmla="*/ 971799 w 1642362"/>
              <a:gd name="connsiteY10" fmla="*/ 275155 h 1665940"/>
              <a:gd name="connsiteX11" fmla="*/ 256808 w 1642362"/>
              <a:gd name="connsiteY11" fmla="*/ 687955 h 1665940"/>
              <a:gd name="connsiteX12" fmla="*/ 669609 w 1642362"/>
              <a:gd name="connsiteY12" fmla="*/ 1402947 h 1665940"/>
              <a:gd name="connsiteX13" fmla="*/ 1384600 w 1642362"/>
              <a:gd name="connsiteY13" fmla="*/ 990146 h 1665940"/>
              <a:gd name="connsiteX14" fmla="*/ 971799 w 1642362"/>
              <a:gd name="connsiteY14" fmla="*/ 275155 h 1665940"/>
              <a:gd name="connsiteX15" fmla="*/ 1158157 w 1642362"/>
              <a:gd name="connsiteY15" fmla="*/ 65026 h 1665940"/>
              <a:gd name="connsiteX16" fmla="*/ 1154679 w 1642362"/>
              <a:gd name="connsiteY16" fmla="*/ 271718 h 1665940"/>
              <a:gd name="connsiteX17" fmla="*/ 1286346 w 1642362"/>
              <a:gd name="connsiteY17" fmla="*/ 377149 h 1665940"/>
              <a:gd name="connsiteX18" fmla="*/ 1470353 w 1642362"/>
              <a:gd name="connsiteY18" fmla="*/ 331395 h 1665940"/>
              <a:gd name="connsiteX19" fmla="*/ 1588305 w 1642362"/>
              <a:gd name="connsiteY19" fmla="*/ 553229 h 1665940"/>
              <a:gd name="connsiteX20" fmla="*/ 1457194 w 1642362"/>
              <a:gd name="connsiteY20" fmla="*/ 671432 h 1665940"/>
              <a:gd name="connsiteX21" fmla="*/ 1478595 w 1642362"/>
              <a:gd name="connsiteY21" fmla="*/ 857704 h 1665940"/>
              <a:gd name="connsiteX22" fmla="*/ 1642362 w 1642362"/>
              <a:gd name="connsiteY22" fmla="*/ 948616 h 1665940"/>
              <a:gd name="connsiteX23" fmla="*/ 1577335 w 1642362"/>
              <a:gd name="connsiteY23" fmla="*/ 1191298 h 1665940"/>
              <a:gd name="connsiteX24" fmla="*/ 1378614 w 1642362"/>
              <a:gd name="connsiteY24" fmla="*/ 1187955 h 1665940"/>
              <a:gd name="connsiteX25" fmla="*/ 1288939 w 1642362"/>
              <a:gd name="connsiteY25" fmla="*/ 1301599 h 1665940"/>
              <a:gd name="connsiteX26" fmla="*/ 1354201 w 1642362"/>
              <a:gd name="connsiteY26" fmla="*/ 1471932 h 1665940"/>
              <a:gd name="connsiteX27" fmla="*/ 1148396 w 1642362"/>
              <a:gd name="connsiteY27" fmla="*/ 1616039 h 1665940"/>
              <a:gd name="connsiteX28" fmla="*/ 992294 w 1642362"/>
              <a:gd name="connsiteY28" fmla="*/ 1480516 h 1665940"/>
              <a:gd name="connsiteX29" fmla="*/ 823805 w 1642362"/>
              <a:gd name="connsiteY29" fmla="*/ 1495510 h 1665940"/>
              <a:gd name="connsiteX30" fmla="*/ 729193 w 1642362"/>
              <a:gd name="connsiteY30" fmla="*/ 1665940 h 1665940"/>
              <a:gd name="connsiteX31" fmla="*/ 486511 w 1642362"/>
              <a:gd name="connsiteY31" fmla="*/ 1600914 h 1665940"/>
              <a:gd name="connsiteX32" fmla="*/ 489790 w 1642362"/>
              <a:gd name="connsiteY32" fmla="*/ 1406012 h 1665940"/>
              <a:gd name="connsiteX33" fmla="*/ 352658 w 1642362"/>
              <a:gd name="connsiteY33" fmla="*/ 1298452 h 1665940"/>
              <a:gd name="connsiteX34" fmla="*/ 152856 w 1642362"/>
              <a:gd name="connsiteY34" fmla="*/ 1344512 h 1665940"/>
              <a:gd name="connsiteX35" fmla="*/ 46675 w 1642362"/>
              <a:gd name="connsiteY35" fmla="*/ 1116809 h 1665940"/>
              <a:gd name="connsiteX36" fmla="*/ 183929 w 1642362"/>
              <a:gd name="connsiteY36" fmla="*/ 1005520 h 1665940"/>
              <a:gd name="connsiteX37" fmla="*/ 161615 w 1642362"/>
              <a:gd name="connsiteY37" fmla="*/ 838915 h 1665940"/>
              <a:gd name="connsiteX38" fmla="*/ 0 w 1642362"/>
              <a:gd name="connsiteY38" fmla="*/ 749197 h 1665940"/>
              <a:gd name="connsiteX39" fmla="*/ 65026 w 1642362"/>
              <a:gd name="connsiteY39" fmla="*/ 506515 h 1665940"/>
              <a:gd name="connsiteX40" fmla="*/ 250227 w 1642362"/>
              <a:gd name="connsiteY40" fmla="*/ 509630 h 1665940"/>
              <a:gd name="connsiteX41" fmla="*/ 340015 w 1642362"/>
              <a:gd name="connsiteY41" fmla="*/ 388679 h 1665940"/>
              <a:gd name="connsiteX42" fmla="*/ 277984 w 1642362"/>
              <a:gd name="connsiteY42" fmla="*/ 197357 h 1665940"/>
              <a:gd name="connsiteX43" fmla="*/ 491050 w 1642362"/>
              <a:gd name="connsiteY43" fmla="*/ 64219 h 1665940"/>
              <a:gd name="connsiteX44" fmla="*/ 639843 w 1642362"/>
              <a:gd name="connsiteY44" fmla="*/ 207726 h 1665940"/>
              <a:gd name="connsiteX45" fmla="*/ 821488 w 1642362"/>
              <a:gd name="connsiteY45" fmla="*/ 182440 h 1665940"/>
              <a:gd name="connsiteX46" fmla="*/ 915476 w 1642362"/>
              <a:gd name="connsiteY46" fmla="*/ 0 h 1665940"/>
              <a:gd name="connsiteX47" fmla="*/ 1158157 w 1642362"/>
              <a:gd name="connsiteY47" fmla="*/ 65026 h 1665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64236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158157" y="65026"/>
                </a:moveTo>
                <a:cubicBezTo>
                  <a:pt x="1156998" y="133923"/>
                  <a:pt x="1155838" y="202821"/>
                  <a:pt x="1154679" y="271718"/>
                </a:cubicBezTo>
                <a:lnTo>
                  <a:pt x="1286346" y="377149"/>
                </a:ln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823805" y="1495510"/>
                </a:lnTo>
                <a:lnTo>
                  <a:pt x="729193" y="1665940"/>
                </a:lnTo>
                <a:lnTo>
                  <a:pt x="486511" y="1600914"/>
                </a:lnTo>
                <a:lnTo>
                  <a:pt x="489790" y="1406012"/>
                </a:lnTo>
                <a:cubicBezTo>
                  <a:pt x="438364" y="1376702"/>
                  <a:pt x="391917" y="1340859"/>
                  <a:pt x="352658" y="1298452"/>
                </a:cubicBez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821488" y="182440"/>
                </a:lnTo>
                <a:lnTo>
                  <a:pt x="915476" y="0"/>
                </a:lnTo>
                <a:lnTo>
                  <a:pt x="1158157" y="65026"/>
                </a:lnTo>
                <a:close/>
              </a:path>
            </a:pathLst>
          </a:custGeom>
          <a:solidFill>
            <a:schemeClr val="bg1"/>
          </a:solidFill>
          <a:ln w="31750">
            <a:noFill/>
          </a:ln>
          <a:effectLst>
            <a:innerShdw blurRad="114300">
              <a:schemeClr val="bg1">
                <a:lumMod val="7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8" name="Rectangle 7">
            <a:extLst>
              <a:ext uri="{FF2B5EF4-FFF2-40B4-BE49-F238E27FC236}">
                <a16:creationId xmlns:a16="http://schemas.microsoft.com/office/drawing/2014/main" xmlns="" id="{FE21FA63-AC15-4DE7-9AE2-3208C793519C}"/>
              </a:ext>
            </a:extLst>
          </p:cNvPr>
          <p:cNvSpPr/>
          <p:nvPr userDrawn="1"/>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BASIC LAYOUT</a:t>
            </a:r>
          </a:p>
        </p:txBody>
      </p:sp>
      <p:sp>
        <p:nvSpPr>
          <p:cNvPr id="3" name="Rectangle 2">
            <a:extLst>
              <a:ext uri="{FF2B5EF4-FFF2-40B4-BE49-F238E27FC236}">
                <a16:creationId xmlns:a16="http://schemas.microsoft.com/office/drawing/2014/main" xmlns="" id="{040102CF-3DC1-4FBF-A6B6-7990E98E434C}"/>
              </a:ext>
            </a:extLst>
          </p:cNvPr>
          <p:cNvSpPr/>
          <p:nvPr userDrawn="1"/>
        </p:nvSpPr>
        <p:spPr>
          <a:xfrm>
            <a:off x="0" y="6605081"/>
            <a:ext cx="12192000" cy="276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xmlns="" id="{F14E7073-04D6-4156-BAD6-03D7742E4277}"/>
              </a:ext>
            </a:extLst>
          </p:cNvPr>
          <p:cNvSpPr/>
          <p:nvPr userDrawn="1"/>
        </p:nvSpPr>
        <p:spPr>
          <a:xfrm>
            <a:off x="0" y="0"/>
            <a:ext cx="12192000" cy="778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xmlns="" id="{605B5919-1260-4929-BF92-B5876842C4C1}"/>
              </a:ext>
            </a:extLst>
          </p:cNvPr>
          <p:cNvSpPr/>
          <p:nvPr userDrawn="1"/>
        </p:nvSpPr>
        <p:spPr>
          <a:xfrm rot="10800000">
            <a:off x="5920902" y="0"/>
            <a:ext cx="350196" cy="30189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3545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accent2"/>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856387" y="925918"/>
            <a:ext cx="6957387" cy="724247"/>
          </a:xfrm>
          <a:prstGeom prst="rect">
            <a:avLst/>
          </a:prstGeom>
        </p:spPr>
        <p:txBody>
          <a:bodyPr anchor="ctr"/>
          <a:lstStyle>
            <a:lvl1pPr marL="0" indent="0" algn="l">
              <a:buNone/>
              <a:defRPr sz="5400" b="0" baseline="0">
                <a:solidFill>
                  <a:schemeClr val="accent1"/>
                </a:solidFill>
                <a:latin typeface="+mj-lt"/>
                <a:cs typeface="Arial" pitchFamily="34" charset="0"/>
              </a:defRPr>
            </a:lvl1pPr>
          </a:lstStyle>
          <a:p>
            <a:pPr lvl="0"/>
            <a:r>
              <a:rPr lang="en-US" altLang="ko-KR" dirty="0"/>
              <a:t>BASIC LAYOUT</a:t>
            </a:r>
          </a:p>
        </p:txBody>
      </p:sp>
      <p:sp>
        <p:nvSpPr>
          <p:cNvPr id="6" name="Graphic 2">
            <a:extLst>
              <a:ext uri="{FF2B5EF4-FFF2-40B4-BE49-F238E27FC236}">
                <a16:creationId xmlns:a16="http://schemas.microsoft.com/office/drawing/2014/main" xmlns="" id="{1DD60E7E-E490-46D9-AB9B-87D9364A77D2}"/>
              </a:ext>
            </a:extLst>
          </p:cNvPr>
          <p:cNvSpPr/>
          <p:nvPr userDrawn="1"/>
        </p:nvSpPr>
        <p:spPr>
          <a:xfrm rot="2869724" flipH="1">
            <a:off x="-802604" y="1334467"/>
            <a:ext cx="5051336" cy="4369711"/>
          </a:xfrm>
          <a:custGeom>
            <a:avLst/>
            <a:gdLst>
              <a:gd name="connsiteX0" fmla="*/ 3953474 w 3952875"/>
              <a:gd name="connsiteY0" fmla="*/ 419576 h 3419475"/>
              <a:gd name="connsiteX1" fmla="*/ 3905849 w 3952875"/>
              <a:gd name="connsiteY1" fmla="*/ 547211 h 3419475"/>
              <a:gd name="connsiteX2" fmla="*/ 3792502 w 3952875"/>
              <a:gd name="connsiteY2" fmla="*/ 660559 h 3419475"/>
              <a:gd name="connsiteX3" fmla="*/ 3790597 w 3952875"/>
              <a:gd name="connsiteY3" fmla="*/ 681514 h 3419475"/>
              <a:gd name="connsiteX4" fmla="*/ 3926804 w 3952875"/>
              <a:gd name="connsiteY4" fmla="*/ 951071 h 3419475"/>
              <a:gd name="connsiteX5" fmla="*/ 3666772 w 3952875"/>
              <a:gd name="connsiteY5" fmla="*/ 1351121 h 3419475"/>
              <a:gd name="connsiteX6" fmla="*/ 3287677 w 3952875"/>
              <a:gd name="connsiteY6" fmla="*/ 1288256 h 3419475"/>
              <a:gd name="connsiteX7" fmla="*/ 3139087 w 3952875"/>
              <a:gd name="connsiteY7" fmla="*/ 980599 h 3419475"/>
              <a:gd name="connsiteX8" fmla="*/ 3139087 w 3952875"/>
              <a:gd name="connsiteY8" fmla="*/ 971074 h 3419475"/>
              <a:gd name="connsiteX9" fmla="*/ 3138134 w 3952875"/>
              <a:gd name="connsiteY9" fmla="*/ 968216 h 3419475"/>
              <a:gd name="connsiteX10" fmla="*/ 3120989 w 3952875"/>
              <a:gd name="connsiteY10" fmla="*/ 1003459 h 3419475"/>
              <a:gd name="connsiteX11" fmla="*/ 3085747 w 3952875"/>
              <a:gd name="connsiteY11" fmla="*/ 1100614 h 3419475"/>
              <a:gd name="connsiteX12" fmla="*/ 3064792 w 3952875"/>
              <a:gd name="connsiteY12" fmla="*/ 1115854 h 3419475"/>
              <a:gd name="connsiteX13" fmla="*/ 2966684 w 3952875"/>
              <a:gd name="connsiteY13" fmla="*/ 1120616 h 3419475"/>
              <a:gd name="connsiteX14" fmla="*/ 2990497 w 3952875"/>
              <a:gd name="connsiteY14" fmla="*/ 1170146 h 3419475"/>
              <a:gd name="connsiteX15" fmla="*/ 2941919 w 3952875"/>
              <a:gd name="connsiteY15" fmla="*/ 1277779 h 3419475"/>
              <a:gd name="connsiteX16" fmla="*/ 2824762 w 3952875"/>
              <a:gd name="connsiteY16" fmla="*/ 1266349 h 3419475"/>
              <a:gd name="connsiteX17" fmla="*/ 2794282 w 3952875"/>
              <a:gd name="connsiteY17" fmla="*/ 1266349 h 3419475"/>
              <a:gd name="connsiteX18" fmla="*/ 2549489 w 3952875"/>
              <a:gd name="connsiteY18" fmla="*/ 1492091 h 3419475"/>
              <a:gd name="connsiteX19" fmla="*/ 2170394 w 3952875"/>
              <a:gd name="connsiteY19" fmla="*/ 1841659 h 3419475"/>
              <a:gd name="connsiteX20" fmla="*/ 1886549 w 3952875"/>
              <a:gd name="connsiteY20" fmla="*/ 2103596 h 3419475"/>
              <a:gd name="connsiteX21" fmla="*/ 1505549 w 3952875"/>
              <a:gd name="connsiteY21" fmla="*/ 2454116 h 3419475"/>
              <a:gd name="connsiteX22" fmla="*/ 1221704 w 3952875"/>
              <a:gd name="connsiteY22" fmla="*/ 2716054 h 3419475"/>
              <a:gd name="connsiteX23" fmla="*/ 839752 w 3952875"/>
              <a:gd name="connsiteY23" fmla="*/ 3067526 h 3419475"/>
              <a:gd name="connsiteX24" fmla="*/ 621629 w 3952875"/>
              <a:gd name="connsiteY24" fmla="*/ 3269456 h 3419475"/>
              <a:gd name="connsiteX25" fmla="*/ 592102 w 3952875"/>
              <a:gd name="connsiteY25" fmla="*/ 3268504 h 3419475"/>
              <a:gd name="connsiteX26" fmla="*/ 572099 w 3952875"/>
              <a:gd name="connsiteY26" fmla="*/ 3254216 h 3419475"/>
              <a:gd name="connsiteX27" fmla="*/ 563527 w 3952875"/>
              <a:gd name="connsiteY27" fmla="*/ 3281839 h 3419475"/>
              <a:gd name="connsiteX28" fmla="*/ 458752 w 3952875"/>
              <a:gd name="connsiteY28" fmla="*/ 3411379 h 3419475"/>
              <a:gd name="connsiteX29" fmla="*/ 316829 w 3952875"/>
              <a:gd name="connsiteY29" fmla="*/ 3314224 h 3419475"/>
              <a:gd name="connsiteX30" fmla="*/ 461609 w 3952875"/>
              <a:gd name="connsiteY30" fmla="*/ 3164681 h 3419475"/>
              <a:gd name="connsiteX31" fmla="*/ 476849 w 3952875"/>
              <a:gd name="connsiteY31" fmla="*/ 3164681 h 3419475"/>
              <a:gd name="connsiteX32" fmla="*/ 479707 w 3952875"/>
              <a:gd name="connsiteY32" fmla="*/ 3146584 h 3419475"/>
              <a:gd name="connsiteX33" fmla="*/ 481612 w 3952875"/>
              <a:gd name="connsiteY33" fmla="*/ 3098006 h 3419475"/>
              <a:gd name="connsiteX34" fmla="*/ 644489 w 3952875"/>
              <a:gd name="connsiteY34" fmla="*/ 2950369 h 3419475"/>
              <a:gd name="connsiteX35" fmla="*/ 645442 w 3952875"/>
              <a:gd name="connsiteY35" fmla="*/ 2923699 h 3419475"/>
              <a:gd name="connsiteX36" fmla="*/ 614962 w 3952875"/>
              <a:gd name="connsiteY36" fmla="*/ 2890361 h 3419475"/>
              <a:gd name="connsiteX37" fmla="*/ 590197 w 3952875"/>
              <a:gd name="connsiteY37" fmla="*/ 2889409 h 3419475"/>
              <a:gd name="connsiteX38" fmla="*/ 465419 w 3952875"/>
              <a:gd name="connsiteY38" fmla="*/ 3003709 h 3419475"/>
              <a:gd name="connsiteX39" fmla="*/ 401602 w 3952875"/>
              <a:gd name="connsiteY39" fmla="*/ 3061811 h 3419475"/>
              <a:gd name="connsiteX40" fmla="*/ 382552 w 3952875"/>
              <a:gd name="connsiteY40" fmla="*/ 3060859 h 3419475"/>
              <a:gd name="connsiteX41" fmla="*/ 302542 w 3952875"/>
              <a:gd name="connsiteY41" fmla="*/ 2973229 h 3419475"/>
              <a:gd name="connsiteX42" fmla="*/ 299684 w 3952875"/>
              <a:gd name="connsiteY42" fmla="*/ 2953226 h 3419475"/>
              <a:gd name="connsiteX43" fmla="*/ 327307 w 3952875"/>
              <a:gd name="connsiteY43" fmla="*/ 2903696 h 3419475"/>
              <a:gd name="connsiteX44" fmla="*/ 325402 w 3952875"/>
              <a:gd name="connsiteY44" fmla="*/ 2884646 h 3419475"/>
              <a:gd name="connsiteX45" fmla="*/ 260632 w 3952875"/>
              <a:gd name="connsiteY45" fmla="*/ 2868454 h 3419475"/>
              <a:gd name="connsiteX46" fmla="*/ 192052 w 3952875"/>
              <a:gd name="connsiteY46" fmla="*/ 2854166 h 3419475"/>
              <a:gd name="connsiteX47" fmla="*/ 14887 w 3952875"/>
              <a:gd name="connsiteY47" fmla="*/ 2661761 h 3419475"/>
              <a:gd name="connsiteX48" fmla="*/ 15839 w 3952875"/>
              <a:gd name="connsiteY48" fmla="*/ 2631281 h 3419475"/>
              <a:gd name="connsiteX49" fmla="*/ 174907 w 3952875"/>
              <a:gd name="connsiteY49" fmla="*/ 2485549 h 3419475"/>
              <a:gd name="connsiteX50" fmla="*/ 198719 w 3952875"/>
              <a:gd name="connsiteY50" fmla="*/ 2486501 h 3419475"/>
              <a:gd name="connsiteX51" fmla="*/ 335879 w 3952875"/>
              <a:gd name="connsiteY51" fmla="*/ 2636996 h 3419475"/>
              <a:gd name="connsiteX52" fmla="*/ 354929 w 3952875"/>
              <a:gd name="connsiteY52" fmla="*/ 2637949 h 3419475"/>
              <a:gd name="connsiteX53" fmla="*/ 418747 w 3952875"/>
              <a:gd name="connsiteY53" fmla="*/ 2579846 h 3419475"/>
              <a:gd name="connsiteX54" fmla="*/ 419699 w 3952875"/>
              <a:gd name="connsiteY54" fmla="*/ 2563654 h 3419475"/>
              <a:gd name="connsiteX55" fmla="*/ 280634 w 3952875"/>
              <a:gd name="connsiteY55" fmla="*/ 2413159 h 3419475"/>
              <a:gd name="connsiteX56" fmla="*/ 280634 w 3952875"/>
              <a:gd name="connsiteY56" fmla="*/ 2388394 h 3419475"/>
              <a:gd name="connsiteX57" fmla="*/ 408269 w 3952875"/>
              <a:gd name="connsiteY57" fmla="*/ 2272189 h 3419475"/>
              <a:gd name="connsiteX58" fmla="*/ 429224 w 3952875"/>
              <a:gd name="connsiteY58" fmla="*/ 2273141 h 3419475"/>
              <a:gd name="connsiteX59" fmla="*/ 567337 w 3952875"/>
              <a:gd name="connsiteY59" fmla="*/ 2424589 h 3419475"/>
              <a:gd name="connsiteX60" fmla="*/ 587339 w 3952875"/>
              <a:gd name="connsiteY60" fmla="*/ 2425541 h 3419475"/>
              <a:gd name="connsiteX61" fmla="*/ 651157 w 3952875"/>
              <a:gd name="connsiteY61" fmla="*/ 2367439 h 3419475"/>
              <a:gd name="connsiteX62" fmla="*/ 651157 w 3952875"/>
              <a:gd name="connsiteY62" fmla="*/ 2351246 h 3419475"/>
              <a:gd name="connsiteX63" fmla="*/ 512092 w 3952875"/>
              <a:gd name="connsiteY63" fmla="*/ 2200751 h 3419475"/>
              <a:gd name="connsiteX64" fmla="*/ 513044 w 3952875"/>
              <a:gd name="connsiteY64" fmla="*/ 2176939 h 3419475"/>
              <a:gd name="connsiteX65" fmla="*/ 674017 w 3952875"/>
              <a:gd name="connsiteY65" fmla="*/ 2029301 h 3419475"/>
              <a:gd name="connsiteX66" fmla="*/ 698782 w 3952875"/>
              <a:gd name="connsiteY66" fmla="*/ 2030254 h 3419475"/>
              <a:gd name="connsiteX67" fmla="*/ 895949 w 3952875"/>
              <a:gd name="connsiteY67" fmla="*/ 2244566 h 3419475"/>
              <a:gd name="connsiteX68" fmla="*/ 899759 w 3952875"/>
              <a:gd name="connsiteY68" fmla="*/ 2275046 h 3419475"/>
              <a:gd name="connsiteX69" fmla="*/ 874994 w 3952875"/>
              <a:gd name="connsiteY69" fmla="*/ 2317909 h 3419475"/>
              <a:gd name="connsiteX70" fmla="*/ 876899 w 3952875"/>
              <a:gd name="connsiteY70" fmla="*/ 2339816 h 3419475"/>
              <a:gd name="connsiteX71" fmla="*/ 941669 w 3952875"/>
              <a:gd name="connsiteY71" fmla="*/ 2354104 h 3419475"/>
              <a:gd name="connsiteX72" fmla="*/ 1009297 w 3952875"/>
              <a:gd name="connsiteY72" fmla="*/ 2368391 h 3419475"/>
              <a:gd name="connsiteX73" fmla="*/ 1069304 w 3952875"/>
              <a:gd name="connsiteY73" fmla="*/ 2433161 h 3419475"/>
              <a:gd name="connsiteX74" fmla="*/ 1068352 w 3952875"/>
              <a:gd name="connsiteY74" fmla="*/ 2453164 h 3419475"/>
              <a:gd name="connsiteX75" fmla="*/ 889282 w 3952875"/>
              <a:gd name="connsiteY75" fmla="*/ 2617946 h 3419475"/>
              <a:gd name="connsiteX76" fmla="*/ 875947 w 3952875"/>
              <a:gd name="connsiteY76" fmla="*/ 2630329 h 3419475"/>
              <a:gd name="connsiteX77" fmla="*/ 875947 w 3952875"/>
              <a:gd name="connsiteY77" fmla="*/ 2645569 h 3419475"/>
              <a:gd name="connsiteX78" fmla="*/ 915952 w 3952875"/>
              <a:gd name="connsiteY78" fmla="*/ 2688431 h 3419475"/>
              <a:gd name="connsiteX79" fmla="*/ 932144 w 3952875"/>
              <a:gd name="connsiteY79" fmla="*/ 2689384 h 3419475"/>
              <a:gd name="connsiteX80" fmla="*/ 1186462 w 3952875"/>
              <a:gd name="connsiteY80" fmla="*/ 2456974 h 3419475"/>
              <a:gd name="connsiteX81" fmla="*/ 1533172 w 3952875"/>
              <a:gd name="connsiteY81" fmla="*/ 2140744 h 3419475"/>
              <a:gd name="connsiteX82" fmla="*/ 1787489 w 3952875"/>
              <a:gd name="connsiteY82" fmla="*/ 1908334 h 3419475"/>
              <a:gd name="connsiteX83" fmla="*/ 2137057 w 3952875"/>
              <a:gd name="connsiteY83" fmla="*/ 1589246 h 3419475"/>
              <a:gd name="connsiteX84" fmla="*/ 2388517 w 3952875"/>
              <a:gd name="connsiteY84" fmla="*/ 1359694 h 3419475"/>
              <a:gd name="connsiteX85" fmla="*/ 2658074 w 3952875"/>
              <a:gd name="connsiteY85" fmla="*/ 1113949 h 3419475"/>
              <a:gd name="connsiteX86" fmla="*/ 2659979 w 3952875"/>
              <a:gd name="connsiteY86" fmla="*/ 1091089 h 3419475"/>
              <a:gd name="connsiteX87" fmla="*/ 2667599 w 3952875"/>
              <a:gd name="connsiteY87" fmla="*/ 954881 h 3419475"/>
              <a:gd name="connsiteX88" fmla="*/ 2802854 w 3952875"/>
              <a:gd name="connsiteY88" fmla="*/ 948214 h 3419475"/>
              <a:gd name="connsiteX89" fmla="*/ 2813332 w 3952875"/>
              <a:gd name="connsiteY89" fmla="*/ 953929 h 3419475"/>
              <a:gd name="connsiteX90" fmla="*/ 2818094 w 3952875"/>
              <a:gd name="connsiteY90" fmla="*/ 941546 h 3419475"/>
              <a:gd name="connsiteX91" fmla="*/ 2828572 w 3952875"/>
              <a:gd name="connsiteY91" fmla="*/ 862489 h 3419475"/>
              <a:gd name="connsiteX92" fmla="*/ 2848574 w 3952875"/>
              <a:gd name="connsiteY92" fmla="*/ 839629 h 3419475"/>
              <a:gd name="connsiteX93" fmla="*/ 2970494 w 3952875"/>
              <a:gd name="connsiteY93" fmla="*/ 806291 h 3419475"/>
              <a:gd name="connsiteX94" fmla="*/ 2986687 w 3952875"/>
              <a:gd name="connsiteY94" fmla="*/ 800576 h 3419475"/>
              <a:gd name="connsiteX95" fmla="*/ 2919059 w 3952875"/>
              <a:gd name="connsiteY95" fmla="*/ 790099 h 3419475"/>
              <a:gd name="connsiteX96" fmla="*/ 2610449 w 3952875"/>
              <a:gd name="connsiteY96" fmla="*/ 453866 h 3419475"/>
              <a:gd name="connsiteX97" fmla="*/ 2931442 w 3952875"/>
              <a:gd name="connsiteY97" fmla="*/ 11906 h 3419475"/>
              <a:gd name="connsiteX98" fmla="*/ 2952397 w 3952875"/>
              <a:gd name="connsiteY98" fmla="*/ 7144 h 3419475"/>
              <a:gd name="connsiteX99" fmla="*/ 3047647 w 3952875"/>
              <a:gd name="connsiteY99" fmla="*/ 7144 h 3419475"/>
              <a:gd name="connsiteX100" fmla="*/ 3056219 w 3952875"/>
              <a:gd name="connsiteY100" fmla="*/ 9049 h 3419475"/>
              <a:gd name="connsiteX101" fmla="*/ 3319109 w 3952875"/>
              <a:gd name="connsiteY101" fmla="*/ 168116 h 3419475"/>
              <a:gd name="connsiteX102" fmla="*/ 3341017 w 3952875"/>
              <a:gd name="connsiteY102" fmla="*/ 168116 h 3419475"/>
              <a:gd name="connsiteX103" fmla="*/ 3918232 w 3952875"/>
              <a:gd name="connsiteY103" fmla="*/ 218599 h 3419475"/>
              <a:gd name="connsiteX104" fmla="*/ 3952522 w 3952875"/>
              <a:gd name="connsiteY104" fmla="*/ 325279 h 3419475"/>
              <a:gd name="connsiteX105" fmla="*/ 3953474 w 3952875"/>
              <a:gd name="connsiteY105" fmla="*/ 419576 h 3419475"/>
              <a:gd name="connsiteX106" fmla="*/ 3534374 w 3952875"/>
              <a:gd name="connsiteY106" fmla="*/ 1227296 h 3419475"/>
              <a:gd name="connsiteX107" fmla="*/ 3572474 w 3952875"/>
              <a:gd name="connsiteY107" fmla="*/ 1224439 h 3419475"/>
              <a:gd name="connsiteX108" fmla="*/ 3769642 w 3952875"/>
              <a:gd name="connsiteY108" fmla="*/ 1054894 h 3419475"/>
              <a:gd name="connsiteX109" fmla="*/ 3705824 w 3952875"/>
              <a:gd name="connsiteY109" fmla="*/ 800576 h 3419475"/>
              <a:gd name="connsiteX110" fmla="*/ 3554377 w 3952875"/>
              <a:gd name="connsiteY110" fmla="*/ 732949 h 3419475"/>
              <a:gd name="connsiteX111" fmla="*/ 3537232 w 3952875"/>
              <a:gd name="connsiteY111" fmla="*/ 710089 h 3419475"/>
              <a:gd name="connsiteX112" fmla="*/ 3552472 w 3952875"/>
              <a:gd name="connsiteY112" fmla="*/ 575786 h 3419475"/>
              <a:gd name="connsiteX113" fmla="*/ 3580094 w 3952875"/>
              <a:gd name="connsiteY113" fmla="*/ 554831 h 3419475"/>
              <a:gd name="connsiteX114" fmla="*/ 3682964 w 3952875"/>
              <a:gd name="connsiteY114" fmla="*/ 545306 h 3419475"/>
              <a:gd name="connsiteX115" fmla="*/ 3791549 w 3952875"/>
              <a:gd name="connsiteY115" fmla="*/ 306229 h 3419475"/>
              <a:gd name="connsiteX116" fmla="*/ 3554377 w 3952875"/>
              <a:gd name="connsiteY116" fmla="*/ 192881 h 3419475"/>
              <a:gd name="connsiteX117" fmla="*/ 3428647 w 3952875"/>
              <a:gd name="connsiteY117" fmla="*/ 395764 h 3419475"/>
              <a:gd name="connsiteX118" fmla="*/ 3413407 w 3952875"/>
              <a:gd name="connsiteY118" fmla="*/ 413861 h 3419475"/>
              <a:gd name="connsiteX119" fmla="*/ 3281009 w 3952875"/>
              <a:gd name="connsiteY119" fmla="*/ 416719 h 3419475"/>
              <a:gd name="connsiteX120" fmla="*/ 3248624 w 3952875"/>
              <a:gd name="connsiteY120" fmla="*/ 385286 h 3419475"/>
              <a:gd name="connsiteX121" fmla="*/ 2966684 w 3952875"/>
              <a:gd name="connsiteY121" fmla="*/ 152876 h 3419475"/>
              <a:gd name="connsiteX122" fmla="*/ 2757134 w 3952875"/>
              <a:gd name="connsiteY122" fmla="*/ 437674 h 3419475"/>
              <a:gd name="connsiteX123" fmla="*/ 2995259 w 3952875"/>
              <a:gd name="connsiteY123" fmla="*/ 645319 h 3419475"/>
              <a:gd name="connsiteX124" fmla="*/ 3135277 w 3952875"/>
              <a:gd name="connsiteY124" fmla="*/ 606266 h 3419475"/>
              <a:gd name="connsiteX125" fmla="*/ 3163852 w 3952875"/>
              <a:gd name="connsiteY125" fmla="*/ 611029 h 3419475"/>
              <a:gd name="connsiteX126" fmla="*/ 3185759 w 3952875"/>
              <a:gd name="connsiteY126" fmla="*/ 634841 h 3419475"/>
              <a:gd name="connsiteX127" fmla="*/ 3197189 w 3952875"/>
              <a:gd name="connsiteY127" fmla="*/ 639604 h 3419475"/>
              <a:gd name="connsiteX128" fmla="*/ 3204809 w 3952875"/>
              <a:gd name="connsiteY128" fmla="*/ 627221 h 3419475"/>
              <a:gd name="connsiteX129" fmla="*/ 3202904 w 3952875"/>
              <a:gd name="connsiteY129" fmla="*/ 614839 h 3419475"/>
              <a:gd name="connsiteX130" fmla="*/ 3307679 w 3952875"/>
              <a:gd name="connsiteY130" fmla="*/ 513874 h 3419475"/>
              <a:gd name="connsiteX131" fmla="*/ 3445792 w 3952875"/>
              <a:gd name="connsiteY131" fmla="*/ 670084 h 3419475"/>
              <a:gd name="connsiteX132" fmla="*/ 3383879 w 3952875"/>
              <a:gd name="connsiteY132" fmla="*/ 757714 h 3419475"/>
              <a:gd name="connsiteX133" fmla="*/ 3332444 w 3952875"/>
              <a:gd name="connsiteY133" fmla="*/ 758666 h 3419475"/>
              <a:gd name="connsiteX134" fmla="*/ 3309584 w 3952875"/>
              <a:gd name="connsiteY134" fmla="*/ 764381 h 3419475"/>
              <a:gd name="connsiteX135" fmla="*/ 3319109 w 3952875"/>
              <a:gd name="connsiteY135" fmla="*/ 781526 h 3419475"/>
              <a:gd name="connsiteX136" fmla="*/ 3335302 w 3952875"/>
              <a:gd name="connsiteY136" fmla="*/ 798671 h 3419475"/>
              <a:gd name="connsiteX137" fmla="*/ 3337207 w 3952875"/>
              <a:gd name="connsiteY137" fmla="*/ 831056 h 3419475"/>
              <a:gd name="connsiteX138" fmla="*/ 3287677 w 3952875"/>
              <a:gd name="connsiteY138" fmla="*/ 963454 h 3419475"/>
              <a:gd name="connsiteX139" fmla="*/ 3534374 w 3952875"/>
              <a:gd name="connsiteY139" fmla="*/ 1227296 h 3419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952875" h="3419475">
                <a:moveTo>
                  <a:pt x="3953474" y="419576"/>
                </a:moveTo>
                <a:cubicBezTo>
                  <a:pt x="3942997" y="464344"/>
                  <a:pt x="3930614" y="508159"/>
                  <a:pt x="3905849" y="547211"/>
                </a:cubicBezTo>
                <a:cubicBezTo>
                  <a:pt x="3877274" y="593884"/>
                  <a:pt x="3840127" y="631984"/>
                  <a:pt x="3792502" y="660559"/>
                </a:cubicBezTo>
                <a:cubicBezTo>
                  <a:pt x="3777262" y="670084"/>
                  <a:pt x="3777262" y="670084"/>
                  <a:pt x="3790597" y="681514"/>
                </a:cubicBezTo>
                <a:cubicBezTo>
                  <a:pt x="3871559" y="752951"/>
                  <a:pt x="3917279" y="842486"/>
                  <a:pt x="3926804" y="951071"/>
                </a:cubicBezTo>
                <a:cubicBezTo>
                  <a:pt x="3941092" y="1127284"/>
                  <a:pt x="3835364" y="1293019"/>
                  <a:pt x="3666772" y="1351121"/>
                </a:cubicBezTo>
                <a:cubicBezTo>
                  <a:pt x="3530564" y="1398746"/>
                  <a:pt x="3401977" y="1377791"/>
                  <a:pt x="3287677" y="1288256"/>
                </a:cubicBezTo>
                <a:cubicBezTo>
                  <a:pt x="3188617" y="1210151"/>
                  <a:pt x="3140992" y="1105376"/>
                  <a:pt x="3139087" y="980599"/>
                </a:cubicBezTo>
                <a:cubicBezTo>
                  <a:pt x="3139087" y="977741"/>
                  <a:pt x="3139087" y="974884"/>
                  <a:pt x="3139087" y="971074"/>
                </a:cubicBezTo>
                <a:cubicBezTo>
                  <a:pt x="3139087" y="970121"/>
                  <a:pt x="3139087" y="970121"/>
                  <a:pt x="3138134" y="968216"/>
                </a:cubicBezTo>
                <a:cubicBezTo>
                  <a:pt x="3129562" y="978694"/>
                  <a:pt x="3124799" y="991076"/>
                  <a:pt x="3120989" y="1003459"/>
                </a:cubicBezTo>
                <a:cubicBezTo>
                  <a:pt x="3108607" y="1035844"/>
                  <a:pt x="3097177" y="1068229"/>
                  <a:pt x="3085747" y="1100614"/>
                </a:cubicBezTo>
                <a:cubicBezTo>
                  <a:pt x="3081937" y="1112044"/>
                  <a:pt x="3076222" y="1115854"/>
                  <a:pt x="3064792" y="1115854"/>
                </a:cubicBezTo>
                <a:cubicBezTo>
                  <a:pt x="3033359" y="1116806"/>
                  <a:pt x="3000974" y="1118711"/>
                  <a:pt x="2966684" y="1120616"/>
                </a:cubicBezTo>
                <a:cubicBezTo>
                  <a:pt x="2978114" y="1137761"/>
                  <a:pt x="2986687" y="1153001"/>
                  <a:pt x="2990497" y="1170146"/>
                </a:cubicBezTo>
                <a:cubicBezTo>
                  <a:pt x="2999069" y="1211104"/>
                  <a:pt x="2979067" y="1255871"/>
                  <a:pt x="2941919" y="1277779"/>
                </a:cubicBezTo>
                <a:cubicBezTo>
                  <a:pt x="2903819" y="1299686"/>
                  <a:pt x="2854289" y="1295876"/>
                  <a:pt x="2824762" y="1266349"/>
                </a:cubicBezTo>
                <a:cubicBezTo>
                  <a:pt x="2812379" y="1253966"/>
                  <a:pt x="2805712" y="1255871"/>
                  <a:pt x="2794282" y="1266349"/>
                </a:cubicBezTo>
                <a:cubicBezTo>
                  <a:pt x="2713319" y="1341596"/>
                  <a:pt x="2631404" y="1416844"/>
                  <a:pt x="2549489" y="1492091"/>
                </a:cubicBezTo>
                <a:cubicBezTo>
                  <a:pt x="2422807" y="1608296"/>
                  <a:pt x="2296124" y="1725454"/>
                  <a:pt x="2170394" y="1841659"/>
                </a:cubicBezTo>
                <a:cubicBezTo>
                  <a:pt x="2076097" y="1929289"/>
                  <a:pt x="1980847" y="2015966"/>
                  <a:pt x="1886549" y="2103596"/>
                </a:cubicBezTo>
                <a:cubicBezTo>
                  <a:pt x="1759867" y="2220754"/>
                  <a:pt x="1633184" y="2336959"/>
                  <a:pt x="1505549" y="2454116"/>
                </a:cubicBezTo>
                <a:cubicBezTo>
                  <a:pt x="1411252" y="2541746"/>
                  <a:pt x="1316002" y="2628424"/>
                  <a:pt x="1221704" y="2716054"/>
                </a:cubicBezTo>
                <a:cubicBezTo>
                  <a:pt x="1094069" y="2833211"/>
                  <a:pt x="967387" y="2950369"/>
                  <a:pt x="839752" y="3067526"/>
                </a:cubicBezTo>
                <a:cubicBezTo>
                  <a:pt x="767362" y="3134201"/>
                  <a:pt x="694019" y="3201829"/>
                  <a:pt x="621629" y="3269456"/>
                </a:cubicBezTo>
                <a:cubicBezTo>
                  <a:pt x="605437" y="3283744"/>
                  <a:pt x="606389" y="3283744"/>
                  <a:pt x="592102" y="3268504"/>
                </a:cubicBezTo>
                <a:cubicBezTo>
                  <a:pt x="586387" y="3262789"/>
                  <a:pt x="582577" y="3249454"/>
                  <a:pt x="572099" y="3254216"/>
                </a:cubicBezTo>
                <a:cubicBezTo>
                  <a:pt x="560669" y="3258979"/>
                  <a:pt x="563527" y="3271361"/>
                  <a:pt x="563527" y="3281839"/>
                </a:cubicBezTo>
                <a:cubicBezTo>
                  <a:pt x="565432" y="3346609"/>
                  <a:pt x="518759" y="3402806"/>
                  <a:pt x="458752" y="3411379"/>
                </a:cubicBezTo>
                <a:cubicBezTo>
                  <a:pt x="391124" y="3419951"/>
                  <a:pt x="331117" y="3379946"/>
                  <a:pt x="316829" y="3314224"/>
                </a:cubicBezTo>
                <a:cubicBezTo>
                  <a:pt x="296827" y="3227546"/>
                  <a:pt x="373027" y="3150394"/>
                  <a:pt x="461609" y="3164681"/>
                </a:cubicBezTo>
                <a:cubicBezTo>
                  <a:pt x="466372" y="3165634"/>
                  <a:pt x="471134" y="3167539"/>
                  <a:pt x="476849" y="3164681"/>
                </a:cubicBezTo>
                <a:cubicBezTo>
                  <a:pt x="483517" y="3159919"/>
                  <a:pt x="488279" y="3156109"/>
                  <a:pt x="479707" y="3146584"/>
                </a:cubicBezTo>
                <a:cubicBezTo>
                  <a:pt x="456847" y="3121819"/>
                  <a:pt x="456847" y="3120866"/>
                  <a:pt x="481612" y="3098006"/>
                </a:cubicBezTo>
                <a:cubicBezTo>
                  <a:pt x="535904" y="3048476"/>
                  <a:pt x="590197" y="2998946"/>
                  <a:pt x="644489" y="2950369"/>
                </a:cubicBezTo>
                <a:cubicBezTo>
                  <a:pt x="655919" y="2939891"/>
                  <a:pt x="656872" y="2934176"/>
                  <a:pt x="645442" y="2923699"/>
                </a:cubicBezTo>
                <a:cubicBezTo>
                  <a:pt x="634012" y="2914174"/>
                  <a:pt x="624487" y="2902744"/>
                  <a:pt x="614962" y="2890361"/>
                </a:cubicBezTo>
                <a:cubicBezTo>
                  <a:pt x="606389" y="2878931"/>
                  <a:pt x="599722" y="2880836"/>
                  <a:pt x="590197" y="2889409"/>
                </a:cubicBezTo>
                <a:cubicBezTo>
                  <a:pt x="549239" y="2927509"/>
                  <a:pt x="507329" y="2965609"/>
                  <a:pt x="465419" y="3003709"/>
                </a:cubicBezTo>
                <a:cubicBezTo>
                  <a:pt x="444464" y="3022759"/>
                  <a:pt x="422557" y="3041809"/>
                  <a:pt x="401602" y="3061811"/>
                </a:cubicBezTo>
                <a:cubicBezTo>
                  <a:pt x="393982" y="3068479"/>
                  <a:pt x="389219" y="3068479"/>
                  <a:pt x="382552" y="3060859"/>
                </a:cubicBezTo>
                <a:cubicBezTo>
                  <a:pt x="355882" y="3031331"/>
                  <a:pt x="329212" y="3001804"/>
                  <a:pt x="302542" y="2973229"/>
                </a:cubicBezTo>
                <a:cubicBezTo>
                  <a:pt x="295874" y="2966561"/>
                  <a:pt x="295874" y="2960846"/>
                  <a:pt x="299684" y="2953226"/>
                </a:cubicBezTo>
                <a:cubicBezTo>
                  <a:pt x="309209" y="2937034"/>
                  <a:pt x="317782" y="2919889"/>
                  <a:pt x="327307" y="2903696"/>
                </a:cubicBezTo>
                <a:cubicBezTo>
                  <a:pt x="331117" y="2896076"/>
                  <a:pt x="331117" y="2891314"/>
                  <a:pt x="325402" y="2884646"/>
                </a:cubicBezTo>
                <a:cubicBezTo>
                  <a:pt x="299684" y="2851309"/>
                  <a:pt x="299684" y="2851309"/>
                  <a:pt x="260632" y="2868454"/>
                </a:cubicBezTo>
                <a:cubicBezTo>
                  <a:pt x="221579" y="2885599"/>
                  <a:pt x="221579" y="2885599"/>
                  <a:pt x="192052" y="2854166"/>
                </a:cubicBezTo>
                <a:cubicBezTo>
                  <a:pt x="132997" y="2790349"/>
                  <a:pt x="73942" y="2725579"/>
                  <a:pt x="14887" y="2661761"/>
                </a:cubicBezTo>
                <a:cubicBezTo>
                  <a:pt x="4409" y="2650331"/>
                  <a:pt x="4409" y="2641759"/>
                  <a:pt x="15839" y="2631281"/>
                </a:cubicBezTo>
                <a:cubicBezTo>
                  <a:pt x="69179" y="2582704"/>
                  <a:pt x="121567" y="2534126"/>
                  <a:pt x="174907" y="2485549"/>
                </a:cubicBezTo>
                <a:cubicBezTo>
                  <a:pt x="184432" y="2476976"/>
                  <a:pt x="190147" y="2476976"/>
                  <a:pt x="198719" y="2486501"/>
                </a:cubicBezTo>
                <a:cubicBezTo>
                  <a:pt x="244439" y="2536984"/>
                  <a:pt x="290159" y="2586514"/>
                  <a:pt x="335879" y="2636996"/>
                </a:cubicBezTo>
                <a:cubicBezTo>
                  <a:pt x="343499" y="2644616"/>
                  <a:pt x="347309" y="2645569"/>
                  <a:pt x="354929" y="2637949"/>
                </a:cubicBezTo>
                <a:cubicBezTo>
                  <a:pt x="375884" y="2617946"/>
                  <a:pt x="396839" y="2598896"/>
                  <a:pt x="418747" y="2579846"/>
                </a:cubicBezTo>
                <a:cubicBezTo>
                  <a:pt x="425414" y="2574131"/>
                  <a:pt x="425414" y="2570321"/>
                  <a:pt x="419699" y="2563654"/>
                </a:cubicBezTo>
                <a:cubicBezTo>
                  <a:pt x="373027" y="2513171"/>
                  <a:pt x="327307" y="2462689"/>
                  <a:pt x="280634" y="2413159"/>
                </a:cubicBezTo>
                <a:cubicBezTo>
                  <a:pt x="272062" y="2403634"/>
                  <a:pt x="270157" y="2397919"/>
                  <a:pt x="280634" y="2388394"/>
                </a:cubicBezTo>
                <a:cubicBezTo>
                  <a:pt x="323497" y="2350294"/>
                  <a:pt x="366359" y="2311241"/>
                  <a:pt x="408269" y="2272189"/>
                </a:cubicBezTo>
                <a:cubicBezTo>
                  <a:pt x="416842" y="2263616"/>
                  <a:pt x="421604" y="2265521"/>
                  <a:pt x="429224" y="2273141"/>
                </a:cubicBezTo>
                <a:cubicBezTo>
                  <a:pt x="474944" y="2323624"/>
                  <a:pt x="521617" y="2374106"/>
                  <a:pt x="567337" y="2424589"/>
                </a:cubicBezTo>
                <a:cubicBezTo>
                  <a:pt x="574957" y="2433161"/>
                  <a:pt x="579719" y="2432209"/>
                  <a:pt x="587339" y="2425541"/>
                </a:cubicBezTo>
                <a:cubicBezTo>
                  <a:pt x="608294" y="2405539"/>
                  <a:pt x="629249" y="2386489"/>
                  <a:pt x="651157" y="2367439"/>
                </a:cubicBezTo>
                <a:cubicBezTo>
                  <a:pt x="657824" y="2361724"/>
                  <a:pt x="656872" y="2357914"/>
                  <a:pt x="651157" y="2351246"/>
                </a:cubicBezTo>
                <a:cubicBezTo>
                  <a:pt x="604484" y="2300764"/>
                  <a:pt x="558764" y="2250281"/>
                  <a:pt x="512092" y="2200751"/>
                </a:cubicBezTo>
                <a:cubicBezTo>
                  <a:pt x="502567" y="2191226"/>
                  <a:pt x="502567" y="2185511"/>
                  <a:pt x="513044" y="2176939"/>
                </a:cubicBezTo>
                <a:cubicBezTo>
                  <a:pt x="567337" y="2128361"/>
                  <a:pt x="620677" y="2078831"/>
                  <a:pt x="674017" y="2029301"/>
                </a:cubicBezTo>
                <a:cubicBezTo>
                  <a:pt x="683542" y="2019776"/>
                  <a:pt x="689257" y="2019776"/>
                  <a:pt x="698782" y="2030254"/>
                </a:cubicBezTo>
                <a:cubicBezTo>
                  <a:pt x="764504" y="2101691"/>
                  <a:pt x="830227" y="2173129"/>
                  <a:pt x="895949" y="2244566"/>
                </a:cubicBezTo>
                <a:cubicBezTo>
                  <a:pt x="905474" y="2255044"/>
                  <a:pt x="907379" y="2262664"/>
                  <a:pt x="899759" y="2275046"/>
                </a:cubicBezTo>
                <a:cubicBezTo>
                  <a:pt x="890234" y="2288381"/>
                  <a:pt x="883567" y="2303621"/>
                  <a:pt x="874994" y="2317909"/>
                </a:cubicBezTo>
                <a:cubicBezTo>
                  <a:pt x="870232" y="2326481"/>
                  <a:pt x="870232" y="2332196"/>
                  <a:pt x="876899" y="2339816"/>
                </a:cubicBezTo>
                <a:cubicBezTo>
                  <a:pt x="903569" y="2371249"/>
                  <a:pt x="903569" y="2371249"/>
                  <a:pt x="941669" y="2354104"/>
                </a:cubicBezTo>
                <a:cubicBezTo>
                  <a:pt x="980722" y="2336959"/>
                  <a:pt x="980722" y="2336959"/>
                  <a:pt x="1009297" y="2368391"/>
                </a:cubicBezTo>
                <a:cubicBezTo>
                  <a:pt x="1029299" y="2390299"/>
                  <a:pt x="1048349" y="2411254"/>
                  <a:pt x="1069304" y="2433161"/>
                </a:cubicBezTo>
                <a:cubicBezTo>
                  <a:pt x="1076924" y="2440781"/>
                  <a:pt x="1075972" y="2445544"/>
                  <a:pt x="1068352" y="2453164"/>
                </a:cubicBezTo>
                <a:cubicBezTo>
                  <a:pt x="1008344" y="2507456"/>
                  <a:pt x="948337" y="2562701"/>
                  <a:pt x="889282" y="2617946"/>
                </a:cubicBezTo>
                <a:cubicBezTo>
                  <a:pt x="884519" y="2621756"/>
                  <a:pt x="880709" y="2626519"/>
                  <a:pt x="875947" y="2630329"/>
                </a:cubicBezTo>
                <a:cubicBezTo>
                  <a:pt x="869279" y="2635091"/>
                  <a:pt x="870232" y="2639854"/>
                  <a:pt x="875947" y="2645569"/>
                </a:cubicBezTo>
                <a:cubicBezTo>
                  <a:pt x="889282" y="2659856"/>
                  <a:pt x="902617" y="2674144"/>
                  <a:pt x="915952" y="2688431"/>
                </a:cubicBezTo>
                <a:cubicBezTo>
                  <a:pt x="921667" y="2694146"/>
                  <a:pt x="925477" y="2696051"/>
                  <a:pt x="932144" y="2689384"/>
                </a:cubicBezTo>
                <a:cubicBezTo>
                  <a:pt x="1016917" y="2611279"/>
                  <a:pt x="1101689" y="2534126"/>
                  <a:pt x="1186462" y="2456974"/>
                </a:cubicBezTo>
                <a:cubicBezTo>
                  <a:pt x="1301714" y="2351246"/>
                  <a:pt x="1417919" y="2245519"/>
                  <a:pt x="1533172" y="2140744"/>
                </a:cubicBezTo>
                <a:cubicBezTo>
                  <a:pt x="1617944" y="2063591"/>
                  <a:pt x="1702717" y="1985486"/>
                  <a:pt x="1787489" y="1908334"/>
                </a:cubicBezTo>
                <a:cubicBezTo>
                  <a:pt x="1903694" y="1801654"/>
                  <a:pt x="2019899" y="1695926"/>
                  <a:pt x="2137057" y="1589246"/>
                </a:cubicBezTo>
                <a:cubicBezTo>
                  <a:pt x="2220877" y="1513046"/>
                  <a:pt x="2304697" y="1435894"/>
                  <a:pt x="2388517" y="1359694"/>
                </a:cubicBezTo>
                <a:cubicBezTo>
                  <a:pt x="2478052" y="1277779"/>
                  <a:pt x="2567587" y="1194911"/>
                  <a:pt x="2658074" y="1113949"/>
                </a:cubicBezTo>
                <a:cubicBezTo>
                  <a:pt x="2667599" y="1105376"/>
                  <a:pt x="2667599" y="1100614"/>
                  <a:pt x="2659979" y="1091089"/>
                </a:cubicBezTo>
                <a:cubicBezTo>
                  <a:pt x="2626642" y="1049179"/>
                  <a:pt x="2630452" y="992029"/>
                  <a:pt x="2667599" y="954881"/>
                </a:cubicBezTo>
                <a:cubicBezTo>
                  <a:pt x="2703794" y="918686"/>
                  <a:pt x="2760944" y="915829"/>
                  <a:pt x="2802854" y="948214"/>
                </a:cubicBezTo>
                <a:cubicBezTo>
                  <a:pt x="2805712" y="951071"/>
                  <a:pt x="2808569" y="955834"/>
                  <a:pt x="2813332" y="953929"/>
                </a:cubicBezTo>
                <a:cubicBezTo>
                  <a:pt x="2819047" y="952024"/>
                  <a:pt x="2817142" y="946309"/>
                  <a:pt x="2818094" y="941546"/>
                </a:cubicBezTo>
                <a:cubicBezTo>
                  <a:pt x="2821904" y="914876"/>
                  <a:pt x="2825714" y="889159"/>
                  <a:pt x="2828572" y="862489"/>
                </a:cubicBezTo>
                <a:cubicBezTo>
                  <a:pt x="2829524" y="849154"/>
                  <a:pt x="2835239" y="843439"/>
                  <a:pt x="2848574" y="839629"/>
                </a:cubicBezTo>
                <a:cubicBezTo>
                  <a:pt x="2889532" y="829151"/>
                  <a:pt x="2930489" y="819626"/>
                  <a:pt x="2970494" y="806291"/>
                </a:cubicBezTo>
                <a:cubicBezTo>
                  <a:pt x="2975257" y="804386"/>
                  <a:pt x="2980019" y="802481"/>
                  <a:pt x="2986687" y="800576"/>
                </a:cubicBezTo>
                <a:cubicBezTo>
                  <a:pt x="2962874" y="796766"/>
                  <a:pt x="2940967" y="793909"/>
                  <a:pt x="2919059" y="790099"/>
                </a:cubicBezTo>
                <a:cubicBezTo>
                  <a:pt x="2756182" y="750094"/>
                  <a:pt x="2633309" y="616744"/>
                  <a:pt x="2610449" y="453866"/>
                </a:cubicBezTo>
                <a:cubicBezTo>
                  <a:pt x="2580922" y="245269"/>
                  <a:pt x="2723797" y="48101"/>
                  <a:pt x="2931442" y="11906"/>
                </a:cubicBezTo>
                <a:cubicBezTo>
                  <a:pt x="2938109" y="10954"/>
                  <a:pt x="2945729" y="9049"/>
                  <a:pt x="2952397" y="7144"/>
                </a:cubicBezTo>
                <a:cubicBezTo>
                  <a:pt x="2983829" y="7144"/>
                  <a:pt x="3016214" y="7144"/>
                  <a:pt x="3047647" y="7144"/>
                </a:cubicBezTo>
                <a:cubicBezTo>
                  <a:pt x="3050504" y="8096"/>
                  <a:pt x="3053362" y="9049"/>
                  <a:pt x="3056219" y="9049"/>
                </a:cubicBezTo>
                <a:cubicBezTo>
                  <a:pt x="3164804" y="27146"/>
                  <a:pt x="3253387" y="79534"/>
                  <a:pt x="3319109" y="168116"/>
                </a:cubicBezTo>
                <a:cubicBezTo>
                  <a:pt x="3330539" y="183356"/>
                  <a:pt x="3330539" y="183356"/>
                  <a:pt x="3341017" y="168116"/>
                </a:cubicBezTo>
                <a:cubicBezTo>
                  <a:pt x="3490559" y="-33814"/>
                  <a:pt x="3804884" y="-6191"/>
                  <a:pt x="3918232" y="218599"/>
                </a:cubicBezTo>
                <a:cubicBezTo>
                  <a:pt x="3935377" y="252889"/>
                  <a:pt x="3943949" y="289084"/>
                  <a:pt x="3952522" y="325279"/>
                </a:cubicBezTo>
                <a:cubicBezTo>
                  <a:pt x="3953474" y="356711"/>
                  <a:pt x="3953474" y="388144"/>
                  <a:pt x="3953474" y="419576"/>
                </a:cubicBezTo>
                <a:close/>
                <a:moveTo>
                  <a:pt x="3534374" y="1227296"/>
                </a:moveTo>
                <a:cubicBezTo>
                  <a:pt x="3546757" y="1226344"/>
                  <a:pt x="3560092" y="1227296"/>
                  <a:pt x="3572474" y="1224439"/>
                </a:cubicBezTo>
                <a:cubicBezTo>
                  <a:pt x="3670582" y="1206341"/>
                  <a:pt x="3740114" y="1150144"/>
                  <a:pt x="3769642" y="1054894"/>
                </a:cubicBezTo>
                <a:cubicBezTo>
                  <a:pt x="3800122" y="958691"/>
                  <a:pt x="3777262" y="872014"/>
                  <a:pt x="3705824" y="800576"/>
                </a:cubicBezTo>
                <a:cubicBezTo>
                  <a:pt x="3664867" y="759619"/>
                  <a:pt x="3612479" y="737711"/>
                  <a:pt x="3554377" y="732949"/>
                </a:cubicBezTo>
                <a:cubicBezTo>
                  <a:pt x="3538184" y="731996"/>
                  <a:pt x="3535327" y="724376"/>
                  <a:pt x="3537232" y="710089"/>
                </a:cubicBezTo>
                <a:cubicBezTo>
                  <a:pt x="3542947" y="665321"/>
                  <a:pt x="3547709" y="620554"/>
                  <a:pt x="3552472" y="575786"/>
                </a:cubicBezTo>
                <a:cubicBezTo>
                  <a:pt x="3555329" y="551974"/>
                  <a:pt x="3556282" y="551021"/>
                  <a:pt x="3580094" y="554831"/>
                </a:cubicBezTo>
                <a:cubicBezTo>
                  <a:pt x="3615337" y="560546"/>
                  <a:pt x="3649627" y="558641"/>
                  <a:pt x="3682964" y="545306"/>
                </a:cubicBezTo>
                <a:cubicBezTo>
                  <a:pt x="3778214" y="508159"/>
                  <a:pt x="3825839" y="401479"/>
                  <a:pt x="3791549" y="306229"/>
                </a:cubicBezTo>
                <a:cubicBezTo>
                  <a:pt x="3756307" y="210979"/>
                  <a:pt x="3651532" y="160496"/>
                  <a:pt x="3554377" y="192881"/>
                </a:cubicBezTo>
                <a:cubicBezTo>
                  <a:pt x="3481034" y="217646"/>
                  <a:pt x="3418169" y="290989"/>
                  <a:pt x="3428647" y="395764"/>
                </a:cubicBezTo>
                <a:cubicBezTo>
                  <a:pt x="3429599" y="409099"/>
                  <a:pt x="3426742" y="412909"/>
                  <a:pt x="3413407" y="413861"/>
                </a:cubicBezTo>
                <a:cubicBezTo>
                  <a:pt x="3369592" y="415766"/>
                  <a:pt x="3324824" y="415766"/>
                  <a:pt x="3281009" y="416719"/>
                </a:cubicBezTo>
                <a:cubicBezTo>
                  <a:pt x="3248624" y="417671"/>
                  <a:pt x="3249577" y="417671"/>
                  <a:pt x="3248624" y="385286"/>
                </a:cubicBezTo>
                <a:cubicBezTo>
                  <a:pt x="3244814" y="250984"/>
                  <a:pt x="3123847" y="130016"/>
                  <a:pt x="2966684" y="152876"/>
                </a:cubicBezTo>
                <a:cubicBezTo>
                  <a:pt x="2825714" y="172879"/>
                  <a:pt x="2737132" y="297656"/>
                  <a:pt x="2757134" y="437674"/>
                </a:cubicBezTo>
                <a:cubicBezTo>
                  <a:pt x="2774279" y="553879"/>
                  <a:pt x="2878102" y="644366"/>
                  <a:pt x="2995259" y="645319"/>
                </a:cubicBezTo>
                <a:cubicBezTo>
                  <a:pt x="3045742" y="646271"/>
                  <a:pt x="3092414" y="633889"/>
                  <a:pt x="3135277" y="606266"/>
                </a:cubicBezTo>
                <a:cubicBezTo>
                  <a:pt x="3147659" y="598646"/>
                  <a:pt x="3155279" y="599599"/>
                  <a:pt x="3163852" y="611029"/>
                </a:cubicBezTo>
                <a:cubicBezTo>
                  <a:pt x="3170519" y="619601"/>
                  <a:pt x="3178139" y="627221"/>
                  <a:pt x="3185759" y="634841"/>
                </a:cubicBezTo>
                <a:cubicBezTo>
                  <a:pt x="3188617" y="637699"/>
                  <a:pt x="3191474" y="642461"/>
                  <a:pt x="3197189" y="639604"/>
                </a:cubicBezTo>
                <a:cubicBezTo>
                  <a:pt x="3201952" y="636746"/>
                  <a:pt x="3205762" y="632936"/>
                  <a:pt x="3204809" y="627221"/>
                </a:cubicBezTo>
                <a:cubicBezTo>
                  <a:pt x="3204809" y="623411"/>
                  <a:pt x="3203857" y="618649"/>
                  <a:pt x="3202904" y="614839"/>
                </a:cubicBezTo>
                <a:cubicBezTo>
                  <a:pt x="3193379" y="551974"/>
                  <a:pt x="3244814" y="502444"/>
                  <a:pt x="3307679" y="513874"/>
                </a:cubicBezTo>
                <a:cubicBezTo>
                  <a:pt x="3383879" y="527209"/>
                  <a:pt x="3441982" y="592931"/>
                  <a:pt x="3445792" y="670084"/>
                </a:cubicBezTo>
                <a:cubicBezTo>
                  <a:pt x="3447697" y="710089"/>
                  <a:pt x="3422932" y="746284"/>
                  <a:pt x="3383879" y="757714"/>
                </a:cubicBezTo>
                <a:cubicBezTo>
                  <a:pt x="3366734" y="762476"/>
                  <a:pt x="3349589" y="763429"/>
                  <a:pt x="3332444" y="758666"/>
                </a:cubicBezTo>
                <a:cubicBezTo>
                  <a:pt x="3323872" y="756761"/>
                  <a:pt x="3314347" y="754856"/>
                  <a:pt x="3309584" y="764381"/>
                </a:cubicBezTo>
                <a:cubicBezTo>
                  <a:pt x="3304822" y="773906"/>
                  <a:pt x="3315299" y="775811"/>
                  <a:pt x="3319109" y="781526"/>
                </a:cubicBezTo>
                <a:cubicBezTo>
                  <a:pt x="3323872" y="787241"/>
                  <a:pt x="3328634" y="792956"/>
                  <a:pt x="3335302" y="798671"/>
                </a:cubicBezTo>
                <a:cubicBezTo>
                  <a:pt x="3347684" y="809149"/>
                  <a:pt x="3347684" y="817721"/>
                  <a:pt x="3337207" y="831056"/>
                </a:cubicBezTo>
                <a:cubicBezTo>
                  <a:pt x="3306727" y="869156"/>
                  <a:pt x="3290534" y="914876"/>
                  <a:pt x="3287677" y="963454"/>
                </a:cubicBezTo>
                <a:cubicBezTo>
                  <a:pt x="3277199" y="1108234"/>
                  <a:pt x="3389594" y="1227296"/>
                  <a:pt x="3534374" y="1227296"/>
                </a:cubicBezTo>
                <a:close/>
              </a:path>
            </a:pathLst>
          </a:custGeom>
          <a:noFill/>
          <a:ln w="34925" cap="flat">
            <a:solidFill>
              <a:schemeClr val="accent1"/>
            </a:solidFill>
            <a:prstDash val="solid"/>
            <a:miter/>
          </a:ln>
        </p:spPr>
        <p:txBody>
          <a:bodyPr rtlCol="0" anchor="ctr"/>
          <a:lstStyle/>
          <a:p>
            <a:endParaRPr lang="en-US"/>
          </a:p>
        </p:txBody>
      </p:sp>
      <p:cxnSp>
        <p:nvCxnSpPr>
          <p:cNvPr id="4" name="Straight Connector 3">
            <a:extLst>
              <a:ext uri="{FF2B5EF4-FFF2-40B4-BE49-F238E27FC236}">
                <a16:creationId xmlns:a16="http://schemas.microsoft.com/office/drawing/2014/main" xmlns="" id="{92F6D567-C060-4D2B-B097-8C3176DB8302}"/>
              </a:ext>
            </a:extLst>
          </p:cNvPr>
          <p:cNvCxnSpPr>
            <a:cxnSpLocks/>
          </p:cNvCxnSpPr>
          <p:nvPr userDrawn="1"/>
        </p:nvCxnSpPr>
        <p:spPr>
          <a:xfrm flipH="1">
            <a:off x="2872409" y="477136"/>
            <a:ext cx="8670698"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24193E77-7AFA-45E8-B176-B8D26B378350}"/>
              </a:ext>
            </a:extLst>
          </p:cNvPr>
          <p:cNvCxnSpPr>
            <a:cxnSpLocks/>
          </p:cNvCxnSpPr>
          <p:nvPr userDrawn="1"/>
        </p:nvCxnSpPr>
        <p:spPr>
          <a:xfrm flipV="1">
            <a:off x="11543107" y="477136"/>
            <a:ext cx="0" cy="593513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A8A31E12-92B8-44BE-9F73-32CC46810BBB}"/>
              </a:ext>
            </a:extLst>
          </p:cNvPr>
          <p:cNvCxnSpPr>
            <a:cxnSpLocks/>
          </p:cNvCxnSpPr>
          <p:nvPr userDrawn="1"/>
        </p:nvCxnSpPr>
        <p:spPr>
          <a:xfrm flipH="1">
            <a:off x="2976596" y="6392850"/>
            <a:ext cx="8566511" cy="13272"/>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874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accent2"/>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1623393" y="701527"/>
            <a:ext cx="6957387" cy="724247"/>
          </a:xfrm>
          <a:prstGeom prst="rect">
            <a:avLst/>
          </a:prstGeom>
        </p:spPr>
        <p:txBody>
          <a:bodyPr anchor="ctr"/>
          <a:lstStyle>
            <a:lvl1pPr marL="0" indent="0" algn="l">
              <a:buNone/>
              <a:defRPr sz="5400" b="0" baseline="0">
                <a:solidFill>
                  <a:schemeClr val="accent1"/>
                </a:solidFill>
                <a:latin typeface="+mj-lt"/>
                <a:cs typeface="Arial" pitchFamily="34" charset="0"/>
              </a:defRPr>
            </a:lvl1pPr>
          </a:lstStyle>
          <a:p>
            <a:pPr lvl="0"/>
            <a:r>
              <a:rPr lang="en-US" altLang="ko-KR" dirty="0"/>
              <a:t>BASIC LAYOUT</a:t>
            </a:r>
          </a:p>
        </p:txBody>
      </p:sp>
      <p:sp>
        <p:nvSpPr>
          <p:cNvPr id="6" name="Graphic 2">
            <a:extLst>
              <a:ext uri="{FF2B5EF4-FFF2-40B4-BE49-F238E27FC236}">
                <a16:creationId xmlns:a16="http://schemas.microsoft.com/office/drawing/2014/main" xmlns="" id="{1DD60E7E-E490-46D9-AB9B-87D9364A77D2}"/>
              </a:ext>
            </a:extLst>
          </p:cNvPr>
          <p:cNvSpPr/>
          <p:nvPr userDrawn="1"/>
        </p:nvSpPr>
        <p:spPr>
          <a:xfrm rot="2816880" flipH="1">
            <a:off x="211958" y="4192650"/>
            <a:ext cx="2181863" cy="1887443"/>
          </a:xfrm>
          <a:custGeom>
            <a:avLst/>
            <a:gdLst>
              <a:gd name="connsiteX0" fmla="*/ 3953474 w 3952875"/>
              <a:gd name="connsiteY0" fmla="*/ 419576 h 3419475"/>
              <a:gd name="connsiteX1" fmla="*/ 3905849 w 3952875"/>
              <a:gd name="connsiteY1" fmla="*/ 547211 h 3419475"/>
              <a:gd name="connsiteX2" fmla="*/ 3792502 w 3952875"/>
              <a:gd name="connsiteY2" fmla="*/ 660559 h 3419475"/>
              <a:gd name="connsiteX3" fmla="*/ 3790597 w 3952875"/>
              <a:gd name="connsiteY3" fmla="*/ 681514 h 3419475"/>
              <a:gd name="connsiteX4" fmla="*/ 3926804 w 3952875"/>
              <a:gd name="connsiteY4" fmla="*/ 951071 h 3419475"/>
              <a:gd name="connsiteX5" fmla="*/ 3666772 w 3952875"/>
              <a:gd name="connsiteY5" fmla="*/ 1351121 h 3419475"/>
              <a:gd name="connsiteX6" fmla="*/ 3287677 w 3952875"/>
              <a:gd name="connsiteY6" fmla="*/ 1288256 h 3419475"/>
              <a:gd name="connsiteX7" fmla="*/ 3139087 w 3952875"/>
              <a:gd name="connsiteY7" fmla="*/ 980599 h 3419475"/>
              <a:gd name="connsiteX8" fmla="*/ 3139087 w 3952875"/>
              <a:gd name="connsiteY8" fmla="*/ 971074 h 3419475"/>
              <a:gd name="connsiteX9" fmla="*/ 3138134 w 3952875"/>
              <a:gd name="connsiteY9" fmla="*/ 968216 h 3419475"/>
              <a:gd name="connsiteX10" fmla="*/ 3120989 w 3952875"/>
              <a:gd name="connsiteY10" fmla="*/ 1003459 h 3419475"/>
              <a:gd name="connsiteX11" fmla="*/ 3085747 w 3952875"/>
              <a:gd name="connsiteY11" fmla="*/ 1100614 h 3419475"/>
              <a:gd name="connsiteX12" fmla="*/ 3064792 w 3952875"/>
              <a:gd name="connsiteY12" fmla="*/ 1115854 h 3419475"/>
              <a:gd name="connsiteX13" fmla="*/ 2966684 w 3952875"/>
              <a:gd name="connsiteY13" fmla="*/ 1120616 h 3419475"/>
              <a:gd name="connsiteX14" fmla="*/ 2990497 w 3952875"/>
              <a:gd name="connsiteY14" fmla="*/ 1170146 h 3419475"/>
              <a:gd name="connsiteX15" fmla="*/ 2941919 w 3952875"/>
              <a:gd name="connsiteY15" fmla="*/ 1277779 h 3419475"/>
              <a:gd name="connsiteX16" fmla="*/ 2824762 w 3952875"/>
              <a:gd name="connsiteY16" fmla="*/ 1266349 h 3419475"/>
              <a:gd name="connsiteX17" fmla="*/ 2794282 w 3952875"/>
              <a:gd name="connsiteY17" fmla="*/ 1266349 h 3419475"/>
              <a:gd name="connsiteX18" fmla="*/ 2549489 w 3952875"/>
              <a:gd name="connsiteY18" fmla="*/ 1492091 h 3419475"/>
              <a:gd name="connsiteX19" fmla="*/ 2170394 w 3952875"/>
              <a:gd name="connsiteY19" fmla="*/ 1841659 h 3419475"/>
              <a:gd name="connsiteX20" fmla="*/ 1886549 w 3952875"/>
              <a:gd name="connsiteY20" fmla="*/ 2103596 h 3419475"/>
              <a:gd name="connsiteX21" fmla="*/ 1505549 w 3952875"/>
              <a:gd name="connsiteY21" fmla="*/ 2454116 h 3419475"/>
              <a:gd name="connsiteX22" fmla="*/ 1221704 w 3952875"/>
              <a:gd name="connsiteY22" fmla="*/ 2716054 h 3419475"/>
              <a:gd name="connsiteX23" fmla="*/ 839752 w 3952875"/>
              <a:gd name="connsiteY23" fmla="*/ 3067526 h 3419475"/>
              <a:gd name="connsiteX24" fmla="*/ 621629 w 3952875"/>
              <a:gd name="connsiteY24" fmla="*/ 3269456 h 3419475"/>
              <a:gd name="connsiteX25" fmla="*/ 592102 w 3952875"/>
              <a:gd name="connsiteY25" fmla="*/ 3268504 h 3419475"/>
              <a:gd name="connsiteX26" fmla="*/ 572099 w 3952875"/>
              <a:gd name="connsiteY26" fmla="*/ 3254216 h 3419475"/>
              <a:gd name="connsiteX27" fmla="*/ 563527 w 3952875"/>
              <a:gd name="connsiteY27" fmla="*/ 3281839 h 3419475"/>
              <a:gd name="connsiteX28" fmla="*/ 458752 w 3952875"/>
              <a:gd name="connsiteY28" fmla="*/ 3411379 h 3419475"/>
              <a:gd name="connsiteX29" fmla="*/ 316829 w 3952875"/>
              <a:gd name="connsiteY29" fmla="*/ 3314224 h 3419475"/>
              <a:gd name="connsiteX30" fmla="*/ 461609 w 3952875"/>
              <a:gd name="connsiteY30" fmla="*/ 3164681 h 3419475"/>
              <a:gd name="connsiteX31" fmla="*/ 476849 w 3952875"/>
              <a:gd name="connsiteY31" fmla="*/ 3164681 h 3419475"/>
              <a:gd name="connsiteX32" fmla="*/ 479707 w 3952875"/>
              <a:gd name="connsiteY32" fmla="*/ 3146584 h 3419475"/>
              <a:gd name="connsiteX33" fmla="*/ 481612 w 3952875"/>
              <a:gd name="connsiteY33" fmla="*/ 3098006 h 3419475"/>
              <a:gd name="connsiteX34" fmla="*/ 644489 w 3952875"/>
              <a:gd name="connsiteY34" fmla="*/ 2950369 h 3419475"/>
              <a:gd name="connsiteX35" fmla="*/ 645442 w 3952875"/>
              <a:gd name="connsiteY35" fmla="*/ 2923699 h 3419475"/>
              <a:gd name="connsiteX36" fmla="*/ 614962 w 3952875"/>
              <a:gd name="connsiteY36" fmla="*/ 2890361 h 3419475"/>
              <a:gd name="connsiteX37" fmla="*/ 590197 w 3952875"/>
              <a:gd name="connsiteY37" fmla="*/ 2889409 h 3419475"/>
              <a:gd name="connsiteX38" fmla="*/ 465419 w 3952875"/>
              <a:gd name="connsiteY38" fmla="*/ 3003709 h 3419475"/>
              <a:gd name="connsiteX39" fmla="*/ 401602 w 3952875"/>
              <a:gd name="connsiteY39" fmla="*/ 3061811 h 3419475"/>
              <a:gd name="connsiteX40" fmla="*/ 382552 w 3952875"/>
              <a:gd name="connsiteY40" fmla="*/ 3060859 h 3419475"/>
              <a:gd name="connsiteX41" fmla="*/ 302542 w 3952875"/>
              <a:gd name="connsiteY41" fmla="*/ 2973229 h 3419475"/>
              <a:gd name="connsiteX42" fmla="*/ 299684 w 3952875"/>
              <a:gd name="connsiteY42" fmla="*/ 2953226 h 3419475"/>
              <a:gd name="connsiteX43" fmla="*/ 327307 w 3952875"/>
              <a:gd name="connsiteY43" fmla="*/ 2903696 h 3419475"/>
              <a:gd name="connsiteX44" fmla="*/ 325402 w 3952875"/>
              <a:gd name="connsiteY44" fmla="*/ 2884646 h 3419475"/>
              <a:gd name="connsiteX45" fmla="*/ 260632 w 3952875"/>
              <a:gd name="connsiteY45" fmla="*/ 2868454 h 3419475"/>
              <a:gd name="connsiteX46" fmla="*/ 192052 w 3952875"/>
              <a:gd name="connsiteY46" fmla="*/ 2854166 h 3419475"/>
              <a:gd name="connsiteX47" fmla="*/ 14887 w 3952875"/>
              <a:gd name="connsiteY47" fmla="*/ 2661761 h 3419475"/>
              <a:gd name="connsiteX48" fmla="*/ 15839 w 3952875"/>
              <a:gd name="connsiteY48" fmla="*/ 2631281 h 3419475"/>
              <a:gd name="connsiteX49" fmla="*/ 174907 w 3952875"/>
              <a:gd name="connsiteY49" fmla="*/ 2485549 h 3419475"/>
              <a:gd name="connsiteX50" fmla="*/ 198719 w 3952875"/>
              <a:gd name="connsiteY50" fmla="*/ 2486501 h 3419475"/>
              <a:gd name="connsiteX51" fmla="*/ 335879 w 3952875"/>
              <a:gd name="connsiteY51" fmla="*/ 2636996 h 3419475"/>
              <a:gd name="connsiteX52" fmla="*/ 354929 w 3952875"/>
              <a:gd name="connsiteY52" fmla="*/ 2637949 h 3419475"/>
              <a:gd name="connsiteX53" fmla="*/ 418747 w 3952875"/>
              <a:gd name="connsiteY53" fmla="*/ 2579846 h 3419475"/>
              <a:gd name="connsiteX54" fmla="*/ 419699 w 3952875"/>
              <a:gd name="connsiteY54" fmla="*/ 2563654 h 3419475"/>
              <a:gd name="connsiteX55" fmla="*/ 280634 w 3952875"/>
              <a:gd name="connsiteY55" fmla="*/ 2413159 h 3419475"/>
              <a:gd name="connsiteX56" fmla="*/ 280634 w 3952875"/>
              <a:gd name="connsiteY56" fmla="*/ 2388394 h 3419475"/>
              <a:gd name="connsiteX57" fmla="*/ 408269 w 3952875"/>
              <a:gd name="connsiteY57" fmla="*/ 2272189 h 3419475"/>
              <a:gd name="connsiteX58" fmla="*/ 429224 w 3952875"/>
              <a:gd name="connsiteY58" fmla="*/ 2273141 h 3419475"/>
              <a:gd name="connsiteX59" fmla="*/ 567337 w 3952875"/>
              <a:gd name="connsiteY59" fmla="*/ 2424589 h 3419475"/>
              <a:gd name="connsiteX60" fmla="*/ 587339 w 3952875"/>
              <a:gd name="connsiteY60" fmla="*/ 2425541 h 3419475"/>
              <a:gd name="connsiteX61" fmla="*/ 651157 w 3952875"/>
              <a:gd name="connsiteY61" fmla="*/ 2367439 h 3419475"/>
              <a:gd name="connsiteX62" fmla="*/ 651157 w 3952875"/>
              <a:gd name="connsiteY62" fmla="*/ 2351246 h 3419475"/>
              <a:gd name="connsiteX63" fmla="*/ 512092 w 3952875"/>
              <a:gd name="connsiteY63" fmla="*/ 2200751 h 3419475"/>
              <a:gd name="connsiteX64" fmla="*/ 513044 w 3952875"/>
              <a:gd name="connsiteY64" fmla="*/ 2176939 h 3419475"/>
              <a:gd name="connsiteX65" fmla="*/ 674017 w 3952875"/>
              <a:gd name="connsiteY65" fmla="*/ 2029301 h 3419475"/>
              <a:gd name="connsiteX66" fmla="*/ 698782 w 3952875"/>
              <a:gd name="connsiteY66" fmla="*/ 2030254 h 3419475"/>
              <a:gd name="connsiteX67" fmla="*/ 895949 w 3952875"/>
              <a:gd name="connsiteY67" fmla="*/ 2244566 h 3419475"/>
              <a:gd name="connsiteX68" fmla="*/ 899759 w 3952875"/>
              <a:gd name="connsiteY68" fmla="*/ 2275046 h 3419475"/>
              <a:gd name="connsiteX69" fmla="*/ 874994 w 3952875"/>
              <a:gd name="connsiteY69" fmla="*/ 2317909 h 3419475"/>
              <a:gd name="connsiteX70" fmla="*/ 876899 w 3952875"/>
              <a:gd name="connsiteY70" fmla="*/ 2339816 h 3419475"/>
              <a:gd name="connsiteX71" fmla="*/ 941669 w 3952875"/>
              <a:gd name="connsiteY71" fmla="*/ 2354104 h 3419475"/>
              <a:gd name="connsiteX72" fmla="*/ 1009297 w 3952875"/>
              <a:gd name="connsiteY72" fmla="*/ 2368391 h 3419475"/>
              <a:gd name="connsiteX73" fmla="*/ 1069304 w 3952875"/>
              <a:gd name="connsiteY73" fmla="*/ 2433161 h 3419475"/>
              <a:gd name="connsiteX74" fmla="*/ 1068352 w 3952875"/>
              <a:gd name="connsiteY74" fmla="*/ 2453164 h 3419475"/>
              <a:gd name="connsiteX75" fmla="*/ 889282 w 3952875"/>
              <a:gd name="connsiteY75" fmla="*/ 2617946 h 3419475"/>
              <a:gd name="connsiteX76" fmla="*/ 875947 w 3952875"/>
              <a:gd name="connsiteY76" fmla="*/ 2630329 h 3419475"/>
              <a:gd name="connsiteX77" fmla="*/ 875947 w 3952875"/>
              <a:gd name="connsiteY77" fmla="*/ 2645569 h 3419475"/>
              <a:gd name="connsiteX78" fmla="*/ 915952 w 3952875"/>
              <a:gd name="connsiteY78" fmla="*/ 2688431 h 3419475"/>
              <a:gd name="connsiteX79" fmla="*/ 932144 w 3952875"/>
              <a:gd name="connsiteY79" fmla="*/ 2689384 h 3419475"/>
              <a:gd name="connsiteX80" fmla="*/ 1186462 w 3952875"/>
              <a:gd name="connsiteY80" fmla="*/ 2456974 h 3419475"/>
              <a:gd name="connsiteX81" fmla="*/ 1533172 w 3952875"/>
              <a:gd name="connsiteY81" fmla="*/ 2140744 h 3419475"/>
              <a:gd name="connsiteX82" fmla="*/ 1787489 w 3952875"/>
              <a:gd name="connsiteY82" fmla="*/ 1908334 h 3419475"/>
              <a:gd name="connsiteX83" fmla="*/ 2137057 w 3952875"/>
              <a:gd name="connsiteY83" fmla="*/ 1589246 h 3419475"/>
              <a:gd name="connsiteX84" fmla="*/ 2388517 w 3952875"/>
              <a:gd name="connsiteY84" fmla="*/ 1359694 h 3419475"/>
              <a:gd name="connsiteX85" fmla="*/ 2658074 w 3952875"/>
              <a:gd name="connsiteY85" fmla="*/ 1113949 h 3419475"/>
              <a:gd name="connsiteX86" fmla="*/ 2659979 w 3952875"/>
              <a:gd name="connsiteY86" fmla="*/ 1091089 h 3419475"/>
              <a:gd name="connsiteX87" fmla="*/ 2667599 w 3952875"/>
              <a:gd name="connsiteY87" fmla="*/ 954881 h 3419475"/>
              <a:gd name="connsiteX88" fmla="*/ 2802854 w 3952875"/>
              <a:gd name="connsiteY88" fmla="*/ 948214 h 3419475"/>
              <a:gd name="connsiteX89" fmla="*/ 2813332 w 3952875"/>
              <a:gd name="connsiteY89" fmla="*/ 953929 h 3419475"/>
              <a:gd name="connsiteX90" fmla="*/ 2818094 w 3952875"/>
              <a:gd name="connsiteY90" fmla="*/ 941546 h 3419475"/>
              <a:gd name="connsiteX91" fmla="*/ 2828572 w 3952875"/>
              <a:gd name="connsiteY91" fmla="*/ 862489 h 3419475"/>
              <a:gd name="connsiteX92" fmla="*/ 2848574 w 3952875"/>
              <a:gd name="connsiteY92" fmla="*/ 839629 h 3419475"/>
              <a:gd name="connsiteX93" fmla="*/ 2970494 w 3952875"/>
              <a:gd name="connsiteY93" fmla="*/ 806291 h 3419475"/>
              <a:gd name="connsiteX94" fmla="*/ 2986687 w 3952875"/>
              <a:gd name="connsiteY94" fmla="*/ 800576 h 3419475"/>
              <a:gd name="connsiteX95" fmla="*/ 2919059 w 3952875"/>
              <a:gd name="connsiteY95" fmla="*/ 790099 h 3419475"/>
              <a:gd name="connsiteX96" fmla="*/ 2610449 w 3952875"/>
              <a:gd name="connsiteY96" fmla="*/ 453866 h 3419475"/>
              <a:gd name="connsiteX97" fmla="*/ 2931442 w 3952875"/>
              <a:gd name="connsiteY97" fmla="*/ 11906 h 3419475"/>
              <a:gd name="connsiteX98" fmla="*/ 2952397 w 3952875"/>
              <a:gd name="connsiteY98" fmla="*/ 7144 h 3419475"/>
              <a:gd name="connsiteX99" fmla="*/ 3047647 w 3952875"/>
              <a:gd name="connsiteY99" fmla="*/ 7144 h 3419475"/>
              <a:gd name="connsiteX100" fmla="*/ 3056219 w 3952875"/>
              <a:gd name="connsiteY100" fmla="*/ 9049 h 3419475"/>
              <a:gd name="connsiteX101" fmla="*/ 3319109 w 3952875"/>
              <a:gd name="connsiteY101" fmla="*/ 168116 h 3419475"/>
              <a:gd name="connsiteX102" fmla="*/ 3341017 w 3952875"/>
              <a:gd name="connsiteY102" fmla="*/ 168116 h 3419475"/>
              <a:gd name="connsiteX103" fmla="*/ 3918232 w 3952875"/>
              <a:gd name="connsiteY103" fmla="*/ 218599 h 3419475"/>
              <a:gd name="connsiteX104" fmla="*/ 3952522 w 3952875"/>
              <a:gd name="connsiteY104" fmla="*/ 325279 h 3419475"/>
              <a:gd name="connsiteX105" fmla="*/ 3953474 w 3952875"/>
              <a:gd name="connsiteY105" fmla="*/ 419576 h 3419475"/>
              <a:gd name="connsiteX106" fmla="*/ 3534374 w 3952875"/>
              <a:gd name="connsiteY106" fmla="*/ 1227296 h 3419475"/>
              <a:gd name="connsiteX107" fmla="*/ 3572474 w 3952875"/>
              <a:gd name="connsiteY107" fmla="*/ 1224439 h 3419475"/>
              <a:gd name="connsiteX108" fmla="*/ 3769642 w 3952875"/>
              <a:gd name="connsiteY108" fmla="*/ 1054894 h 3419475"/>
              <a:gd name="connsiteX109" fmla="*/ 3705824 w 3952875"/>
              <a:gd name="connsiteY109" fmla="*/ 800576 h 3419475"/>
              <a:gd name="connsiteX110" fmla="*/ 3554377 w 3952875"/>
              <a:gd name="connsiteY110" fmla="*/ 732949 h 3419475"/>
              <a:gd name="connsiteX111" fmla="*/ 3537232 w 3952875"/>
              <a:gd name="connsiteY111" fmla="*/ 710089 h 3419475"/>
              <a:gd name="connsiteX112" fmla="*/ 3552472 w 3952875"/>
              <a:gd name="connsiteY112" fmla="*/ 575786 h 3419475"/>
              <a:gd name="connsiteX113" fmla="*/ 3580094 w 3952875"/>
              <a:gd name="connsiteY113" fmla="*/ 554831 h 3419475"/>
              <a:gd name="connsiteX114" fmla="*/ 3682964 w 3952875"/>
              <a:gd name="connsiteY114" fmla="*/ 545306 h 3419475"/>
              <a:gd name="connsiteX115" fmla="*/ 3791549 w 3952875"/>
              <a:gd name="connsiteY115" fmla="*/ 306229 h 3419475"/>
              <a:gd name="connsiteX116" fmla="*/ 3554377 w 3952875"/>
              <a:gd name="connsiteY116" fmla="*/ 192881 h 3419475"/>
              <a:gd name="connsiteX117" fmla="*/ 3428647 w 3952875"/>
              <a:gd name="connsiteY117" fmla="*/ 395764 h 3419475"/>
              <a:gd name="connsiteX118" fmla="*/ 3413407 w 3952875"/>
              <a:gd name="connsiteY118" fmla="*/ 413861 h 3419475"/>
              <a:gd name="connsiteX119" fmla="*/ 3281009 w 3952875"/>
              <a:gd name="connsiteY119" fmla="*/ 416719 h 3419475"/>
              <a:gd name="connsiteX120" fmla="*/ 3248624 w 3952875"/>
              <a:gd name="connsiteY120" fmla="*/ 385286 h 3419475"/>
              <a:gd name="connsiteX121" fmla="*/ 2966684 w 3952875"/>
              <a:gd name="connsiteY121" fmla="*/ 152876 h 3419475"/>
              <a:gd name="connsiteX122" fmla="*/ 2757134 w 3952875"/>
              <a:gd name="connsiteY122" fmla="*/ 437674 h 3419475"/>
              <a:gd name="connsiteX123" fmla="*/ 2995259 w 3952875"/>
              <a:gd name="connsiteY123" fmla="*/ 645319 h 3419475"/>
              <a:gd name="connsiteX124" fmla="*/ 3135277 w 3952875"/>
              <a:gd name="connsiteY124" fmla="*/ 606266 h 3419475"/>
              <a:gd name="connsiteX125" fmla="*/ 3163852 w 3952875"/>
              <a:gd name="connsiteY125" fmla="*/ 611029 h 3419475"/>
              <a:gd name="connsiteX126" fmla="*/ 3185759 w 3952875"/>
              <a:gd name="connsiteY126" fmla="*/ 634841 h 3419475"/>
              <a:gd name="connsiteX127" fmla="*/ 3197189 w 3952875"/>
              <a:gd name="connsiteY127" fmla="*/ 639604 h 3419475"/>
              <a:gd name="connsiteX128" fmla="*/ 3204809 w 3952875"/>
              <a:gd name="connsiteY128" fmla="*/ 627221 h 3419475"/>
              <a:gd name="connsiteX129" fmla="*/ 3202904 w 3952875"/>
              <a:gd name="connsiteY129" fmla="*/ 614839 h 3419475"/>
              <a:gd name="connsiteX130" fmla="*/ 3307679 w 3952875"/>
              <a:gd name="connsiteY130" fmla="*/ 513874 h 3419475"/>
              <a:gd name="connsiteX131" fmla="*/ 3445792 w 3952875"/>
              <a:gd name="connsiteY131" fmla="*/ 670084 h 3419475"/>
              <a:gd name="connsiteX132" fmla="*/ 3383879 w 3952875"/>
              <a:gd name="connsiteY132" fmla="*/ 757714 h 3419475"/>
              <a:gd name="connsiteX133" fmla="*/ 3332444 w 3952875"/>
              <a:gd name="connsiteY133" fmla="*/ 758666 h 3419475"/>
              <a:gd name="connsiteX134" fmla="*/ 3309584 w 3952875"/>
              <a:gd name="connsiteY134" fmla="*/ 764381 h 3419475"/>
              <a:gd name="connsiteX135" fmla="*/ 3319109 w 3952875"/>
              <a:gd name="connsiteY135" fmla="*/ 781526 h 3419475"/>
              <a:gd name="connsiteX136" fmla="*/ 3335302 w 3952875"/>
              <a:gd name="connsiteY136" fmla="*/ 798671 h 3419475"/>
              <a:gd name="connsiteX137" fmla="*/ 3337207 w 3952875"/>
              <a:gd name="connsiteY137" fmla="*/ 831056 h 3419475"/>
              <a:gd name="connsiteX138" fmla="*/ 3287677 w 3952875"/>
              <a:gd name="connsiteY138" fmla="*/ 963454 h 3419475"/>
              <a:gd name="connsiteX139" fmla="*/ 3534374 w 3952875"/>
              <a:gd name="connsiteY139" fmla="*/ 1227296 h 3419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952875" h="3419475">
                <a:moveTo>
                  <a:pt x="3953474" y="419576"/>
                </a:moveTo>
                <a:cubicBezTo>
                  <a:pt x="3942997" y="464344"/>
                  <a:pt x="3930614" y="508159"/>
                  <a:pt x="3905849" y="547211"/>
                </a:cubicBezTo>
                <a:cubicBezTo>
                  <a:pt x="3877274" y="593884"/>
                  <a:pt x="3840127" y="631984"/>
                  <a:pt x="3792502" y="660559"/>
                </a:cubicBezTo>
                <a:cubicBezTo>
                  <a:pt x="3777262" y="670084"/>
                  <a:pt x="3777262" y="670084"/>
                  <a:pt x="3790597" y="681514"/>
                </a:cubicBezTo>
                <a:cubicBezTo>
                  <a:pt x="3871559" y="752951"/>
                  <a:pt x="3917279" y="842486"/>
                  <a:pt x="3926804" y="951071"/>
                </a:cubicBezTo>
                <a:cubicBezTo>
                  <a:pt x="3941092" y="1127284"/>
                  <a:pt x="3835364" y="1293019"/>
                  <a:pt x="3666772" y="1351121"/>
                </a:cubicBezTo>
                <a:cubicBezTo>
                  <a:pt x="3530564" y="1398746"/>
                  <a:pt x="3401977" y="1377791"/>
                  <a:pt x="3287677" y="1288256"/>
                </a:cubicBezTo>
                <a:cubicBezTo>
                  <a:pt x="3188617" y="1210151"/>
                  <a:pt x="3140992" y="1105376"/>
                  <a:pt x="3139087" y="980599"/>
                </a:cubicBezTo>
                <a:cubicBezTo>
                  <a:pt x="3139087" y="977741"/>
                  <a:pt x="3139087" y="974884"/>
                  <a:pt x="3139087" y="971074"/>
                </a:cubicBezTo>
                <a:cubicBezTo>
                  <a:pt x="3139087" y="970121"/>
                  <a:pt x="3139087" y="970121"/>
                  <a:pt x="3138134" y="968216"/>
                </a:cubicBezTo>
                <a:cubicBezTo>
                  <a:pt x="3129562" y="978694"/>
                  <a:pt x="3124799" y="991076"/>
                  <a:pt x="3120989" y="1003459"/>
                </a:cubicBezTo>
                <a:cubicBezTo>
                  <a:pt x="3108607" y="1035844"/>
                  <a:pt x="3097177" y="1068229"/>
                  <a:pt x="3085747" y="1100614"/>
                </a:cubicBezTo>
                <a:cubicBezTo>
                  <a:pt x="3081937" y="1112044"/>
                  <a:pt x="3076222" y="1115854"/>
                  <a:pt x="3064792" y="1115854"/>
                </a:cubicBezTo>
                <a:cubicBezTo>
                  <a:pt x="3033359" y="1116806"/>
                  <a:pt x="3000974" y="1118711"/>
                  <a:pt x="2966684" y="1120616"/>
                </a:cubicBezTo>
                <a:cubicBezTo>
                  <a:pt x="2978114" y="1137761"/>
                  <a:pt x="2986687" y="1153001"/>
                  <a:pt x="2990497" y="1170146"/>
                </a:cubicBezTo>
                <a:cubicBezTo>
                  <a:pt x="2999069" y="1211104"/>
                  <a:pt x="2979067" y="1255871"/>
                  <a:pt x="2941919" y="1277779"/>
                </a:cubicBezTo>
                <a:cubicBezTo>
                  <a:pt x="2903819" y="1299686"/>
                  <a:pt x="2854289" y="1295876"/>
                  <a:pt x="2824762" y="1266349"/>
                </a:cubicBezTo>
                <a:cubicBezTo>
                  <a:pt x="2812379" y="1253966"/>
                  <a:pt x="2805712" y="1255871"/>
                  <a:pt x="2794282" y="1266349"/>
                </a:cubicBezTo>
                <a:cubicBezTo>
                  <a:pt x="2713319" y="1341596"/>
                  <a:pt x="2631404" y="1416844"/>
                  <a:pt x="2549489" y="1492091"/>
                </a:cubicBezTo>
                <a:cubicBezTo>
                  <a:pt x="2422807" y="1608296"/>
                  <a:pt x="2296124" y="1725454"/>
                  <a:pt x="2170394" y="1841659"/>
                </a:cubicBezTo>
                <a:cubicBezTo>
                  <a:pt x="2076097" y="1929289"/>
                  <a:pt x="1980847" y="2015966"/>
                  <a:pt x="1886549" y="2103596"/>
                </a:cubicBezTo>
                <a:cubicBezTo>
                  <a:pt x="1759867" y="2220754"/>
                  <a:pt x="1633184" y="2336959"/>
                  <a:pt x="1505549" y="2454116"/>
                </a:cubicBezTo>
                <a:cubicBezTo>
                  <a:pt x="1411252" y="2541746"/>
                  <a:pt x="1316002" y="2628424"/>
                  <a:pt x="1221704" y="2716054"/>
                </a:cubicBezTo>
                <a:cubicBezTo>
                  <a:pt x="1094069" y="2833211"/>
                  <a:pt x="967387" y="2950369"/>
                  <a:pt x="839752" y="3067526"/>
                </a:cubicBezTo>
                <a:cubicBezTo>
                  <a:pt x="767362" y="3134201"/>
                  <a:pt x="694019" y="3201829"/>
                  <a:pt x="621629" y="3269456"/>
                </a:cubicBezTo>
                <a:cubicBezTo>
                  <a:pt x="605437" y="3283744"/>
                  <a:pt x="606389" y="3283744"/>
                  <a:pt x="592102" y="3268504"/>
                </a:cubicBezTo>
                <a:cubicBezTo>
                  <a:pt x="586387" y="3262789"/>
                  <a:pt x="582577" y="3249454"/>
                  <a:pt x="572099" y="3254216"/>
                </a:cubicBezTo>
                <a:cubicBezTo>
                  <a:pt x="560669" y="3258979"/>
                  <a:pt x="563527" y="3271361"/>
                  <a:pt x="563527" y="3281839"/>
                </a:cubicBezTo>
                <a:cubicBezTo>
                  <a:pt x="565432" y="3346609"/>
                  <a:pt x="518759" y="3402806"/>
                  <a:pt x="458752" y="3411379"/>
                </a:cubicBezTo>
                <a:cubicBezTo>
                  <a:pt x="391124" y="3419951"/>
                  <a:pt x="331117" y="3379946"/>
                  <a:pt x="316829" y="3314224"/>
                </a:cubicBezTo>
                <a:cubicBezTo>
                  <a:pt x="296827" y="3227546"/>
                  <a:pt x="373027" y="3150394"/>
                  <a:pt x="461609" y="3164681"/>
                </a:cubicBezTo>
                <a:cubicBezTo>
                  <a:pt x="466372" y="3165634"/>
                  <a:pt x="471134" y="3167539"/>
                  <a:pt x="476849" y="3164681"/>
                </a:cubicBezTo>
                <a:cubicBezTo>
                  <a:pt x="483517" y="3159919"/>
                  <a:pt x="488279" y="3156109"/>
                  <a:pt x="479707" y="3146584"/>
                </a:cubicBezTo>
                <a:cubicBezTo>
                  <a:pt x="456847" y="3121819"/>
                  <a:pt x="456847" y="3120866"/>
                  <a:pt x="481612" y="3098006"/>
                </a:cubicBezTo>
                <a:cubicBezTo>
                  <a:pt x="535904" y="3048476"/>
                  <a:pt x="590197" y="2998946"/>
                  <a:pt x="644489" y="2950369"/>
                </a:cubicBezTo>
                <a:cubicBezTo>
                  <a:pt x="655919" y="2939891"/>
                  <a:pt x="656872" y="2934176"/>
                  <a:pt x="645442" y="2923699"/>
                </a:cubicBezTo>
                <a:cubicBezTo>
                  <a:pt x="634012" y="2914174"/>
                  <a:pt x="624487" y="2902744"/>
                  <a:pt x="614962" y="2890361"/>
                </a:cubicBezTo>
                <a:cubicBezTo>
                  <a:pt x="606389" y="2878931"/>
                  <a:pt x="599722" y="2880836"/>
                  <a:pt x="590197" y="2889409"/>
                </a:cubicBezTo>
                <a:cubicBezTo>
                  <a:pt x="549239" y="2927509"/>
                  <a:pt x="507329" y="2965609"/>
                  <a:pt x="465419" y="3003709"/>
                </a:cubicBezTo>
                <a:cubicBezTo>
                  <a:pt x="444464" y="3022759"/>
                  <a:pt x="422557" y="3041809"/>
                  <a:pt x="401602" y="3061811"/>
                </a:cubicBezTo>
                <a:cubicBezTo>
                  <a:pt x="393982" y="3068479"/>
                  <a:pt x="389219" y="3068479"/>
                  <a:pt x="382552" y="3060859"/>
                </a:cubicBezTo>
                <a:cubicBezTo>
                  <a:pt x="355882" y="3031331"/>
                  <a:pt x="329212" y="3001804"/>
                  <a:pt x="302542" y="2973229"/>
                </a:cubicBezTo>
                <a:cubicBezTo>
                  <a:pt x="295874" y="2966561"/>
                  <a:pt x="295874" y="2960846"/>
                  <a:pt x="299684" y="2953226"/>
                </a:cubicBezTo>
                <a:cubicBezTo>
                  <a:pt x="309209" y="2937034"/>
                  <a:pt x="317782" y="2919889"/>
                  <a:pt x="327307" y="2903696"/>
                </a:cubicBezTo>
                <a:cubicBezTo>
                  <a:pt x="331117" y="2896076"/>
                  <a:pt x="331117" y="2891314"/>
                  <a:pt x="325402" y="2884646"/>
                </a:cubicBezTo>
                <a:cubicBezTo>
                  <a:pt x="299684" y="2851309"/>
                  <a:pt x="299684" y="2851309"/>
                  <a:pt x="260632" y="2868454"/>
                </a:cubicBezTo>
                <a:cubicBezTo>
                  <a:pt x="221579" y="2885599"/>
                  <a:pt x="221579" y="2885599"/>
                  <a:pt x="192052" y="2854166"/>
                </a:cubicBezTo>
                <a:cubicBezTo>
                  <a:pt x="132997" y="2790349"/>
                  <a:pt x="73942" y="2725579"/>
                  <a:pt x="14887" y="2661761"/>
                </a:cubicBezTo>
                <a:cubicBezTo>
                  <a:pt x="4409" y="2650331"/>
                  <a:pt x="4409" y="2641759"/>
                  <a:pt x="15839" y="2631281"/>
                </a:cubicBezTo>
                <a:cubicBezTo>
                  <a:pt x="69179" y="2582704"/>
                  <a:pt x="121567" y="2534126"/>
                  <a:pt x="174907" y="2485549"/>
                </a:cubicBezTo>
                <a:cubicBezTo>
                  <a:pt x="184432" y="2476976"/>
                  <a:pt x="190147" y="2476976"/>
                  <a:pt x="198719" y="2486501"/>
                </a:cubicBezTo>
                <a:cubicBezTo>
                  <a:pt x="244439" y="2536984"/>
                  <a:pt x="290159" y="2586514"/>
                  <a:pt x="335879" y="2636996"/>
                </a:cubicBezTo>
                <a:cubicBezTo>
                  <a:pt x="343499" y="2644616"/>
                  <a:pt x="347309" y="2645569"/>
                  <a:pt x="354929" y="2637949"/>
                </a:cubicBezTo>
                <a:cubicBezTo>
                  <a:pt x="375884" y="2617946"/>
                  <a:pt x="396839" y="2598896"/>
                  <a:pt x="418747" y="2579846"/>
                </a:cubicBezTo>
                <a:cubicBezTo>
                  <a:pt x="425414" y="2574131"/>
                  <a:pt x="425414" y="2570321"/>
                  <a:pt x="419699" y="2563654"/>
                </a:cubicBezTo>
                <a:cubicBezTo>
                  <a:pt x="373027" y="2513171"/>
                  <a:pt x="327307" y="2462689"/>
                  <a:pt x="280634" y="2413159"/>
                </a:cubicBezTo>
                <a:cubicBezTo>
                  <a:pt x="272062" y="2403634"/>
                  <a:pt x="270157" y="2397919"/>
                  <a:pt x="280634" y="2388394"/>
                </a:cubicBezTo>
                <a:cubicBezTo>
                  <a:pt x="323497" y="2350294"/>
                  <a:pt x="366359" y="2311241"/>
                  <a:pt x="408269" y="2272189"/>
                </a:cubicBezTo>
                <a:cubicBezTo>
                  <a:pt x="416842" y="2263616"/>
                  <a:pt x="421604" y="2265521"/>
                  <a:pt x="429224" y="2273141"/>
                </a:cubicBezTo>
                <a:cubicBezTo>
                  <a:pt x="474944" y="2323624"/>
                  <a:pt x="521617" y="2374106"/>
                  <a:pt x="567337" y="2424589"/>
                </a:cubicBezTo>
                <a:cubicBezTo>
                  <a:pt x="574957" y="2433161"/>
                  <a:pt x="579719" y="2432209"/>
                  <a:pt x="587339" y="2425541"/>
                </a:cubicBezTo>
                <a:cubicBezTo>
                  <a:pt x="608294" y="2405539"/>
                  <a:pt x="629249" y="2386489"/>
                  <a:pt x="651157" y="2367439"/>
                </a:cubicBezTo>
                <a:cubicBezTo>
                  <a:pt x="657824" y="2361724"/>
                  <a:pt x="656872" y="2357914"/>
                  <a:pt x="651157" y="2351246"/>
                </a:cubicBezTo>
                <a:cubicBezTo>
                  <a:pt x="604484" y="2300764"/>
                  <a:pt x="558764" y="2250281"/>
                  <a:pt x="512092" y="2200751"/>
                </a:cubicBezTo>
                <a:cubicBezTo>
                  <a:pt x="502567" y="2191226"/>
                  <a:pt x="502567" y="2185511"/>
                  <a:pt x="513044" y="2176939"/>
                </a:cubicBezTo>
                <a:cubicBezTo>
                  <a:pt x="567337" y="2128361"/>
                  <a:pt x="620677" y="2078831"/>
                  <a:pt x="674017" y="2029301"/>
                </a:cubicBezTo>
                <a:cubicBezTo>
                  <a:pt x="683542" y="2019776"/>
                  <a:pt x="689257" y="2019776"/>
                  <a:pt x="698782" y="2030254"/>
                </a:cubicBezTo>
                <a:cubicBezTo>
                  <a:pt x="764504" y="2101691"/>
                  <a:pt x="830227" y="2173129"/>
                  <a:pt x="895949" y="2244566"/>
                </a:cubicBezTo>
                <a:cubicBezTo>
                  <a:pt x="905474" y="2255044"/>
                  <a:pt x="907379" y="2262664"/>
                  <a:pt x="899759" y="2275046"/>
                </a:cubicBezTo>
                <a:cubicBezTo>
                  <a:pt x="890234" y="2288381"/>
                  <a:pt x="883567" y="2303621"/>
                  <a:pt x="874994" y="2317909"/>
                </a:cubicBezTo>
                <a:cubicBezTo>
                  <a:pt x="870232" y="2326481"/>
                  <a:pt x="870232" y="2332196"/>
                  <a:pt x="876899" y="2339816"/>
                </a:cubicBezTo>
                <a:cubicBezTo>
                  <a:pt x="903569" y="2371249"/>
                  <a:pt x="903569" y="2371249"/>
                  <a:pt x="941669" y="2354104"/>
                </a:cubicBezTo>
                <a:cubicBezTo>
                  <a:pt x="980722" y="2336959"/>
                  <a:pt x="980722" y="2336959"/>
                  <a:pt x="1009297" y="2368391"/>
                </a:cubicBezTo>
                <a:cubicBezTo>
                  <a:pt x="1029299" y="2390299"/>
                  <a:pt x="1048349" y="2411254"/>
                  <a:pt x="1069304" y="2433161"/>
                </a:cubicBezTo>
                <a:cubicBezTo>
                  <a:pt x="1076924" y="2440781"/>
                  <a:pt x="1075972" y="2445544"/>
                  <a:pt x="1068352" y="2453164"/>
                </a:cubicBezTo>
                <a:cubicBezTo>
                  <a:pt x="1008344" y="2507456"/>
                  <a:pt x="948337" y="2562701"/>
                  <a:pt x="889282" y="2617946"/>
                </a:cubicBezTo>
                <a:cubicBezTo>
                  <a:pt x="884519" y="2621756"/>
                  <a:pt x="880709" y="2626519"/>
                  <a:pt x="875947" y="2630329"/>
                </a:cubicBezTo>
                <a:cubicBezTo>
                  <a:pt x="869279" y="2635091"/>
                  <a:pt x="870232" y="2639854"/>
                  <a:pt x="875947" y="2645569"/>
                </a:cubicBezTo>
                <a:cubicBezTo>
                  <a:pt x="889282" y="2659856"/>
                  <a:pt x="902617" y="2674144"/>
                  <a:pt x="915952" y="2688431"/>
                </a:cubicBezTo>
                <a:cubicBezTo>
                  <a:pt x="921667" y="2694146"/>
                  <a:pt x="925477" y="2696051"/>
                  <a:pt x="932144" y="2689384"/>
                </a:cubicBezTo>
                <a:cubicBezTo>
                  <a:pt x="1016917" y="2611279"/>
                  <a:pt x="1101689" y="2534126"/>
                  <a:pt x="1186462" y="2456974"/>
                </a:cubicBezTo>
                <a:cubicBezTo>
                  <a:pt x="1301714" y="2351246"/>
                  <a:pt x="1417919" y="2245519"/>
                  <a:pt x="1533172" y="2140744"/>
                </a:cubicBezTo>
                <a:cubicBezTo>
                  <a:pt x="1617944" y="2063591"/>
                  <a:pt x="1702717" y="1985486"/>
                  <a:pt x="1787489" y="1908334"/>
                </a:cubicBezTo>
                <a:cubicBezTo>
                  <a:pt x="1903694" y="1801654"/>
                  <a:pt x="2019899" y="1695926"/>
                  <a:pt x="2137057" y="1589246"/>
                </a:cubicBezTo>
                <a:cubicBezTo>
                  <a:pt x="2220877" y="1513046"/>
                  <a:pt x="2304697" y="1435894"/>
                  <a:pt x="2388517" y="1359694"/>
                </a:cubicBezTo>
                <a:cubicBezTo>
                  <a:pt x="2478052" y="1277779"/>
                  <a:pt x="2567587" y="1194911"/>
                  <a:pt x="2658074" y="1113949"/>
                </a:cubicBezTo>
                <a:cubicBezTo>
                  <a:pt x="2667599" y="1105376"/>
                  <a:pt x="2667599" y="1100614"/>
                  <a:pt x="2659979" y="1091089"/>
                </a:cubicBezTo>
                <a:cubicBezTo>
                  <a:pt x="2626642" y="1049179"/>
                  <a:pt x="2630452" y="992029"/>
                  <a:pt x="2667599" y="954881"/>
                </a:cubicBezTo>
                <a:cubicBezTo>
                  <a:pt x="2703794" y="918686"/>
                  <a:pt x="2760944" y="915829"/>
                  <a:pt x="2802854" y="948214"/>
                </a:cubicBezTo>
                <a:cubicBezTo>
                  <a:pt x="2805712" y="951071"/>
                  <a:pt x="2808569" y="955834"/>
                  <a:pt x="2813332" y="953929"/>
                </a:cubicBezTo>
                <a:cubicBezTo>
                  <a:pt x="2819047" y="952024"/>
                  <a:pt x="2817142" y="946309"/>
                  <a:pt x="2818094" y="941546"/>
                </a:cubicBezTo>
                <a:cubicBezTo>
                  <a:pt x="2821904" y="914876"/>
                  <a:pt x="2825714" y="889159"/>
                  <a:pt x="2828572" y="862489"/>
                </a:cubicBezTo>
                <a:cubicBezTo>
                  <a:pt x="2829524" y="849154"/>
                  <a:pt x="2835239" y="843439"/>
                  <a:pt x="2848574" y="839629"/>
                </a:cubicBezTo>
                <a:cubicBezTo>
                  <a:pt x="2889532" y="829151"/>
                  <a:pt x="2930489" y="819626"/>
                  <a:pt x="2970494" y="806291"/>
                </a:cubicBezTo>
                <a:cubicBezTo>
                  <a:pt x="2975257" y="804386"/>
                  <a:pt x="2980019" y="802481"/>
                  <a:pt x="2986687" y="800576"/>
                </a:cubicBezTo>
                <a:cubicBezTo>
                  <a:pt x="2962874" y="796766"/>
                  <a:pt x="2940967" y="793909"/>
                  <a:pt x="2919059" y="790099"/>
                </a:cubicBezTo>
                <a:cubicBezTo>
                  <a:pt x="2756182" y="750094"/>
                  <a:pt x="2633309" y="616744"/>
                  <a:pt x="2610449" y="453866"/>
                </a:cubicBezTo>
                <a:cubicBezTo>
                  <a:pt x="2580922" y="245269"/>
                  <a:pt x="2723797" y="48101"/>
                  <a:pt x="2931442" y="11906"/>
                </a:cubicBezTo>
                <a:cubicBezTo>
                  <a:pt x="2938109" y="10954"/>
                  <a:pt x="2945729" y="9049"/>
                  <a:pt x="2952397" y="7144"/>
                </a:cubicBezTo>
                <a:cubicBezTo>
                  <a:pt x="2983829" y="7144"/>
                  <a:pt x="3016214" y="7144"/>
                  <a:pt x="3047647" y="7144"/>
                </a:cubicBezTo>
                <a:cubicBezTo>
                  <a:pt x="3050504" y="8096"/>
                  <a:pt x="3053362" y="9049"/>
                  <a:pt x="3056219" y="9049"/>
                </a:cubicBezTo>
                <a:cubicBezTo>
                  <a:pt x="3164804" y="27146"/>
                  <a:pt x="3253387" y="79534"/>
                  <a:pt x="3319109" y="168116"/>
                </a:cubicBezTo>
                <a:cubicBezTo>
                  <a:pt x="3330539" y="183356"/>
                  <a:pt x="3330539" y="183356"/>
                  <a:pt x="3341017" y="168116"/>
                </a:cubicBezTo>
                <a:cubicBezTo>
                  <a:pt x="3490559" y="-33814"/>
                  <a:pt x="3804884" y="-6191"/>
                  <a:pt x="3918232" y="218599"/>
                </a:cubicBezTo>
                <a:cubicBezTo>
                  <a:pt x="3935377" y="252889"/>
                  <a:pt x="3943949" y="289084"/>
                  <a:pt x="3952522" y="325279"/>
                </a:cubicBezTo>
                <a:cubicBezTo>
                  <a:pt x="3953474" y="356711"/>
                  <a:pt x="3953474" y="388144"/>
                  <a:pt x="3953474" y="419576"/>
                </a:cubicBezTo>
                <a:close/>
                <a:moveTo>
                  <a:pt x="3534374" y="1227296"/>
                </a:moveTo>
                <a:cubicBezTo>
                  <a:pt x="3546757" y="1226344"/>
                  <a:pt x="3560092" y="1227296"/>
                  <a:pt x="3572474" y="1224439"/>
                </a:cubicBezTo>
                <a:cubicBezTo>
                  <a:pt x="3670582" y="1206341"/>
                  <a:pt x="3740114" y="1150144"/>
                  <a:pt x="3769642" y="1054894"/>
                </a:cubicBezTo>
                <a:cubicBezTo>
                  <a:pt x="3800122" y="958691"/>
                  <a:pt x="3777262" y="872014"/>
                  <a:pt x="3705824" y="800576"/>
                </a:cubicBezTo>
                <a:cubicBezTo>
                  <a:pt x="3664867" y="759619"/>
                  <a:pt x="3612479" y="737711"/>
                  <a:pt x="3554377" y="732949"/>
                </a:cubicBezTo>
                <a:cubicBezTo>
                  <a:pt x="3538184" y="731996"/>
                  <a:pt x="3535327" y="724376"/>
                  <a:pt x="3537232" y="710089"/>
                </a:cubicBezTo>
                <a:cubicBezTo>
                  <a:pt x="3542947" y="665321"/>
                  <a:pt x="3547709" y="620554"/>
                  <a:pt x="3552472" y="575786"/>
                </a:cubicBezTo>
                <a:cubicBezTo>
                  <a:pt x="3555329" y="551974"/>
                  <a:pt x="3556282" y="551021"/>
                  <a:pt x="3580094" y="554831"/>
                </a:cubicBezTo>
                <a:cubicBezTo>
                  <a:pt x="3615337" y="560546"/>
                  <a:pt x="3649627" y="558641"/>
                  <a:pt x="3682964" y="545306"/>
                </a:cubicBezTo>
                <a:cubicBezTo>
                  <a:pt x="3778214" y="508159"/>
                  <a:pt x="3825839" y="401479"/>
                  <a:pt x="3791549" y="306229"/>
                </a:cubicBezTo>
                <a:cubicBezTo>
                  <a:pt x="3756307" y="210979"/>
                  <a:pt x="3651532" y="160496"/>
                  <a:pt x="3554377" y="192881"/>
                </a:cubicBezTo>
                <a:cubicBezTo>
                  <a:pt x="3481034" y="217646"/>
                  <a:pt x="3418169" y="290989"/>
                  <a:pt x="3428647" y="395764"/>
                </a:cubicBezTo>
                <a:cubicBezTo>
                  <a:pt x="3429599" y="409099"/>
                  <a:pt x="3426742" y="412909"/>
                  <a:pt x="3413407" y="413861"/>
                </a:cubicBezTo>
                <a:cubicBezTo>
                  <a:pt x="3369592" y="415766"/>
                  <a:pt x="3324824" y="415766"/>
                  <a:pt x="3281009" y="416719"/>
                </a:cubicBezTo>
                <a:cubicBezTo>
                  <a:pt x="3248624" y="417671"/>
                  <a:pt x="3249577" y="417671"/>
                  <a:pt x="3248624" y="385286"/>
                </a:cubicBezTo>
                <a:cubicBezTo>
                  <a:pt x="3244814" y="250984"/>
                  <a:pt x="3123847" y="130016"/>
                  <a:pt x="2966684" y="152876"/>
                </a:cubicBezTo>
                <a:cubicBezTo>
                  <a:pt x="2825714" y="172879"/>
                  <a:pt x="2737132" y="297656"/>
                  <a:pt x="2757134" y="437674"/>
                </a:cubicBezTo>
                <a:cubicBezTo>
                  <a:pt x="2774279" y="553879"/>
                  <a:pt x="2878102" y="644366"/>
                  <a:pt x="2995259" y="645319"/>
                </a:cubicBezTo>
                <a:cubicBezTo>
                  <a:pt x="3045742" y="646271"/>
                  <a:pt x="3092414" y="633889"/>
                  <a:pt x="3135277" y="606266"/>
                </a:cubicBezTo>
                <a:cubicBezTo>
                  <a:pt x="3147659" y="598646"/>
                  <a:pt x="3155279" y="599599"/>
                  <a:pt x="3163852" y="611029"/>
                </a:cubicBezTo>
                <a:cubicBezTo>
                  <a:pt x="3170519" y="619601"/>
                  <a:pt x="3178139" y="627221"/>
                  <a:pt x="3185759" y="634841"/>
                </a:cubicBezTo>
                <a:cubicBezTo>
                  <a:pt x="3188617" y="637699"/>
                  <a:pt x="3191474" y="642461"/>
                  <a:pt x="3197189" y="639604"/>
                </a:cubicBezTo>
                <a:cubicBezTo>
                  <a:pt x="3201952" y="636746"/>
                  <a:pt x="3205762" y="632936"/>
                  <a:pt x="3204809" y="627221"/>
                </a:cubicBezTo>
                <a:cubicBezTo>
                  <a:pt x="3204809" y="623411"/>
                  <a:pt x="3203857" y="618649"/>
                  <a:pt x="3202904" y="614839"/>
                </a:cubicBezTo>
                <a:cubicBezTo>
                  <a:pt x="3193379" y="551974"/>
                  <a:pt x="3244814" y="502444"/>
                  <a:pt x="3307679" y="513874"/>
                </a:cubicBezTo>
                <a:cubicBezTo>
                  <a:pt x="3383879" y="527209"/>
                  <a:pt x="3441982" y="592931"/>
                  <a:pt x="3445792" y="670084"/>
                </a:cubicBezTo>
                <a:cubicBezTo>
                  <a:pt x="3447697" y="710089"/>
                  <a:pt x="3422932" y="746284"/>
                  <a:pt x="3383879" y="757714"/>
                </a:cubicBezTo>
                <a:cubicBezTo>
                  <a:pt x="3366734" y="762476"/>
                  <a:pt x="3349589" y="763429"/>
                  <a:pt x="3332444" y="758666"/>
                </a:cubicBezTo>
                <a:cubicBezTo>
                  <a:pt x="3323872" y="756761"/>
                  <a:pt x="3314347" y="754856"/>
                  <a:pt x="3309584" y="764381"/>
                </a:cubicBezTo>
                <a:cubicBezTo>
                  <a:pt x="3304822" y="773906"/>
                  <a:pt x="3315299" y="775811"/>
                  <a:pt x="3319109" y="781526"/>
                </a:cubicBezTo>
                <a:cubicBezTo>
                  <a:pt x="3323872" y="787241"/>
                  <a:pt x="3328634" y="792956"/>
                  <a:pt x="3335302" y="798671"/>
                </a:cubicBezTo>
                <a:cubicBezTo>
                  <a:pt x="3347684" y="809149"/>
                  <a:pt x="3347684" y="817721"/>
                  <a:pt x="3337207" y="831056"/>
                </a:cubicBezTo>
                <a:cubicBezTo>
                  <a:pt x="3306727" y="869156"/>
                  <a:pt x="3290534" y="914876"/>
                  <a:pt x="3287677" y="963454"/>
                </a:cubicBezTo>
                <a:cubicBezTo>
                  <a:pt x="3277199" y="1108234"/>
                  <a:pt x="3389594" y="1227296"/>
                  <a:pt x="3534374" y="1227296"/>
                </a:cubicBezTo>
                <a:close/>
              </a:path>
            </a:pathLst>
          </a:custGeom>
          <a:noFill/>
          <a:ln w="34925" cap="flat">
            <a:solidFill>
              <a:schemeClr val="accent1"/>
            </a:solidFill>
            <a:prstDash val="solid"/>
            <a:miter/>
          </a:ln>
        </p:spPr>
        <p:txBody>
          <a:bodyPr rtlCol="0" anchor="ctr"/>
          <a:lstStyle/>
          <a:p>
            <a:endParaRPr lang="en-US"/>
          </a:p>
        </p:txBody>
      </p:sp>
      <p:cxnSp>
        <p:nvCxnSpPr>
          <p:cNvPr id="4" name="Straight Connector 3">
            <a:extLst>
              <a:ext uri="{FF2B5EF4-FFF2-40B4-BE49-F238E27FC236}">
                <a16:creationId xmlns:a16="http://schemas.microsoft.com/office/drawing/2014/main" xmlns="" id="{92F6D567-C060-4D2B-B097-8C3176DB8302}"/>
              </a:ext>
            </a:extLst>
          </p:cNvPr>
          <p:cNvCxnSpPr>
            <a:cxnSpLocks/>
          </p:cNvCxnSpPr>
          <p:nvPr userDrawn="1"/>
        </p:nvCxnSpPr>
        <p:spPr>
          <a:xfrm flipH="1">
            <a:off x="1281085" y="477136"/>
            <a:ext cx="10262022"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24193E77-7AFA-45E8-B176-B8D26B378350}"/>
              </a:ext>
            </a:extLst>
          </p:cNvPr>
          <p:cNvCxnSpPr>
            <a:cxnSpLocks/>
          </p:cNvCxnSpPr>
          <p:nvPr userDrawn="1"/>
        </p:nvCxnSpPr>
        <p:spPr>
          <a:xfrm flipV="1">
            <a:off x="11543107" y="477136"/>
            <a:ext cx="0" cy="593513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A8A31E12-92B8-44BE-9F73-32CC46810BBB}"/>
              </a:ext>
            </a:extLst>
          </p:cNvPr>
          <p:cNvCxnSpPr>
            <a:cxnSpLocks/>
          </p:cNvCxnSpPr>
          <p:nvPr userDrawn="1"/>
        </p:nvCxnSpPr>
        <p:spPr>
          <a:xfrm flipH="1">
            <a:off x="1281085" y="6392850"/>
            <a:ext cx="10262024" cy="17495"/>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2FCEB618-9DF6-4F92-9895-C3F16A28D107}"/>
              </a:ext>
            </a:extLst>
          </p:cNvPr>
          <p:cNvCxnSpPr>
            <a:cxnSpLocks/>
          </p:cNvCxnSpPr>
          <p:nvPr userDrawn="1"/>
        </p:nvCxnSpPr>
        <p:spPr>
          <a:xfrm flipV="1">
            <a:off x="1281085" y="477136"/>
            <a:ext cx="0" cy="1173029"/>
          </a:xfrm>
          <a:prstGeom prst="line">
            <a:avLst/>
          </a:prstGeom>
          <a:ln w="44450">
            <a:solidFill>
              <a:schemeClr val="accent1"/>
            </a:solidFill>
            <a:headEnd type="oval"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4052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4529141"/>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7" r:id="rId2"/>
    <p:sldLayoutId id="2147483658" r:id="rId3"/>
    <p:sldLayoutId id="2147483661" r:id="rId4"/>
    <p:sldLayoutId id="2147483653" r:id="rId5"/>
    <p:sldLayoutId id="2147483660" r:id="rId6"/>
    <p:sldLayoutId id="2147483664" r:id="rId7"/>
    <p:sldLayoutId id="2147483666" r:id="rId8"/>
    <p:sldLayoutId id="2147483667" r:id="rId9"/>
    <p:sldLayoutId id="2147483668" r:id="rId10"/>
    <p:sldLayoutId id="2147483674" r:id="rId11"/>
    <p:sldLayoutId id="2147483669" r:id="rId12"/>
    <p:sldLayoutId id="2147483671" r:id="rId13"/>
    <p:sldLayoutId id="2147483670" r:id="rId14"/>
    <p:sldLayoutId id="2147483665" r:id="rId15"/>
    <p:sldLayoutId id="214748365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 name="TextBox 10">
            <a:hlinkClick r:id="rId2"/>
            <a:extLst>
              <a:ext uri="{FF2B5EF4-FFF2-40B4-BE49-F238E27FC236}">
                <a16:creationId xmlns:a16="http://schemas.microsoft.com/office/drawing/2014/main" xmlns="" id="{A6BD57F2-A61F-48D3-8AD2-ADCC524A6F9E}"/>
              </a:ext>
            </a:extLst>
          </p:cNvPr>
          <p:cNvSpPr txBox="1"/>
          <p:nvPr/>
        </p:nvSpPr>
        <p:spPr>
          <a:xfrm>
            <a:off x="0" y="5850396"/>
            <a:ext cx="5598985" cy="553998"/>
          </a:xfrm>
          <a:prstGeom prst="rect">
            <a:avLst/>
          </a:prstGeom>
          <a:noFill/>
        </p:spPr>
        <p:txBody>
          <a:bodyPr wrap="square" rtlCol="0">
            <a:spAutoFit/>
          </a:bodyPr>
          <a:lstStyle/>
          <a:p>
            <a:r>
              <a:rPr lang="en-US" altLang="ko-KR" sz="2000" dirty="0">
                <a:solidFill>
                  <a:schemeClr val="accent1"/>
                </a:solidFill>
                <a:cs typeface="Arial" pitchFamily="34" charset="0"/>
              </a:rPr>
              <a:t>By </a:t>
            </a:r>
            <a:r>
              <a:rPr lang="en-US" altLang="ko-KR" sz="2000" dirty="0" err="1">
                <a:solidFill>
                  <a:schemeClr val="accent1"/>
                </a:solidFill>
                <a:cs typeface="Arial" pitchFamily="34" charset="0"/>
              </a:rPr>
              <a:t>Dzekem</a:t>
            </a:r>
            <a:r>
              <a:rPr lang="en-US" altLang="ko-KR" sz="2000" dirty="0">
                <a:solidFill>
                  <a:schemeClr val="accent1"/>
                </a:solidFill>
                <a:cs typeface="Arial" pitchFamily="34" charset="0"/>
              </a:rPr>
              <a:t> Christa Maria </a:t>
            </a:r>
            <a:r>
              <a:rPr lang="en-US" altLang="ko-KR" sz="2000" dirty="0" err="1">
                <a:solidFill>
                  <a:schemeClr val="accent1"/>
                </a:solidFill>
                <a:cs typeface="Arial" pitchFamily="34" charset="0"/>
              </a:rPr>
              <a:t>Fonyuy</a:t>
            </a:r>
            <a:r>
              <a:rPr lang="en-US" altLang="ko-KR" sz="1000" dirty="0">
                <a:solidFill>
                  <a:schemeClr val="accent1"/>
                </a:solidFill>
                <a:cs typeface="Arial" pitchFamily="34" charset="0"/>
              </a:rPr>
              <a:t>		</a:t>
            </a:r>
            <a:endParaRPr lang="ko-KR" altLang="en-US" sz="1000" dirty="0">
              <a:solidFill>
                <a:schemeClr val="accent1"/>
              </a:solidFill>
              <a:cs typeface="Arial" pitchFamily="34" charset="0"/>
            </a:endParaRPr>
          </a:p>
        </p:txBody>
      </p:sp>
      <p:grpSp>
        <p:nvGrpSpPr>
          <p:cNvPr id="16" name="Group 15">
            <a:extLst>
              <a:ext uri="{FF2B5EF4-FFF2-40B4-BE49-F238E27FC236}">
                <a16:creationId xmlns:a16="http://schemas.microsoft.com/office/drawing/2014/main" xmlns="" id="{423070A8-164E-446C-B048-5EFBB57FA827}"/>
              </a:ext>
            </a:extLst>
          </p:cNvPr>
          <p:cNvGrpSpPr/>
          <p:nvPr/>
        </p:nvGrpSpPr>
        <p:grpSpPr>
          <a:xfrm>
            <a:off x="344557" y="1007604"/>
            <a:ext cx="11290852" cy="2601095"/>
            <a:chOff x="2861445" y="1233491"/>
            <a:chExt cx="6697508" cy="2972501"/>
          </a:xfrm>
        </p:grpSpPr>
        <p:sp>
          <p:nvSpPr>
            <p:cNvPr id="17" name="TextBox 16">
              <a:extLst>
                <a:ext uri="{FF2B5EF4-FFF2-40B4-BE49-F238E27FC236}">
                  <a16:creationId xmlns:a16="http://schemas.microsoft.com/office/drawing/2014/main" xmlns="" id="{30EBE549-0762-43B4-95E7-CC02F23EA21F}"/>
                </a:ext>
              </a:extLst>
            </p:cNvPr>
            <p:cNvSpPr txBox="1"/>
            <p:nvPr/>
          </p:nvSpPr>
          <p:spPr>
            <a:xfrm>
              <a:off x="2861445" y="1233491"/>
              <a:ext cx="6697508" cy="1266205"/>
            </a:xfrm>
            <a:prstGeom prst="rect">
              <a:avLst/>
            </a:prstGeom>
            <a:noFill/>
          </p:spPr>
          <p:txBody>
            <a:bodyPr wrap="square" rtlCol="0" anchor="ctr">
              <a:spAutoFit/>
            </a:bodyPr>
            <a:lstStyle/>
            <a:p>
              <a:pPr algn="ctr"/>
              <a:r>
                <a:rPr lang="en-US" altLang="ko-KR" sz="6600" b="1" dirty="0">
                  <a:cs typeface="Arial" pitchFamily="34" charset="0"/>
                </a:rPr>
                <a:t>Santander Customer</a:t>
              </a:r>
              <a:endParaRPr lang="ko-KR" altLang="en-US" sz="6600" b="1" dirty="0">
                <a:cs typeface="Arial" pitchFamily="34" charset="0"/>
              </a:endParaRPr>
            </a:p>
          </p:txBody>
        </p:sp>
        <p:sp>
          <p:nvSpPr>
            <p:cNvPr id="18" name="TextBox 17">
              <a:extLst>
                <a:ext uri="{FF2B5EF4-FFF2-40B4-BE49-F238E27FC236}">
                  <a16:creationId xmlns:a16="http://schemas.microsoft.com/office/drawing/2014/main" xmlns="" id="{F65EE574-43F5-4AE8-ADE0-683F23444D63}"/>
                </a:ext>
              </a:extLst>
            </p:cNvPr>
            <p:cNvSpPr txBox="1"/>
            <p:nvPr/>
          </p:nvSpPr>
          <p:spPr>
            <a:xfrm>
              <a:off x="2861445" y="2939787"/>
              <a:ext cx="6697508" cy="1266205"/>
            </a:xfrm>
            <a:prstGeom prst="rect">
              <a:avLst/>
            </a:prstGeom>
            <a:noFill/>
          </p:spPr>
          <p:txBody>
            <a:bodyPr wrap="square" rtlCol="0" anchor="ctr">
              <a:spAutoFit/>
            </a:bodyPr>
            <a:lstStyle/>
            <a:p>
              <a:pPr algn="ctr"/>
              <a:r>
                <a:rPr lang="en-US" altLang="ko-KR" sz="6600" b="1" dirty="0">
                  <a:cs typeface="Arial" pitchFamily="34" charset="0"/>
                </a:rPr>
                <a:t> Transaction Prediction</a:t>
              </a:r>
              <a:endParaRPr lang="ko-KR" altLang="en-US" sz="6600" b="1" dirty="0">
                <a:cs typeface="Arial" pitchFamily="34" charset="0"/>
              </a:endParaRPr>
            </a:p>
          </p:txBody>
        </p:sp>
      </p:grpSp>
    </p:spTree>
    <p:extLst>
      <p:ext uri="{BB962C8B-B14F-4D97-AF65-F5344CB8AC3E}">
        <p14:creationId xmlns:p14="http://schemas.microsoft.com/office/powerpoint/2010/main" val="575126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9851" y="936409"/>
            <a:ext cx="11573197" cy="724247"/>
          </a:xfrm>
        </p:spPr>
        <p:txBody>
          <a:bodyPr/>
          <a:lstStyle/>
          <a:p>
            <a:r>
              <a:rPr lang="en-US" dirty="0" smtClean="0"/>
              <a:t>Logistic Regression Model</a:t>
            </a:r>
            <a:endParaRPr lang="en-US" dirty="0"/>
          </a:p>
        </p:txBody>
      </p:sp>
      <p:sp>
        <p:nvSpPr>
          <p:cNvPr id="3" name="TextBox 2"/>
          <p:cNvSpPr txBox="1"/>
          <p:nvPr/>
        </p:nvSpPr>
        <p:spPr>
          <a:xfrm>
            <a:off x="1054100" y="2222500"/>
            <a:ext cx="9664700" cy="3108543"/>
          </a:xfrm>
          <a:prstGeom prst="rect">
            <a:avLst/>
          </a:prstGeom>
          <a:noFill/>
        </p:spPr>
        <p:txBody>
          <a:bodyPr wrap="square" rtlCol="0">
            <a:spAutoFit/>
          </a:bodyPr>
          <a:lstStyle/>
          <a:p>
            <a:r>
              <a:rPr lang="en-US" sz="2800" dirty="0" smtClean="0"/>
              <a:t>	The model after being trained and tested produced high accuracy scores for both the training and test set as 0.9148 and 0.9112 respectively. Since the difference between these two accuracies is small and also above 0.9, the model can therefore be used for predictions. More details about the classification model was gotten from the Classification report.</a:t>
            </a:r>
          </a:p>
        </p:txBody>
      </p:sp>
    </p:spTree>
    <p:extLst>
      <p:ext uri="{BB962C8B-B14F-4D97-AF65-F5344CB8AC3E}">
        <p14:creationId xmlns:p14="http://schemas.microsoft.com/office/powerpoint/2010/main" val="1228328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5599" y="673100"/>
            <a:ext cx="10871199" cy="707886"/>
          </a:xfrm>
          <a:prstGeom prst="rect">
            <a:avLst/>
          </a:prstGeom>
          <a:noFill/>
        </p:spPr>
        <p:txBody>
          <a:bodyPr wrap="square" rtlCol="0">
            <a:spAutoFit/>
          </a:bodyPr>
          <a:lstStyle/>
          <a:p>
            <a:pPr algn="ctr"/>
            <a:r>
              <a:rPr lang="en-US" sz="4000" b="1" dirty="0" smtClean="0">
                <a:latin typeface="+mj-lt"/>
              </a:rPr>
              <a:t>Classification Report Logistic Regression</a:t>
            </a:r>
            <a:endParaRPr lang="en-US" sz="4000" b="1" dirty="0">
              <a:latin typeface="+mj-l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000" y="1749192"/>
            <a:ext cx="10198099" cy="4410308"/>
          </a:xfrm>
          <a:prstGeom prst="rect">
            <a:avLst/>
          </a:prstGeom>
        </p:spPr>
      </p:pic>
    </p:spTree>
    <p:extLst>
      <p:ext uri="{BB962C8B-B14F-4D97-AF65-F5344CB8AC3E}">
        <p14:creationId xmlns:p14="http://schemas.microsoft.com/office/powerpoint/2010/main" val="3207405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96900" y="977900"/>
            <a:ext cx="11061700" cy="4801314"/>
          </a:xfrm>
          <a:prstGeom prst="rect">
            <a:avLst/>
          </a:prstGeom>
          <a:noFill/>
        </p:spPr>
        <p:txBody>
          <a:bodyPr wrap="square" rtlCol="0">
            <a:spAutoFit/>
          </a:bodyPr>
          <a:lstStyle/>
          <a:p>
            <a:r>
              <a:rPr lang="en-US" sz="3200" dirty="0" smtClean="0"/>
              <a:t>	From this report, the precision values for 0 an 1 have a great difference with values 0.93 and 0.62 respectively for the test data. This great difference also spans through the parameter recall which is 0.98 and 0.27 for 0 and 1 respectively. </a:t>
            </a:r>
          </a:p>
          <a:p>
            <a:r>
              <a:rPr lang="en-US" sz="3200" dirty="0" smtClean="0"/>
              <a:t>This difference comes forth because of the nature of the target data which is imbalance. The data points for a 0 are 13000 greater than the data points for a 1 and both sum up to 15000. </a:t>
            </a:r>
          </a:p>
          <a:p>
            <a:endParaRPr lang="en-US" dirty="0"/>
          </a:p>
        </p:txBody>
      </p:sp>
    </p:spTree>
    <p:extLst>
      <p:ext uri="{BB962C8B-B14F-4D97-AF65-F5344CB8AC3E}">
        <p14:creationId xmlns:p14="http://schemas.microsoft.com/office/powerpoint/2010/main" val="1067695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1400" y="457200"/>
            <a:ext cx="10375900" cy="646331"/>
          </a:xfrm>
          <a:prstGeom prst="rect">
            <a:avLst/>
          </a:prstGeom>
          <a:noFill/>
        </p:spPr>
        <p:txBody>
          <a:bodyPr wrap="square" rtlCol="0">
            <a:spAutoFit/>
          </a:bodyPr>
          <a:lstStyle/>
          <a:p>
            <a:r>
              <a:rPr lang="en-US" sz="3600" b="1" dirty="0" smtClean="0">
                <a:latin typeface="+mj-lt"/>
              </a:rPr>
              <a:t>Logistic Regression with Regularization </a:t>
            </a:r>
            <a:endParaRPr lang="en-US" sz="3600" b="1" dirty="0">
              <a:latin typeface="+mj-lt"/>
            </a:endParaRPr>
          </a:p>
        </p:txBody>
      </p:sp>
      <p:sp>
        <p:nvSpPr>
          <p:cNvPr id="3" name="TextBox 2"/>
          <p:cNvSpPr txBox="1"/>
          <p:nvPr/>
        </p:nvSpPr>
        <p:spPr>
          <a:xfrm>
            <a:off x="635000" y="1346200"/>
            <a:ext cx="10604500" cy="3416320"/>
          </a:xfrm>
          <a:prstGeom prst="rect">
            <a:avLst/>
          </a:prstGeom>
          <a:noFill/>
        </p:spPr>
        <p:txBody>
          <a:bodyPr wrap="square" rtlCol="0">
            <a:spAutoFit/>
          </a:bodyPr>
          <a:lstStyle/>
          <a:p>
            <a:r>
              <a:rPr lang="en-US" sz="2400" b="1" dirty="0" smtClean="0"/>
              <a:t>Why use Regularization?</a:t>
            </a:r>
          </a:p>
          <a:p>
            <a:endParaRPr lang="en-US" sz="2400" dirty="0"/>
          </a:p>
          <a:p>
            <a:r>
              <a:rPr lang="en-US" sz="2400" dirty="0"/>
              <a:t>Since the goal of every data scientist is to have accurate model performance as much as possible, regularization is therefore implemented to better model performance. </a:t>
            </a:r>
            <a:endParaRPr lang="en-US" sz="2400" dirty="0" smtClean="0"/>
          </a:p>
          <a:p>
            <a:r>
              <a:rPr lang="en-US" sz="2400" dirty="0" smtClean="0"/>
              <a:t>Accuracy </a:t>
            </a:r>
            <a:r>
              <a:rPr lang="en-US" sz="2400" dirty="0"/>
              <a:t>score when training the model with regularization is 0.9124 which is slightly greater than that without regularization by 0.0009. This difference may seem minimal but it will greatly increase the probability of a customer making a future transaction.</a:t>
            </a:r>
          </a:p>
        </p:txBody>
      </p:sp>
    </p:spTree>
    <p:extLst>
      <p:ext uri="{BB962C8B-B14F-4D97-AF65-F5344CB8AC3E}">
        <p14:creationId xmlns:p14="http://schemas.microsoft.com/office/powerpoint/2010/main" val="4019080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85429" y="669709"/>
            <a:ext cx="11573197" cy="724247"/>
          </a:xfrm>
        </p:spPr>
        <p:txBody>
          <a:bodyPr/>
          <a:lstStyle/>
          <a:p>
            <a:r>
              <a:rPr lang="en-US" dirty="0" smtClean="0"/>
              <a:t>Gaussian Naïve Bayes </a:t>
            </a:r>
            <a:endParaRPr lang="en-US" dirty="0"/>
          </a:p>
        </p:txBody>
      </p:sp>
      <p:sp>
        <p:nvSpPr>
          <p:cNvPr id="3" name="TextBox 2"/>
          <p:cNvSpPr txBox="1"/>
          <p:nvPr/>
        </p:nvSpPr>
        <p:spPr>
          <a:xfrm>
            <a:off x="604677" y="1587500"/>
            <a:ext cx="10934700" cy="4524315"/>
          </a:xfrm>
          <a:prstGeom prst="rect">
            <a:avLst/>
          </a:prstGeom>
          <a:noFill/>
        </p:spPr>
        <p:txBody>
          <a:bodyPr wrap="square" rtlCol="0">
            <a:spAutoFit/>
          </a:bodyPr>
          <a:lstStyle/>
          <a:p>
            <a:r>
              <a:rPr lang="en-US" sz="3200" dirty="0" smtClean="0"/>
              <a:t>	Training </a:t>
            </a:r>
            <a:r>
              <a:rPr lang="en-US" sz="3200" dirty="0"/>
              <a:t>this model produced an accuracy value of 0.9262 and when testing the model, it produced an accuracy value of 0.8606. This great difference between the train accuracy and the test accuracy therefore shows there is model overfitting. </a:t>
            </a:r>
          </a:p>
          <a:p>
            <a:r>
              <a:rPr lang="en-US" sz="3200" dirty="0" smtClean="0"/>
              <a:t>	Model </a:t>
            </a:r>
            <a:r>
              <a:rPr lang="en-US" sz="3200" dirty="0"/>
              <a:t>overfitting is a situation where the model is too complex to explain features in the data. Also, overfitting causes a modelling error which occurs when a function is too closely fit to a limited set of data points</a:t>
            </a:r>
          </a:p>
        </p:txBody>
      </p:sp>
    </p:spTree>
    <p:extLst>
      <p:ext uri="{BB962C8B-B14F-4D97-AF65-F5344CB8AC3E}">
        <p14:creationId xmlns:p14="http://schemas.microsoft.com/office/powerpoint/2010/main" val="1787231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4400" dirty="0" smtClean="0"/>
              <a:t>Classification report </a:t>
            </a:r>
            <a:r>
              <a:rPr lang="en-US" sz="4400" dirty="0" err="1" smtClean="0"/>
              <a:t>GaussianNB</a:t>
            </a:r>
            <a:endParaRPr lang="en-US" sz="4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1742839"/>
            <a:ext cx="9842499" cy="4315061"/>
          </a:xfrm>
          <a:prstGeom prst="rect">
            <a:avLst/>
          </a:prstGeom>
        </p:spPr>
      </p:pic>
    </p:spTree>
    <p:extLst>
      <p:ext uri="{BB962C8B-B14F-4D97-AF65-F5344CB8AC3E}">
        <p14:creationId xmlns:p14="http://schemas.microsoft.com/office/powerpoint/2010/main" val="3654163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76300" y="1524000"/>
            <a:ext cx="10604500" cy="3970318"/>
          </a:xfrm>
          <a:prstGeom prst="rect">
            <a:avLst/>
          </a:prstGeom>
          <a:noFill/>
        </p:spPr>
        <p:txBody>
          <a:bodyPr wrap="square" rtlCol="0">
            <a:spAutoFit/>
          </a:bodyPr>
          <a:lstStyle/>
          <a:p>
            <a:r>
              <a:rPr lang="en-US" dirty="0" smtClean="0"/>
              <a:t>	</a:t>
            </a:r>
            <a:r>
              <a:rPr lang="en-US" sz="2800" dirty="0" smtClean="0"/>
              <a:t>From the classification testing report of the Naïve Bayes Model</a:t>
            </a:r>
            <a:r>
              <a:rPr lang="en-US" sz="2800" dirty="0"/>
              <a:t>, A </a:t>
            </a:r>
            <a:r>
              <a:rPr lang="en-US" sz="2800" dirty="0" smtClean="0"/>
              <a:t>0.90 </a:t>
            </a:r>
            <a:r>
              <a:rPr lang="en-US" sz="2800" dirty="0"/>
              <a:t>probability to predict a 0 and a 0.11 probability to predict a 1 which is a customer will make a future transaction. </a:t>
            </a:r>
            <a:r>
              <a:rPr lang="en-US" sz="2800" dirty="0" smtClean="0"/>
              <a:t>This difference also spans through the recall parameter too with values of 0.95 and 0.06 for a 0 and 1 respectively.</a:t>
            </a:r>
          </a:p>
          <a:p>
            <a:r>
              <a:rPr lang="en-US" sz="2800" dirty="0" smtClean="0"/>
              <a:t>Since this model is too complex for these data points and also as there is data imbalance, the model’s accuracies turn to be very poor for the target 1 which is the minority class as the target class 0 is 13000 data points greater than the other class</a:t>
            </a:r>
            <a:endParaRPr lang="en-US" sz="2800" dirty="0"/>
          </a:p>
        </p:txBody>
      </p:sp>
    </p:spTree>
    <p:extLst>
      <p:ext uri="{BB962C8B-B14F-4D97-AF65-F5344CB8AC3E}">
        <p14:creationId xmlns:p14="http://schemas.microsoft.com/office/powerpoint/2010/main" val="4187377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623393" y="701527"/>
            <a:ext cx="9844707" cy="724247"/>
          </a:xfrm>
        </p:spPr>
        <p:txBody>
          <a:bodyPr/>
          <a:lstStyle/>
          <a:p>
            <a:pPr algn="ctr"/>
            <a:r>
              <a:rPr lang="en-US" b="1" dirty="0" smtClean="0">
                <a:solidFill>
                  <a:srgbClr val="C00000"/>
                </a:solidFill>
              </a:rPr>
              <a:t>Comparing the models</a:t>
            </a:r>
            <a:endParaRPr lang="en-US" b="1" dirty="0">
              <a:solidFill>
                <a:srgbClr val="C00000"/>
              </a:solidFill>
            </a:endParaRPr>
          </a:p>
        </p:txBody>
      </p:sp>
      <p:sp>
        <p:nvSpPr>
          <p:cNvPr id="3" name="TextBox 2"/>
          <p:cNvSpPr txBox="1"/>
          <p:nvPr/>
        </p:nvSpPr>
        <p:spPr>
          <a:xfrm>
            <a:off x="1193800" y="1625600"/>
            <a:ext cx="10363199" cy="4401205"/>
          </a:xfrm>
          <a:prstGeom prst="rect">
            <a:avLst/>
          </a:prstGeom>
          <a:noFill/>
        </p:spPr>
        <p:txBody>
          <a:bodyPr wrap="square" rtlCol="0">
            <a:spAutoFit/>
          </a:bodyPr>
          <a:lstStyle/>
          <a:p>
            <a:pPr marL="742950" lvl="1" indent="-285750">
              <a:buFont typeface="Arial" panose="020B0604020202020204" pitchFamily="34" charset="0"/>
              <a:buChar char="•"/>
            </a:pPr>
            <a:r>
              <a:rPr lang="en-US" sz="2800" dirty="0" smtClean="0">
                <a:solidFill>
                  <a:srgbClr val="E6106D"/>
                </a:solidFill>
              </a:rPr>
              <a:t>Logistic </a:t>
            </a:r>
            <a:r>
              <a:rPr lang="en-US" sz="2800" dirty="0">
                <a:solidFill>
                  <a:srgbClr val="E6106D"/>
                </a:solidFill>
              </a:rPr>
              <a:t>Regression on the data set produced good accuracy scores for both training and test data. </a:t>
            </a:r>
            <a:endParaRPr lang="en-US" sz="2800" dirty="0" smtClean="0">
              <a:solidFill>
                <a:srgbClr val="E6106D"/>
              </a:solidFill>
            </a:endParaRPr>
          </a:p>
          <a:p>
            <a:pPr marL="742950" lvl="1" indent="-285750">
              <a:buFont typeface="Arial" panose="020B0604020202020204" pitchFamily="34" charset="0"/>
              <a:buChar char="•"/>
            </a:pPr>
            <a:r>
              <a:rPr lang="en-US" sz="2800" dirty="0" smtClean="0">
                <a:solidFill>
                  <a:srgbClr val="E6106D"/>
                </a:solidFill>
              </a:rPr>
              <a:t>Gaussian </a:t>
            </a:r>
            <a:r>
              <a:rPr lang="en-US" sz="2800" dirty="0">
                <a:solidFill>
                  <a:srgbClr val="E6106D"/>
                </a:solidFill>
              </a:rPr>
              <a:t>Naïve </a:t>
            </a:r>
            <a:r>
              <a:rPr lang="en-US" sz="2800" dirty="0" smtClean="0">
                <a:solidFill>
                  <a:srgbClr val="E6106D"/>
                </a:solidFill>
              </a:rPr>
              <a:t>Bayes </a:t>
            </a:r>
            <a:r>
              <a:rPr lang="en-US" sz="2800" dirty="0">
                <a:solidFill>
                  <a:srgbClr val="E6106D"/>
                </a:solidFill>
              </a:rPr>
              <a:t>model is overfitting because the training and test accuracies have a large difference which implies the model is too complex for the dataset. </a:t>
            </a:r>
          </a:p>
          <a:p>
            <a:pPr marL="742950" lvl="1" indent="-285750">
              <a:buFont typeface="Arial" panose="020B0604020202020204" pitchFamily="34" charset="0"/>
              <a:buChar char="•"/>
            </a:pPr>
            <a:r>
              <a:rPr lang="en-US" sz="2800" dirty="0" smtClean="0">
                <a:solidFill>
                  <a:srgbClr val="E6106D"/>
                </a:solidFill>
              </a:rPr>
              <a:t>Therefore</a:t>
            </a:r>
            <a:r>
              <a:rPr lang="en-US" sz="2800" dirty="0">
                <a:solidFill>
                  <a:srgbClr val="E6106D"/>
                </a:solidFill>
              </a:rPr>
              <a:t>, the best algorithm for this case is Logistic Regression which is implemented after the data has been made balanced. This therefore solves the problem of Imbalance data which was faced because of the great difference in the two classes.</a:t>
            </a:r>
          </a:p>
        </p:txBody>
      </p:sp>
    </p:spTree>
    <p:extLst>
      <p:ext uri="{BB962C8B-B14F-4D97-AF65-F5344CB8AC3E}">
        <p14:creationId xmlns:p14="http://schemas.microsoft.com/office/powerpoint/2010/main" val="2567067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9" y="580809"/>
            <a:ext cx="11573197" cy="724247"/>
          </a:xfrm>
        </p:spPr>
        <p:txBody>
          <a:bodyPr/>
          <a:lstStyle/>
          <a:p>
            <a:r>
              <a:rPr lang="en-US" dirty="0" smtClean="0"/>
              <a:t>Further Research</a:t>
            </a:r>
            <a:endParaRPr lang="en-US" dirty="0"/>
          </a:p>
        </p:txBody>
      </p:sp>
      <p:sp>
        <p:nvSpPr>
          <p:cNvPr id="3" name="TextBox 2"/>
          <p:cNvSpPr txBox="1"/>
          <p:nvPr/>
        </p:nvSpPr>
        <p:spPr>
          <a:xfrm>
            <a:off x="419100" y="1587500"/>
            <a:ext cx="11290300" cy="4154984"/>
          </a:xfrm>
          <a:prstGeom prst="rect">
            <a:avLst/>
          </a:prstGeom>
          <a:noFill/>
        </p:spPr>
        <p:txBody>
          <a:bodyPr wrap="square" rtlCol="0">
            <a:spAutoFit/>
          </a:bodyPr>
          <a:lstStyle/>
          <a:p>
            <a:r>
              <a:rPr lang="en-US" sz="2400" dirty="0"/>
              <a:t>Further research has to be done on how to best solve the issue of imbalance data as the two target classes have a great difference. This can therefore be solved by: </a:t>
            </a:r>
            <a:endParaRPr lang="en-US" sz="2400" dirty="0" smtClean="0"/>
          </a:p>
          <a:p>
            <a:pPr marL="285750" indent="-285750">
              <a:buFont typeface="Arial" panose="020B0604020202020204" pitchFamily="34" charset="0"/>
              <a:buChar char="•"/>
            </a:pPr>
            <a:r>
              <a:rPr lang="en-US" sz="2400" b="1" dirty="0" smtClean="0"/>
              <a:t>Resampling </a:t>
            </a:r>
            <a:r>
              <a:rPr lang="en-US" sz="2400" b="1" dirty="0"/>
              <a:t>the Dataset: </a:t>
            </a:r>
            <a:r>
              <a:rPr lang="en-US" sz="2400" dirty="0"/>
              <a:t>This is done by randomly adding copies of instances from the under-represented class called over-sampling. </a:t>
            </a:r>
            <a:endParaRPr lang="en-US" sz="2400" dirty="0" smtClean="0"/>
          </a:p>
          <a:p>
            <a:pPr marL="285750" indent="-285750">
              <a:buFont typeface="Arial" panose="020B0604020202020204" pitchFamily="34" charset="0"/>
              <a:buChar char="•"/>
            </a:pPr>
            <a:r>
              <a:rPr lang="en-US" sz="2400" b="1" dirty="0" smtClean="0"/>
              <a:t>Generating </a:t>
            </a:r>
            <a:r>
              <a:rPr lang="en-US" sz="2400" b="1" dirty="0"/>
              <a:t>Synthetic Samples:  </a:t>
            </a:r>
            <a:r>
              <a:rPr lang="en-US" sz="2400" dirty="0"/>
              <a:t>SMOTE (Synthetic Minority Oversampling </a:t>
            </a:r>
            <a:r>
              <a:rPr lang="en-US" sz="2400" dirty="0" err="1"/>
              <a:t>TEchnique</a:t>
            </a:r>
            <a:r>
              <a:rPr lang="en-US" sz="2400" dirty="0"/>
              <a:t>) system works by creating synthetic samples from the minor class instead of creating copies. </a:t>
            </a:r>
            <a:endParaRPr lang="en-US" sz="2400" dirty="0" smtClean="0"/>
          </a:p>
          <a:p>
            <a:pPr marL="285750" indent="-285750">
              <a:buFont typeface="Arial" panose="020B0604020202020204" pitchFamily="34" charset="0"/>
              <a:buChar char="•"/>
            </a:pPr>
            <a:r>
              <a:rPr lang="en-US" sz="2400" dirty="0" smtClean="0"/>
              <a:t>After </a:t>
            </a:r>
            <a:r>
              <a:rPr lang="en-US" sz="2400" dirty="0"/>
              <a:t>implementing the techniques above on the imbalanced data, Logistic Regression </a:t>
            </a:r>
            <a:r>
              <a:rPr lang="en-US" sz="2400" dirty="0" smtClean="0"/>
              <a:t>with Regularization can </a:t>
            </a:r>
            <a:r>
              <a:rPr lang="en-US" sz="2400" dirty="0"/>
              <a:t>therefore be used to better do training and testing of the model which will result in better predictions and accuracies as the two target classes are already made balanced.</a:t>
            </a:r>
          </a:p>
        </p:txBody>
      </p:sp>
    </p:spTree>
    <p:extLst>
      <p:ext uri="{BB962C8B-B14F-4D97-AF65-F5344CB8AC3E}">
        <p14:creationId xmlns:p14="http://schemas.microsoft.com/office/powerpoint/2010/main" val="2215031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Client Recommendations </a:t>
            </a:r>
            <a:endParaRPr lang="en-US" dirty="0"/>
          </a:p>
        </p:txBody>
      </p:sp>
      <p:sp>
        <p:nvSpPr>
          <p:cNvPr id="3" name="TextBox 2"/>
          <p:cNvSpPr txBox="1"/>
          <p:nvPr/>
        </p:nvSpPr>
        <p:spPr>
          <a:xfrm>
            <a:off x="88900" y="1161157"/>
            <a:ext cx="12103100"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Considering </a:t>
            </a:r>
            <a:r>
              <a:rPr lang="en-US" sz="2400" dirty="0"/>
              <a:t>the three features with highest probability values of having a customer make a future transaction in the future. </a:t>
            </a:r>
            <a:r>
              <a:rPr lang="en-US" sz="2400" dirty="0" smtClean="0"/>
              <a:t>These </a:t>
            </a:r>
            <a:r>
              <a:rPr lang="en-US" sz="2400" dirty="0"/>
              <a:t>features though anonymous could therefore be used to further increase this probability by ensuring values equivalent to their mean or </a:t>
            </a:r>
            <a:r>
              <a:rPr lang="en-US" sz="2400" dirty="0" smtClean="0"/>
              <a:t>higher</a:t>
            </a:r>
            <a:r>
              <a:rPr lang="en-US" sz="2400" dirty="0"/>
              <a:t> </a:t>
            </a:r>
            <a:r>
              <a:rPr lang="en-US" sz="2400" dirty="0" smtClean="0"/>
              <a:t>for those with positive correlation and lower than the mean for the others with negative correlation.</a:t>
            </a:r>
            <a:endParaRPr lang="en-US" sz="2400" dirty="0"/>
          </a:p>
          <a:p>
            <a:pPr marL="285750" indent="-285750">
              <a:buFont typeface="Arial" panose="020B0604020202020204" pitchFamily="34" charset="0"/>
              <a:buChar char="•"/>
            </a:pPr>
            <a:r>
              <a:rPr lang="en-US" sz="2400" dirty="0" smtClean="0"/>
              <a:t>Also</a:t>
            </a:r>
            <a:r>
              <a:rPr lang="en-US" sz="2400" dirty="0"/>
              <a:t>, the features with lowest probability values like var_5, var_84 and var_86 are </a:t>
            </a:r>
            <a:r>
              <a:rPr lang="en-US" sz="2400" dirty="0" smtClean="0"/>
              <a:t>one </a:t>
            </a:r>
            <a:r>
              <a:rPr lang="en-US" sz="2400" dirty="0"/>
              <a:t>of the features causing the customers not to make a future transaction in the future. These features which are unidentified could further be used by ensuring they instead contribute to a higher probability of having a 1 as the </a:t>
            </a:r>
            <a:r>
              <a:rPr lang="en-US" sz="2400" dirty="0" smtClean="0"/>
              <a:t>target. </a:t>
            </a:r>
            <a:endParaRPr lang="en-US" sz="2400" dirty="0"/>
          </a:p>
          <a:p>
            <a:pPr marL="285750" indent="-285750">
              <a:buFont typeface="Arial" panose="020B0604020202020204" pitchFamily="34" charset="0"/>
              <a:buChar char="•"/>
            </a:pPr>
            <a:r>
              <a:rPr lang="en-US" sz="2400" dirty="0"/>
              <a:t>T</a:t>
            </a:r>
            <a:r>
              <a:rPr lang="en-US" sz="2400" dirty="0" smtClean="0"/>
              <a:t>he </a:t>
            </a:r>
            <a:r>
              <a:rPr lang="en-US" sz="2400" dirty="0"/>
              <a:t>average number of customers transaction per day, week or month could be calculated and from this the </a:t>
            </a:r>
            <a:r>
              <a:rPr lang="en-US" sz="2400" dirty="0" smtClean="0"/>
              <a:t>Santander will be able to </a:t>
            </a:r>
            <a:r>
              <a:rPr lang="en-US" sz="2400" dirty="0"/>
              <a:t>know if they are meeting up with the target ahead of them or not. And if the target is not being met, they can therefore bring forth improvements to this by offering bonuses and more promotions which will increase customer awareness about their products and services.</a:t>
            </a:r>
          </a:p>
        </p:txBody>
      </p:sp>
    </p:spTree>
    <p:extLst>
      <p:ext uri="{BB962C8B-B14F-4D97-AF65-F5344CB8AC3E}">
        <p14:creationId xmlns:p14="http://schemas.microsoft.com/office/powerpoint/2010/main" val="3422128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AC01CF9C-31D2-4DC3-B7CC-FB62D2C055A8}"/>
              </a:ext>
            </a:extLst>
          </p:cNvPr>
          <p:cNvSpPr/>
          <p:nvPr/>
        </p:nvSpPr>
        <p:spPr>
          <a:xfrm>
            <a:off x="0" y="1311966"/>
            <a:ext cx="12192000" cy="530086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aa-ET"/>
          </a:p>
        </p:txBody>
      </p:sp>
      <p:sp>
        <p:nvSpPr>
          <p:cNvPr id="4" name="Rectangle 3">
            <a:extLst>
              <a:ext uri="{FF2B5EF4-FFF2-40B4-BE49-F238E27FC236}">
                <a16:creationId xmlns:a16="http://schemas.microsoft.com/office/drawing/2014/main" xmlns="" id="{99B13444-EC31-4DF4-8C8A-45B1ABA44EC3}"/>
              </a:ext>
            </a:extLst>
          </p:cNvPr>
          <p:cNvSpPr/>
          <p:nvPr/>
        </p:nvSpPr>
        <p:spPr>
          <a:xfrm>
            <a:off x="563217" y="1311966"/>
            <a:ext cx="11370365" cy="4585871"/>
          </a:xfrm>
          <a:prstGeom prst="rect">
            <a:avLst/>
          </a:prstGeom>
        </p:spPr>
        <p:txBody>
          <a:bodyPr wrap="square">
            <a:spAutoFit/>
          </a:bodyPr>
          <a:lstStyle/>
          <a:p>
            <a:r>
              <a:rPr lang="en-US" sz="4000" dirty="0">
                <a:latin typeface="Bahnschrift Light Condensed" panose="020B0502040204020203" pitchFamily="34" charset="0"/>
              </a:rPr>
              <a:t>	</a:t>
            </a:r>
            <a:r>
              <a:rPr lang="en-US" sz="3600" dirty="0">
                <a:latin typeface="Bahnschrift Light Condensed" panose="020B0502040204020203" pitchFamily="34" charset="0"/>
              </a:rPr>
              <a:t>Customer preservation is essential in a variety of businesses as acquiring new customers is often costlier than keeping the current ones. Many companies are therefore always trying to answer the question “How can we predict the value of a customer over the course of his or her interactions with the business”. Santander therefore wants to know future customer transaction predictions. </a:t>
            </a:r>
            <a:endParaRPr lang="aa-ET" sz="3600" dirty="0">
              <a:latin typeface="Bahnschrift Light Condensed" panose="020B0502040204020203" pitchFamily="34" charset="0"/>
            </a:endParaRPr>
          </a:p>
        </p:txBody>
      </p:sp>
      <p:sp>
        <p:nvSpPr>
          <p:cNvPr id="5" name="TextBox 4">
            <a:extLst>
              <a:ext uri="{FF2B5EF4-FFF2-40B4-BE49-F238E27FC236}">
                <a16:creationId xmlns:a16="http://schemas.microsoft.com/office/drawing/2014/main" xmlns="" id="{51670818-18CE-400F-8AC5-ABA985EF5337}"/>
              </a:ext>
            </a:extLst>
          </p:cNvPr>
          <p:cNvSpPr txBox="1"/>
          <p:nvPr/>
        </p:nvSpPr>
        <p:spPr>
          <a:xfrm>
            <a:off x="905013" y="352620"/>
            <a:ext cx="9356035" cy="110799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sz="6600" b="1" dirty="0">
                <a:latin typeface="+mj-lt"/>
              </a:rPr>
              <a:t>The Problem</a:t>
            </a:r>
            <a:endParaRPr lang="aa-ET" sz="6600" b="1" dirty="0">
              <a:latin typeface="+mj-lt"/>
            </a:endParaRPr>
          </a:p>
        </p:txBody>
      </p:sp>
    </p:spTree>
    <p:extLst>
      <p:ext uri="{BB962C8B-B14F-4D97-AF65-F5344CB8AC3E}">
        <p14:creationId xmlns:p14="http://schemas.microsoft.com/office/powerpoint/2010/main" val="4252351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4800" y="1765300"/>
            <a:ext cx="7797800" cy="1908215"/>
          </a:xfrm>
          <a:prstGeom prst="rect">
            <a:avLst/>
          </a:prstGeom>
          <a:noFill/>
        </p:spPr>
        <p:txBody>
          <a:bodyPr wrap="square" rtlCol="0">
            <a:spAutoFit/>
          </a:bodyPr>
          <a:lstStyle/>
          <a:p>
            <a:endParaRPr lang="en-US" dirty="0" smtClean="0">
              <a:solidFill>
                <a:srgbClr val="C00000"/>
              </a:solidFill>
            </a:endParaRPr>
          </a:p>
          <a:p>
            <a:pPr algn="ctr"/>
            <a:r>
              <a:rPr lang="en-US" sz="10000" dirty="0" smtClean="0">
                <a:solidFill>
                  <a:srgbClr val="E6106D"/>
                </a:solidFill>
                <a:latin typeface="+mj-lt"/>
              </a:rPr>
              <a:t>Thank you!!!</a:t>
            </a:r>
            <a:endParaRPr lang="en-US" sz="10000" dirty="0">
              <a:solidFill>
                <a:srgbClr val="E6106D"/>
              </a:solidFill>
              <a:latin typeface="+mj-lt"/>
            </a:endParaRPr>
          </a:p>
        </p:txBody>
      </p:sp>
      <p:sp>
        <p:nvSpPr>
          <p:cNvPr id="3" name="TextBox 2"/>
          <p:cNvSpPr txBox="1"/>
          <p:nvPr/>
        </p:nvSpPr>
        <p:spPr>
          <a:xfrm>
            <a:off x="330200" y="6096000"/>
            <a:ext cx="6019800" cy="369332"/>
          </a:xfrm>
          <a:prstGeom prst="rect">
            <a:avLst/>
          </a:prstGeom>
          <a:noFill/>
        </p:spPr>
        <p:txBody>
          <a:bodyPr wrap="square" rtlCol="0">
            <a:spAutoFit/>
          </a:bodyPr>
          <a:lstStyle/>
          <a:p>
            <a:r>
              <a:rPr lang="en-US" dirty="0" err="1" smtClean="0">
                <a:solidFill>
                  <a:srgbClr val="E6106D"/>
                </a:solidFill>
              </a:rPr>
              <a:t>Dzekem</a:t>
            </a:r>
            <a:r>
              <a:rPr lang="en-US" dirty="0" smtClean="0">
                <a:solidFill>
                  <a:srgbClr val="E6106D"/>
                </a:solidFill>
              </a:rPr>
              <a:t> Christa Maria </a:t>
            </a:r>
            <a:r>
              <a:rPr lang="en-US" dirty="0" err="1" smtClean="0">
                <a:solidFill>
                  <a:srgbClr val="E6106D"/>
                </a:solidFill>
              </a:rPr>
              <a:t>Fonyuy</a:t>
            </a:r>
            <a:endParaRPr lang="en-US" dirty="0">
              <a:solidFill>
                <a:srgbClr val="E6106D"/>
              </a:solidFill>
            </a:endParaRPr>
          </a:p>
        </p:txBody>
      </p:sp>
    </p:spTree>
    <p:extLst>
      <p:ext uri="{BB962C8B-B14F-4D97-AF65-F5344CB8AC3E}">
        <p14:creationId xmlns:p14="http://schemas.microsoft.com/office/powerpoint/2010/main" val="741720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711CC61-D3B1-4270-9AE7-FB31E5FA9A30}"/>
              </a:ext>
            </a:extLst>
          </p:cNvPr>
          <p:cNvSpPr txBox="1"/>
          <p:nvPr/>
        </p:nvSpPr>
        <p:spPr>
          <a:xfrm>
            <a:off x="198783" y="659011"/>
            <a:ext cx="11608903" cy="5539978"/>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2400" dirty="0"/>
              <a:t>	</a:t>
            </a:r>
          </a:p>
          <a:p>
            <a:r>
              <a:rPr lang="en-US" sz="2400" dirty="0"/>
              <a:t>	Santander is presently working on how to accelerate its digital transformation and platform strategy to boost growth and increase profitability. </a:t>
            </a:r>
          </a:p>
          <a:p>
            <a:r>
              <a:rPr lang="en-US" sz="2400" dirty="0"/>
              <a:t>This question can best be answered by using predictive analysis of the customer past interactive data with the company to predict the possibility of these customers being retained or lost.</a:t>
            </a:r>
          </a:p>
          <a:p>
            <a:endParaRPr lang="en-US" sz="2400" dirty="0"/>
          </a:p>
          <a:p>
            <a:r>
              <a:rPr lang="en-US" sz="2400" dirty="0"/>
              <a:t>This data gotten from Kaggle an online community of Data Scientists and machine learners owned by Google LLC contains:</a:t>
            </a:r>
          </a:p>
          <a:p>
            <a:pPr marL="285750" indent="-285750">
              <a:buFont typeface="Arial" panose="020B0604020202020204" pitchFamily="34" charset="0"/>
              <a:buChar char="•"/>
            </a:pPr>
            <a:endParaRPr lang="en-US" sz="2400" dirty="0"/>
          </a:p>
          <a:p>
            <a:pPr marL="742950" lvl="1" indent="-285750">
              <a:buFont typeface="Arial" panose="020B0604020202020204" pitchFamily="34" charset="0"/>
              <a:buChar char="•"/>
            </a:pPr>
            <a:r>
              <a:rPr lang="en-US" sz="2400" dirty="0"/>
              <a:t>Unique </a:t>
            </a:r>
            <a:r>
              <a:rPr lang="en-US" sz="2400" dirty="0" err="1"/>
              <a:t>ID_code</a:t>
            </a:r>
            <a:endParaRPr lang="en-US" sz="2400" dirty="0"/>
          </a:p>
          <a:p>
            <a:pPr marL="742950" lvl="1" indent="-285750">
              <a:buFont typeface="Arial" panose="020B0604020202020204" pitchFamily="34" charset="0"/>
              <a:buChar char="•"/>
            </a:pPr>
            <a:r>
              <a:rPr lang="en-US" sz="2400" dirty="0"/>
              <a:t> 200 numerical features labeled from var_0 to var_199</a:t>
            </a:r>
          </a:p>
          <a:p>
            <a:pPr marL="742950" lvl="1" indent="-285750">
              <a:buFont typeface="Arial" panose="020B0604020202020204" pitchFamily="34" charset="0"/>
              <a:buChar char="•"/>
            </a:pPr>
            <a:r>
              <a:rPr lang="en-US" sz="2400" dirty="0"/>
              <a:t>Target either a 0 for no future transaction and a 1 for future transaction</a:t>
            </a:r>
          </a:p>
          <a:p>
            <a:pPr marL="742950" lvl="1" indent="-285750">
              <a:buFont typeface="Arial" panose="020B0604020202020204" pitchFamily="34" charset="0"/>
              <a:buChar char="•"/>
            </a:pPr>
            <a:r>
              <a:rPr lang="en-US" sz="2400" dirty="0"/>
              <a:t>Total of 20000 unique records</a:t>
            </a:r>
            <a:r>
              <a:rPr lang="en-US" dirty="0"/>
              <a:t/>
            </a:r>
            <a:br>
              <a:rPr lang="en-US" dirty="0"/>
            </a:br>
            <a:endParaRPr lang="aa-ET" dirty="0"/>
          </a:p>
        </p:txBody>
      </p:sp>
    </p:spTree>
    <p:extLst>
      <p:ext uri="{BB962C8B-B14F-4D97-AF65-F5344CB8AC3E}">
        <p14:creationId xmlns:p14="http://schemas.microsoft.com/office/powerpoint/2010/main" val="4058841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xmlns="" id="{6A1FE394-1E25-45B4-8C38-117C9C5E9A4F}"/>
              </a:ext>
            </a:extLst>
          </p:cNvPr>
          <p:cNvGrpSpPr/>
          <p:nvPr/>
        </p:nvGrpSpPr>
        <p:grpSpPr>
          <a:xfrm>
            <a:off x="3" y="477136"/>
            <a:ext cx="11543104" cy="5939367"/>
            <a:chOff x="3" y="477136"/>
            <a:chExt cx="11543104" cy="5939367"/>
          </a:xfrm>
        </p:grpSpPr>
        <p:cxnSp>
          <p:nvCxnSpPr>
            <p:cNvPr id="5" name="Straight Connector 4">
              <a:extLst>
                <a:ext uri="{FF2B5EF4-FFF2-40B4-BE49-F238E27FC236}">
                  <a16:creationId xmlns:a16="http://schemas.microsoft.com/office/drawing/2014/main" xmlns="" id="{62CA5C34-AEAB-4565-8553-966BFF95E170}"/>
                </a:ext>
              </a:extLst>
            </p:cNvPr>
            <p:cNvCxnSpPr>
              <a:cxnSpLocks/>
            </p:cNvCxnSpPr>
            <p:nvPr/>
          </p:nvCxnSpPr>
          <p:spPr>
            <a:xfrm flipV="1">
              <a:off x="4361457" y="477136"/>
              <a:ext cx="0" cy="4873075"/>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xmlns="" id="{EB320C04-AD47-41B4-9088-8E72BA6F5A2B}"/>
                </a:ext>
              </a:extLst>
            </p:cNvPr>
            <p:cNvCxnSpPr>
              <a:cxnSpLocks/>
            </p:cNvCxnSpPr>
            <p:nvPr/>
          </p:nvCxnSpPr>
          <p:spPr>
            <a:xfrm flipH="1">
              <a:off x="4361457" y="477136"/>
              <a:ext cx="7181650"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D3A7F5A2-C864-49B7-A535-F494A9B122A6}"/>
                </a:ext>
              </a:extLst>
            </p:cNvPr>
            <p:cNvCxnSpPr>
              <a:cxnSpLocks/>
            </p:cNvCxnSpPr>
            <p:nvPr/>
          </p:nvCxnSpPr>
          <p:spPr>
            <a:xfrm flipV="1">
              <a:off x="11543107" y="516048"/>
              <a:ext cx="0" cy="5896218"/>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56E35D2B-BC4C-4889-BE5E-FA96991814A0}"/>
                </a:ext>
              </a:extLst>
            </p:cNvPr>
            <p:cNvCxnSpPr>
              <a:cxnSpLocks/>
            </p:cNvCxnSpPr>
            <p:nvPr/>
          </p:nvCxnSpPr>
          <p:spPr>
            <a:xfrm flipH="1">
              <a:off x="2976596" y="6392850"/>
              <a:ext cx="8566511" cy="13272"/>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DB375BFD-436D-4602-937E-73C14D4F7F32}"/>
                </a:ext>
              </a:extLst>
            </p:cNvPr>
            <p:cNvCxnSpPr>
              <a:cxnSpLocks/>
              <a:stCxn id="4" idx="26"/>
            </p:cNvCxnSpPr>
            <p:nvPr/>
          </p:nvCxnSpPr>
          <p:spPr>
            <a:xfrm flipH="1" flipV="1">
              <a:off x="3" y="6392851"/>
              <a:ext cx="1538042" cy="23652"/>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8" name="Oval 7">
            <a:extLst>
              <a:ext uri="{FF2B5EF4-FFF2-40B4-BE49-F238E27FC236}">
                <a16:creationId xmlns:a16="http://schemas.microsoft.com/office/drawing/2014/main" xmlns="" id="{A837C386-A900-4691-B1C5-EE765A4FE47A}"/>
              </a:ext>
            </a:extLst>
          </p:cNvPr>
          <p:cNvSpPr/>
          <p:nvPr/>
        </p:nvSpPr>
        <p:spPr>
          <a:xfrm>
            <a:off x="4098811" y="1828956"/>
            <a:ext cx="525292" cy="525292"/>
          </a:xfrm>
          <a:prstGeom prst="ellipse">
            <a:avLst/>
          </a:prstGeom>
          <a:solidFill>
            <a:schemeClr val="accent2"/>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xmlns="" id="{F6A7C010-FFE9-4891-8E03-FF5B046CE149}"/>
              </a:ext>
            </a:extLst>
          </p:cNvPr>
          <p:cNvSpPr/>
          <p:nvPr/>
        </p:nvSpPr>
        <p:spPr>
          <a:xfrm>
            <a:off x="4098811" y="2963259"/>
            <a:ext cx="525292" cy="525292"/>
          </a:xfrm>
          <a:prstGeom prst="ellipse">
            <a:avLst/>
          </a:prstGeom>
          <a:solidFill>
            <a:schemeClr val="accent2"/>
          </a:solidFill>
          <a:ln w="444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xmlns="" id="{D3576D67-CAA0-47FD-83DB-6412997A7313}"/>
              </a:ext>
            </a:extLst>
          </p:cNvPr>
          <p:cNvSpPr/>
          <p:nvPr/>
        </p:nvSpPr>
        <p:spPr>
          <a:xfrm>
            <a:off x="4098811" y="4097562"/>
            <a:ext cx="525292" cy="525292"/>
          </a:xfrm>
          <a:prstGeom prst="ellipse">
            <a:avLst/>
          </a:prstGeom>
          <a:solidFill>
            <a:schemeClr val="accent2"/>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xmlns="" id="{1F79786C-1663-4AFA-9A78-37E50541B0BD}"/>
              </a:ext>
            </a:extLst>
          </p:cNvPr>
          <p:cNvSpPr/>
          <p:nvPr/>
        </p:nvSpPr>
        <p:spPr>
          <a:xfrm>
            <a:off x="4098811" y="5231865"/>
            <a:ext cx="525292" cy="525292"/>
          </a:xfrm>
          <a:prstGeom prst="ellipse">
            <a:avLst/>
          </a:prstGeom>
          <a:solidFill>
            <a:schemeClr val="accent2"/>
          </a:solidFill>
          <a:ln w="444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xmlns="" id="{224EFAAD-5F8C-4244-996D-C1659974DF40}"/>
              </a:ext>
            </a:extLst>
          </p:cNvPr>
          <p:cNvGrpSpPr/>
          <p:nvPr/>
        </p:nvGrpSpPr>
        <p:grpSpPr>
          <a:xfrm>
            <a:off x="4969437" y="1546260"/>
            <a:ext cx="5402857" cy="1017515"/>
            <a:chOff x="5616952" y="2473146"/>
            <a:chExt cx="5402857" cy="1002699"/>
          </a:xfrm>
          <a:noFill/>
        </p:grpSpPr>
        <p:grpSp>
          <p:nvGrpSpPr>
            <p:cNvPr id="13" name="Group 12">
              <a:extLst>
                <a:ext uri="{FF2B5EF4-FFF2-40B4-BE49-F238E27FC236}">
                  <a16:creationId xmlns:a16="http://schemas.microsoft.com/office/drawing/2014/main" xmlns="" id="{F1B767E4-AC19-4B86-B7E2-E49C486C70AA}"/>
                </a:ext>
              </a:extLst>
            </p:cNvPr>
            <p:cNvGrpSpPr/>
            <p:nvPr/>
          </p:nvGrpSpPr>
          <p:grpSpPr>
            <a:xfrm>
              <a:off x="6460710" y="2473146"/>
              <a:ext cx="4559099" cy="1002699"/>
              <a:chOff x="6770451" y="1508400"/>
              <a:chExt cx="4559099" cy="1002699"/>
            </a:xfrm>
            <a:grpFill/>
          </p:grpSpPr>
          <p:sp>
            <p:nvSpPr>
              <p:cNvPr id="15" name="TextBox 14">
                <a:extLst>
                  <a:ext uri="{FF2B5EF4-FFF2-40B4-BE49-F238E27FC236}">
                    <a16:creationId xmlns:a16="http://schemas.microsoft.com/office/drawing/2014/main" xmlns="" id="{AF111A1C-0325-45A3-AE7C-77BC2442A885}"/>
                  </a:ext>
                </a:extLst>
              </p:cNvPr>
              <p:cNvSpPr txBox="1"/>
              <p:nvPr/>
            </p:nvSpPr>
            <p:spPr>
              <a:xfrm>
                <a:off x="6821858" y="1987879"/>
                <a:ext cx="4507692" cy="523220"/>
              </a:xfrm>
              <a:prstGeom prst="rect">
                <a:avLst/>
              </a:prstGeom>
              <a:grpFill/>
            </p:spPr>
            <p:txBody>
              <a:bodyPr wrap="square" rtlCol="0">
                <a:spAutoFit/>
              </a:bodyPr>
              <a:lstStyle/>
              <a:p>
                <a:r>
                  <a:rPr lang="en-US" altLang="ko-KR" sz="1400" dirty="0">
                    <a:solidFill>
                      <a:schemeClr val="accent1"/>
                    </a:solidFill>
                    <a:cs typeface="Arial" pitchFamily="34" charset="0"/>
                  </a:rPr>
                  <a:t>Visualizing the relationship between the 200 features and applying Inferential statistics on them</a:t>
                </a:r>
              </a:p>
            </p:txBody>
          </p:sp>
          <p:sp>
            <p:nvSpPr>
              <p:cNvPr id="16" name="TextBox 15">
                <a:extLst>
                  <a:ext uri="{FF2B5EF4-FFF2-40B4-BE49-F238E27FC236}">
                    <a16:creationId xmlns:a16="http://schemas.microsoft.com/office/drawing/2014/main" xmlns="" id="{C5861935-F6C4-4A6D-A239-543D81D96B11}"/>
                  </a:ext>
                </a:extLst>
              </p:cNvPr>
              <p:cNvSpPr txBox="1"/>
              <p:nvPr/>
            </p:nvSpPr>
            <p:spPr>
              <a:xfrm>
                <a:off x="6770451" y="1508400"/>
                <a:ext cx="4507692" cy="507831"/>
              </a:xfrm>
              <a:prstGeom prst="rect">
                <a:avLst/>
              </a:prstGeom>
              <a:grpFill/>
            </p:spPr>
            <p:txBody>
              <a:bodyPr wrap="square" lIns="108000" rIns="108000" rtlCol="0">
                <a:spAutoFit/>
              </a:bodyPr>
              <a:lstStyle/>
              <a:p>
                <a:r>
                  <a:rPr lang="en-US" altLang="ko-KR" sz="2700" b="1" dirty="0">
                    <a:solidFill>
                      <a:schemeClr val="accent1"/>
                    </a:solidFill>
                    <a:cs typeface="Arial" pitchFamily="34" charset="0"/>
                  </a:rPr>
                  <a:t>Exploratory Data Analysis</a:t>
                </a:r>
                <a:endParaRPr lang="ko-KR" altLang="en-US" sz="2700" b="1" dirty="0">
                  <a:solidFill>
                    <a:schemeClr val="accent1"/>
                  </a:solidFill>
                  <a:cs typeface="Arial" pitchFamily="34" charset="0"/>
                </a:endParaRPr>
              </a:p>
            </p:txBody>
          </p:sp>
        </p:grpSp>
        <p:sp>
          <p:nvSpPr>
            <p:cNvPr id="14" name="TextBox 13">
              <a:extLst>
                <a:ext uri="{FF2B5EF4-FFF2-40B4-BE49-F238E27FC236}">
                  <a16:creationId xmlns:a16="http://schemas.microsoft.com/office/drawing/2014/main" xmlns="" id="{EF029466-16C1-4B83-AB9C-EC98A357CB3D}"/>
                </a:ext>
              </a:extLst>
            </p:cNvPr>
            <p:cNvSpPr txBox="1"/>
            <p:nvPr/>
          </p:nvSpPr>
          <p:spPr>
            <a:xfrm>
              <a:off x="5616952" y="2519949"/>
              <a:ext cx="958096" cy="646331"/>
            </a:xfrm>
            <a:prstGeom prst="rect">
              <a:avLst/>
            </a:prstGeom>
            <a:grpFill/>
          </p:spPr>
          <p:txBody>
            <a:bodyPr wrap="square" lIns="108000" rIns="108000" rtlCol="0">
              <a:spAutoFit/>
            </a:bodyPr>
            <a:lstStyle/>
            <a:p>
              <a:pPr algn="ctr"/>
              <a:r>
                <a:rPr lang="en-US" altLang="ko-KR" sz="3600" b="1" dirty="0">
                  <a:solidFill>
                    <a:schemeClr val="accent1"/>
                  </a:solidFill>
                  <a:cs typeface="Arial" pitchFamily="34" charset="0"/>
                </a:rPr>
                <a:t>01</a:t>
              </a:r>
              <a:endParaRPr lang="ko-KR" altLang="en-US" sz="3600" b="1" dirty="0">
                <a:solidFill>
                  <a:schemeClr val="accent1"/>
                </a:solidFill>
                <a:cs typeface="Arial" pitchFamily="34" charset="0"/>
              </a:endParaRPr>
            </a:p>
          </p:txBody>
        </p:sp>
      </p:grpSp>
      <p:grpSp>
        <p:nvGrpSpPr>
          <p:cNvPr id="17" name="Group 16">
            <a:extLst>
              <a:ext uri="{FF2B5EF4-FFF2-40B4-BE49-F238E27FC236}">
                <a16:creationId xmlns:a16="http://schemas.microsoft.com/office/drawing/2014/main" xmlns="" id="{087A9044-8B52-4999-B326-63DE0253407F}"/>
              </a:ext>
            </a:extLst>
          </p:cNvPr>
          <p:cNvGrpSpPr/>
          <p:nvPr/>
        </p:nvGrpSpPr>
        <p:grpSpPr>
          <a:xfrm>
            <a:off x="4969436" y="2598569"/>
            <a:ext cx="5784541" cy="1349308"/>
            <a:chOff x="5616952" y="2485386"/>
            <a:chExt cx="5332978" cy="1261884"/>
          </a:xfrm>
          <a:noFill/>
        </p:grpSpPr>
        <p:grpSp>
          <p:nvGrpSpPr>
            <p:cNvPr id="18" name="Group 17">
              <a:extLst>
                <a:ext uri="{FF2B5EF4-FFF2-40B4-BE49-F238E27FC236}">
                  <a16:creationId xmlns:a16="http://schemas.microsoft.com/office/drawing/2014/main" xmlns="" id="{EC466271-4BC4-48CA-B382-7B5EC6A5ACCA}"/>
                </a:ext>
              </a:extLst>
            </p:cNvPr>
            <p:cNvGrpSpPr/>
            <p:nvPr/>
          </p:nvGrpSpPr>
          <p:grpSpPr>
            <a:xfrm>
              <a:off x="6442238" y="2485386"/>
              <a:ext cx="4507692" cy="1261884"/>
              <a:chOff x="6751979" y="1520640"/>
              <a:chExt cx="4507692" cy="1261884"/>
            </a:xfrm>
            <a:grpFill/>
          </p:grpSpPr>
          <p:sp>
            <p:nvSpPr>
              <p:cNvPr id="20" name="TextBox 19">
                <a:extLst>
                  <a:ext uri="{FF2B5EF4-FFF2-40B4-BE49-F238E27FC236}">
                    <a16:creationId xmlns:a16="http://schemas.microsoft.com/office/drawing/2014/main" xmlns="" id="{F2EAA8BA-E03F-4F0E-BC2A-CE62FC11C8E1}"/>
                  </a:ext>
                </a:extLst>
              </p:cNvPr>
              <p:cNvSpPr txBox="1"/>
              <p:nvPr/>
            </p:nvSpPr>
            <p:spPr>
              <a:xfrm>
                <a:off x="6751979" y="2043860"/>
                <a:ext cx="4507692" cy="738664"/>
              </a:xfrm>
              <a:prstGeom prst="rect">
                <a:avLst/>
              </a:prstGeom>
              <a:grpFill/>
            </p:spPr>
            <p:txBody>
              <a:bodyPr wrap="square" rtlCol="0">
                <a:spAutoFit/>
              </a:bodyPr>
              <a:lstStyle/>
              <a:p>
                <a:r>
                  <a:rPr lang="en-US" altLang="ko-KR" sz="1400" dirty="0">
                    <a:solidFill>
                      <a:schemeClr val="accent3"/>
                    </a:solidFill>
                    <a:cs typeface="Arial" pitchFamily="34" charset="0"/>
                  </a:rPr>
                  <a:t>Stories are brought out from the observations obtain when doing Inferential Statistics to see which features are statistically important</a:t>
                </a:r>
                <a:r>
                  <a:rPr lang="en-US" altLang="ko-KR" sz="1200" dirty="0">
                    <a:solidFill>
                      <a:schemeClr val="accent3"/>
                    </a:solidFill>
                    <a:ea typeface="FZShuTi" pitchFamily="2" charset="-122"/>
                    <a:cs typeface="Arial" pitchFamily="34" charset="0"/>
                  </a:rPr>
                  <a:t>.</a:t>
                </a:r>
                <a:endParaRPr lang="en-US" altLang="ko-KR" sz="1200" dirty="0">
                  <a:solidFill>
                    <a:schemeClr val="accent3"/>
                  </a:solidFill>
                  <a:cs typeface="Arial" pitchFamily="34" charset="0"/>
                </a:endParaRPr>
              </a:p>
            </p:txBody>
          </p:sp>
          <p:sp>
            <p:nvSpPr>
              <p:cNvPr id="21" name="TextBox 20">
                <a:extLst>
                  <a:ext uri="{FF2B5EF4-FFF2-40B4-BE49-F238E27FC236}">
                    <a16:creationId xmlns:a16="http://schemas.microsoft.com/office/drawing/2014/main" xmlns="" id="{7DE94692-3BD3-4B13-BB12-F84784F56C50}"/>
                  </a:ext>
                </a:extLst>
              </p:cNvPr>
              <p:cNvSpPr txBox="1"/>
              <p:nvPr/>
            </p:nvSpPr>
            <p:spPr>
              <a:xfrm>
                <a:off x="6751979" y="1520640"/>
                <a:ext cx="4507692" cy="523220"/>
              </a:xfrm>
              <a:prstGeom prst="rect">
                <a:avLst/>
              </a:prstGeom>
              <a:grpFill/>
            </p:spPr>
            <p:txBody>
              <a:bodyPr wrap="square" lIns="108000" rIns="108000" rtlCol="0">
                <a:spAutoFit/>
              </a:bodyPr>
              <a:lstStyle/>
              <a:p>
                <a:r>
                  <a:rPr lang="en-US" altLang="ko-KR" sz="2800" b="1" dirty="0">
                    <a:solidFill>
                      <a:schemeClr val="accent3"/>
                    </a:solidFill>
                    <a:cs typeface="Arial" pitchFamily="34" charset="0"/>
                  </a:rPr>
                  <a:t>Story Telling</a:t>
                </a:r>
                <a:endParaRPr lang="ko-KR" altLang="en-US" sz="2800" b="1" dirty="0">
                  <a:solidFill>
                    <a:schemeClr val="accent3"/>
                  </a:solidFill>
                  <a:cs typeface="Arial" pitchFamily="34" charset="0"/>
                </a:endParaRPr>
              </a:p>
            </p:txBody>
          </p:sp>
        </p:grpSp>
        <p:sp>
          <p:nvSpPr>
            <p:cNvPr id="19" name="TextBox 18">
              <a:extLst>
                <a:ext uri="{FF2B5EF4-FFF2-40B4-BE49-F238E27FC236}">
                  <a16:creationId xmlns:a16="http://schemas.microsoft.com/office/drawing/2014/main" xmlns="" id="{64850FEB-59A2-4EA4-835B-DE31E2460462}"/>
                </a:ext>
              </a:extLst>
            </p:cNvPr>
            <p:cNvSpPr txBox="1"/>
            <p:nvPr/>
          </p:nvSpPr>
          <p:spPr>
            <a:xfrm>
              <a:off x="5616952" y="2519949"/>
              <a:ext cx="958096" cy="646331"/>
            </a:xfrm>
            <a:prstGeom prst="rect">
              <a:avLst/>
            </a:prstGeom>
            <a:grpFill/>
          </p:spPr>
          <p:txBody>
            <a:bodyPr wrap="square" lIns="108000" rIns="108000" rtlCol="0">
              <a:spAutoFit/>
            </a:bodyPr>
            <a:lstStyle/>
            <a:p>
              <a:pPr algn="ctr"/>
              <a:r>
                <a:rPr lang="en-US" altLang="ko-KR" sz="3600" b="1" dirty="0">
                  <a:solidFill>
                    <a:schemeClr val="accent3"/>
                  </a:solidFill>
                  <a:cs typeface="Arial" pitchFamily="34" charset="0"/>
                </a:rPr>
                <a:t>02</a:t>
              </a:r>
              <a:endParaRPr lang="ko-KR" altLang="en-US" sz="3600" b="1" dirty="0">
                <a:solidFill>
                  <a:schemeClr val="accent3"/>
                </a:solidFill>
                <a:cs typeface="Arial" pitchFamily="34" charset="0"/>
              </a:endParaRPr>
            </a:p>
          </p:txBody>
        </p:sp>
      </p:grpSp>
      <p:grpSp>
        <p:nvGrpSpPr>
          <p:cNvPr id="22" name="Group 21">
            <a:extLst>
              <a:ext uri="{FF2B5EF4-FFF2-40B4-BE49-F238E27FC236}">
                <a16:creationId xmlns:a16="http://schemas.microsoft.com/office/drawing/2014/main" xmlns="" id="{515777F4-5665-4C9B-8381-AC27DD6AABD3}"/>
              </a:ext>
            </a:extLst>
          </p:cNvPr>
          <p:cNvGrpSpPr/>
          <p:nvPr/>
        </p:nvGrpSpPr>
        <p:grpSpPr>
          <a:xfrm>
            <a:off x="4962104" y="3837378"/>
            <a:ext cx="5761672" cy="1218074"/>
            <a:chOff x="5616952" y="2519949"/>
            <a:chExt cx="5761672" cy="939834"/>
          </a:xfrm>
          <a:noFill/>
        </p:grpSpPr>
        <p:grpSp>
          <p:nvGrpSpPr>
            <p:cNvPr id="23" name="Group 22">
              <a:extLst>
                <a:ext uri="{FF2B5EF4-FFF2-40B4-BE49-F238E27FC236}">
                  <a16:creationId xmlns:a16="http://schemas.microsoft.com/office/drawing/2014/main" xmlns="" id="{7D958814-6A69-482F-868C-2B7884681E27}"/>
                </a:ext>
              </a:extLst>
            </p:cNvPr>
            <p:cNvGrpSpPr/>
            <p:nvPr/>
          </p:nvGrpSpPr>
          <p:grpSpPr>
            <a:xfrm>
              <a:off x="6389182" y="2525119"/>
              <a:ext cx="4989442" cy="934664"/>
              <a:chOff x="6698923" y="1560373"/>
              <a:chExt cx="4989442" cy="934664"/>
            </a:xfrm>
            <a:grpFill/>
          </p:grpSpPr>
          <p:sp>
            <p:nvSpPr>
              <p:cNvPr id="25" name="TextBox 24">
                <a:extLst>
                  <a:ext uri="{FF2B5EF4-FFF2-40B4-BE49-F238E27FC236}">
                    <a16:creationId xmlns:a16="http://schemas.microsoft.com/office/drawing/2014/main" xmlns="" id="{75DDD85F-26A9-4E04-912F-3EE98A2AB728}"/>
                  </a:ext>
                </a:extLst>
              </p:cNvPr>
              <p:cNvSpPr txBox="1"/>
              <p:nvPr/>
            </p:nvSpPr>
            <p:spPr>
              <a:xfrm>
                <a:off x="6729112" y="1925104"/>
                <a:ext cx="4959253" cy="569933"/>
              </a:xfrm>
              <a:prstGeom prst="rect">
                <a:avLst/>
              </a:prstGeom>
              <a:grpFill/>
            </p:spPr>
            <p:txBody>
              <a:bodyPr wrap="square" rtlCol="0">
                <a:spAutoFit/>
              </a:bodyPr>
              <a:lstStyle/>
              <a:p>
                <a:r>
                  <a:rPr lang="en-US" sz="1400" dirty="0">
                    <a:solidFill>
                      <a:srgbClr val="E6106D"/>
                    </a:solidFill>
                  </a:rPr>
                  <a:t>Two machine learning models will be tested on the dataset to see which best trains and predicts with highest model accuracy score.</a:t>
                </a:r>
                <a:endParaRPr lang="en-US" altLang="ko-KR" sz="1400" dirty="0">
                  <a:solidFill>
                    <a:srgbClr val="E6106D"/>
                  </a:solidFill>
                  <a:cs typeface="Arial" pitchFamily="34" charset="0"/>
                </a:endParaRPr>
              </a:p>
            </p:txBody>
          </p:sp>
          <p:sp>
            <p:nvSpPr>
              <p:cNvPr id="26" name="TextBox 25">
                <a:extLst>
                  <a:ext uri="{FF2B5EF4-FFF2-40B4-BE49-F238E27FC236}">
                    <a16:creationId xmlns:a16="http://schemas.microsoft.com/office/drawing/2014/main" xmlns="" id="{79228DAC-88D5-4F00-A86B-1FBD3AB53B93}"/>
                  </a:ext>
                </a:extLst>
              </p:cNvPr>
              <p:cNvSpPr txBox="1"/>
              <p:nvPr/>
            </p:nvSpPr>
            <p:spPr>
              <a:xfrm>
                <a:off x="6698923" y="1560373"/>
                <a:ext cx="4959241" cy="379956"/>
              </a:xfrm>
              <a:prstGeom prst="rect">
                <a:avLst/>
              </a:prstGeom>
              <a:grpFill/>
            </p:spPr>
            <p:txBody>
              <a:bodyPr wrap="square" lIns="108000" rIns="108000" rtlCol="0">
                <a:spAutoFit/>
              </a:bodyPr>
              <a:lstStyle/>
              <a:p>
                <a:r>
                  <a:rPr lang="en-US" altLang="ko-KR" sz="2600" b="1" dirty="0">
                    <a:solidFill>
                      <a:schemeClr val="accent3"/>
                    </a:solidFill>
                    <a:cs typeface="Arial" pitchFamily="34" charset="0"/>
                  </a:rPr>
                  <a:t>Machine Learning Algorithms </a:t>
                </a:r>
                <a:endParaRPr lang="ko-KR" altLang="en-US" sz="2600" b="1" dirty="0">
                  <a:solidFill>
                    <a:schemeClr val="accent3"/>
                  </a:solidFill>
                  <a:cs typeface="Arial" pitchFamily="34" charset="0"/>
                </a:endParaRPr>
              </a:p>
            </p:txBody>
          </p:sp>
        </p:grpSp>
        <p:sp>
          <p:nvSpPr>
            <p:cNvPr id="24" name="TextBox 23">
              <a:extLst>
                <a:ext uri="{FF2B5EF4-FFF2-40B4-BE49-F238E27FC236}">
                  <a16:creationId xmlns:a16="http://schemas.microsoft.com/office/drawing/2014/main" xmlns="" id="{ACD72E3A-52DD-48C9-A5A1-C6D6ACF3E228}"/>
                </a:ext>
              </a:extLst>
            </p:cNvPr>
            <p:cNvSpPr txBox="1"/>
            <p:nvPr/>
          </p:nvSpPr>
          <p:spPr>
            <a:xfrm>
              <a:off x="5616952" y="2519949"/>
              <a:ext cx="958096" cy="646331"/>
            </a:xfrm>
            <a:prstGeom prst="rect">
              <a:avLst/>
            </a:prstGeom>
            <a:grpFill/>
          </p:spPr>
          <p:txBody>
            <a:bodyPr wrap="square" lIns="108000" rIns="108000" rtlCol="0">
              <a:spAutoFit/>
            </a:bodyPr>
            <a:lstStyle/>
            <a:p>
              <a:pPr algn="ctr"/>
              <a:r>
                <a:rPr lang="en-US" altLang="ko-KR" sz="3600" b="1" dirty="0">
                  <a:solidFill>
                    <a:schemeClr val="accent1"/>
                  </a:solidFill>
                  <a:cs typeface="Arial" pitchFamily="34" charset="0"/>
                </a:rPr>
                <a:t>03</a:t>
              </a:r>
              <a:endParaRPr lang="ko-KR" altLang="en-US" sz="3600" b="1" dirty="0">
                <a:solidFill>
                  <a:schemeClr val="accent1"/>
                </a:solidFill>
                <a:cs typeface="Arial" pitchFamily="34" charset="0"/>
              </a:endParaRPr>
            </a:p>
          </p:txBody>
        </p:sp>
      </p:grpSp>
      <p:grpSp>
        <p:nvGrpSpPr>
          <p:cNvPr id="27" name="Group 26">
            <a:extLst>
              <a:ext uri="{FF2B5EF4-FFF2-40B4-BE49-F238E27FC236}">
                <a16:creationId xmlns:a16="http://schemas.microsoft.com/office/drawing/2014/main" xmlns="" id="{A92D36A9-1C47-4932-8482-D050CB88687A}"/>
              </a:ext>
            </a:extLst>
          </p:cNvPr>
          <p:cNvGrpSpPr/>
          <p:nvPr/>
        </p:nvGrpSpPr>
        <p:grpSpPr>
          <a:xfrm>
            <a:off x="4969437" y="4995975"/>
            <a:ext cx="5678611" cy="1237732"/>
            <a:chOff x="5616952" y="2519949"/>
            <a:chExt cx="5678611" cy="1004751"/>
          </a:xfrm>
          <a:noFill/>
        </p:grpSpPr>
        <p:grpSp>
          <p:nvGrpSpPr>
            <p:cNvPr id="28" name="Group 27">
              <a:extLst>
                <a:ext uri="{FF2B5EF4-FFF2-40B4-BE49-F238E27FC236}">
                  <a16:creationId xmlns:a16="http://schemas.microsoft.com/office/drawing/2014/main" xmlns="" id="{4B25AD2F-E943-400A-B7AB-FB2C5BECD849}"/>
                </a:ext>
              </a:extLst>
            </p:cNvPr>
            <p:cNvGrpSpPr/>
            <p:nvPr/>
          </p:nvGrpSpPr>
          <p:grpSpPr>
            <a:xfrm>
              <a:off x="6442431" y="2555756"/>
              <a:ext cx="4853132" cy="968944"/>
              <a:chOff x="6752172" y="1591010"/>
              <a:chExt cx="4853132" cy="968944"/>
            </a:xfrm>
            <a:grpFill/>
          </p:grpSpPr>
          <p:sp>
            <p:nvSpPr>
              <p:cNvPr id="30" name="TextBox 29">
                <a:extLst>
                  <a:ext uri="{FF2B5EF4-FFF2-40B4-BE49-F238E27FC236}">
                    <a16:creationId xmlns:a16="http://schemas.microsoft.com/office/drawing/2014/main" xmlns="" id="{9D93211E-D5FD-4FDA-B9A3-472FFDD60639}"/>
                  </a:ext>
                </a:extLst>
              </p:cNvPr>
              <p:cNvSpPr txBox="1"/>
              <p:nvPr/>
            </p:nvSpPr>
            <p:spPr>
              <a:xfrm>
                <a:off x="6752172" y="1960330"/>
                <a:ext cx="4853132" cy="599624"/>
              </a:xfrm>
              <a:prstGeom prst="rect">
                <a:avLst/>
              </a:prstGeom>
              <a:grpFill/>
            </p:spPr>
            <p:txBody>
              <a:bodyPr wrap="square" rtlCol="0">
                <a:spAutoFit/>
              </a:bodyPr>
              <a:lstStyle/>
              <a:p>
                <a:r>
                  <a:rPr lang="en-US" altLang="ko-KR" sz="1400" dirty="0">
                    <a:solidFill>
                      <a:schemeClr val="accent3"/>
                    </a:solidFill>
                    <a:cs typeface="Arial" pitchFamily="34" charset="0"/>
                  </a:rPr>
                  <a:t>Since there is data unbalancing, further extensions will be to balance the target classes before implementing the classification models.</a:t>
                </a:r>
              </a:p>
            </p:txBody>
          </p:sp>
          <p:sp>
            <p:nvSpPr>
              <p:cNvPr id="31" name="TextBox 30">
                <a:extLst>
                  <a:ext uri="{FF2B5EF4-FFF2-40B4-BE49-F238E27FC236}">
                    <a16:creationId xmlns:a16="http://schemas.microsoft.com/office/drawing/2014/main" xmlns="" id="{67E29DD7-F577-440F-BECD-2887DE489B8E}"/>
                  </a:ext>
                </a:extLst>
              </p:cNvPr>
              <p:cNvSpPr txBox="1"/>
              <p:nvPr/>
            </p:nvSpPr>
            <p:spPr>
              <a:xfrm>
                <a:off x="6770451" y="1591010"/>
                <a:ext cx="4507692" cy="507831"/>
              </a:xfrm>
              <a:prstGeom prst="rect">
                <a:avLst/>
              </a:prstGeom>
              <a:grpFill/>
            </p:spPr>
            <p:txBody>
              <a:bodyPr wrap="square" lIns="108000" rIns="108000" rtlCol="0">
                <a:spAutoFit/>
              </a:bodyPr>
              <a:lstStyle/>
              <a:p>
                <a:r>
                  <a:rPr lang="en-US" altLang="ko-KR" sz="2700" b="1" dirty="0">
                    <a:solidFill>
                      <a:schemeClr val="accent3"/>
                    </a:solidFill>
                    <a:cs typeface="Arial" pitchFamily="34" charset="0"/>
                  </a:rPr>
                  <a:t>Applicable Extensions</a:t>
                </a:r>
                <a:endParaRPr lang="ko-KR" altLang="en-US" sz="2700" b="1" dirty="0">
                  <a:solidFill>
                    <a:schemeClr val="accent3"/>
                  </a:solidFill>
                  <a:cs typeface="Arial" pitchFamily="34" charset="0"/>
                </a:endParaRPr>
              </a:p>
            </p:txBody>
          </p:sp>
        </p:grpSp>
        <p:sp>
          <p:nvSpPr>
            <p:cNvPr id="29" name="TextBox 28">
              <a:extLst>
                <a:ext uri="{FF2B5EF4-FFF2-40B4-BE49-F238E27FC236}">
                  <a16:creationId xmlns:a16="http://schemas.microsoft.com/office/drawing/2014/main" xmlns="" id="{6F95FCD6-4471-4DB4-B1CB-370565320CD2}"/>
                </a:ext>
              </a:extLst>
            </p:cNvPr>
            <p:cNvSpPr txBox="1"/>
            <p:nvPr/>
          </p:nvSpPr>
          <p:spPr>
            <a:xfrm>
              <a:off x="5616952" y="2519949"/>
              <a:ext cx="958096" cy="646331"/>
            </a:xfrm>
            <a:prstGeom prst="rect">
              <a:avLst/>
            </a:prstGeom>
            <a:grpFill/>
          </p:spPr>
          <p:txBody>
            <a:bodyPr wrap="square" lIns="108000" rIns="108000" rtlCol="0">
              <a:spAutoFit/>
            </a:bodyPr>
            <a:lstStyle/>
            <a:p>
              <a:pPr algn="ctr"/>
              <a:r>
                <a:rPr lang="en-US" altLang="ko-KR" sz="3600" b="1" dirty="0">
                  <a:solidFill>
                    <a:schemeClr val="accent3"/>
                  </a:solidFill>
                  <a:cs typeface="Arial" pitchFamily="34" charset="0"/>
                </a:rPr>
                <a:t>04</a:t>
              </a:r>
              <a:endParaRPr lang="ko-KR" altLang="en-US" sz="3600" b="1" dirty="0">
                <a:solidFill>
                  <a:schemeClr val="accent3"/>
                </a:solidFill>
                <a:cs typeface="Arial" pitchFamily="34" charset="0"/>
              </a:endParaRPr>
            </a:p>
          </p:txBody>
        </p:sp>
      </p:grpSp>
      <p:sp>
        <p:nvSpPr>
          <p:cNvPr id="4" name="Graphic 1">
            <a:extLst>
              <a:ext uri="{FF2B5EF4-FFF2-40B4-BE49-F238E27FC236}">
                <a16:creationId xmlns:a16="http://schemas.microsoft.com/office/drawing/2014/main" xmlns="" id="{D0CD6368-2F30-482E-A881-EC53FC1EF706}"/>
              </a:ext>
            </a:extLst>
          </p:cNvPr>
          <p:cNvSpPr/>
          <p:nvPr/>
        </p:nvSpPr>
        <p:spPr>
          <a:xfrm>
            <a:off x="1012805" y="500136"/>
            <a:ext cx="2055726" cy="5926460"/>
          </a:xfrm>
          <a:custGeom>
            <a:avLst/>
            <a:gdLst>
              <a:gd name="connsiteX0" fmla="*/ 1616869 w 2419350"/>
              <a:gd name="connsiteY0" fmla="*/ 6188326 h 6248400"/>
              <a:gd name="connsiteX1" fmla="*/ 1569244 w 2419350"/>
              <a:gd name="connsiteY1" fmla="*/ 5871144 h 6248400"/>
              <a:gd name="connsiteX2" fmla="*/ 1516856 w 2419350"/>
              <a:gd name="connsiteY2" fmla="*/ 5754939 h 6248400"/>
              <a:gd name="connsiteX3" fmla="*/ 1487329 w 2419350"/>
              <a:gd name="connsiteY3" fmla="*/ 5746366 h 6248400"/>
              <a:gd name="connsiteX4" fmla="*/ 1428274 w 2419350"/>
              <a:gd name="connsiteY4" fmla="*/ 5517766 h 6248400"/>
              <a:gd name="connsiteX5" fmla="*/ 1421606 w 2419350"/>
              <a:gd name="connsiteY5" fmla="*/ 5484428 h 6248400"/>
              <a:gd name="connsiteX6" fmla="*/ 1373981 w 2419350"/>
              <a:gd name="connsiteY6" fmla="*/ 5171056 h 6248400"/>
              <a:gd name="connsiteX7" fmla="*/ 1364456 w 2419350"/>
              <a:gd name="connsiteY7" fmla="*/ 5141528 h 6248400"/>
              <a:gd name="connsiteX8" fmla="*/ 1277779 w 2419350"/>
              <a:gd name="connsiteY8" fmla="*/ 4721476 h 6248400"/>
              <a:gd name="connsiteX9" fmla="*/ 1272064 w 2419350"/>
              <a:gd name="connsiteY9" fmla="*/ 4690044 h 6248400"/>
              <a:gd name="connsiteX10" fmla="*/ 1262539 w 2419350"/>
              <a:gd name="connsiteY10" fmla="*/ 4628131 h 6248400"/>
              <a:gd name="connsiteX11" fmla="*/ 1220629 w 2419350"/>
              <a:gd name="connsiteY11" fmla="*/ 4311901 h 6248400"/>
              <a:gd name="connsiteX12" fmla="*/ 1154906 w 2419350"/>
              <a:gd name="connsiteY12" fmla="*/ 3894706 h 6248400"/>
              <a:gd name="connsiteX13" fmla="*/ 1126331 w 2419350"/>
              <a:gd name="connsiteY13" fmla="*/ 3940426 h 6248400"/>
              <a:gd name="connsiteX14" fmla="*/ 1109186 w 2419350"/>
              <a:gd name="connsiteY14" fmla="*/ 4152833 h 6248400"/>
              <a:gd name="connsiteX15" fmla="*/ 1110139 w 2419350"/>
              <a:gd name="connsiteY15" fmla="*/ 4317616 h 6248400"/>
              <a:gd name="connsiteX16" fmla="*/ 1067276 w 2419350"/>
              <a:gd name="connsiteY16" fmla="*/ 4646228 h 6248400"/>
              <a:gd name="connsiteX17" fmla="*/ 1063466 w 2419350"/>
              <a:gd name="connsiteY17" fmla="*/ 5118669 h 6248400"/>
              <a:gd name="connsiteX18" fmla="*/ 1055846 w 2419350"/>
              <a:gd name="connsiteY18" fmla="*/ 5326314 h 6248400"/>
              <a:gd name="connsiteX19" fmla="*/ 1072039 w 2419350"/>
              <a:gd name="connsiteY19" fmla="*/ 5501573 h 6248400"/>
              <a:gd name="connsiteX20" fmla="*/ 1078706 w 2419350"/>
              <a:gd name="connsiteY20" fmla="*/ 5531101 h 6248400"/>
              <a:gd name="connsiteX21" fmla="*/ 1086326 w 2419350"/>
              <a:gd name="connsiteY21" fmla="*/ 5559676 h 6248400"/>
              <a:gd name="connsiteX22" fmla="*/ 1092994 w 2419350"/>
              <a:gd name="connsiteY22" fmla="*/ 5956869 h 6248400"/>
              <a:gd name="connsiteX23" fmla="*/ 1075849 w 2419350"/>
              <a:gd name="connsiteY23" fmla="*/ 5986396 h 6248400"/>
              <a:gd name="connsiteX24" fmla="*/ 1016794 w 2419350"/>
              <a:gd name="connsiteY24" fmla="*/ 6187373 h 6248400"/>
              <a:gd name="connsiteX25" fmla="*/ 1531144 w 2419350"/>
              <a:gd name="connsiteY25" fmla="*/ 6177848 h 6248400"/>
              <a:gd name="connsiteX26" fmla="*/ 636746 w 2419350"/>
              <a:gd name="connsiteY26" fmla="*/ 6177848 h 6248400"/>
              <a:gd name="connsiteX27" fmla="*/ 659606 w 2419350"/>
              <a:gd name="connsiteY27" fmla="*/ 6088314 h 6248400"/>
              <a:gd name="connsiteX28" fmla="*/ 675799 w 2419350"/>
              <a:gd name="connsiteY28" fmla="*/ 5969251 h 6248400"/>
              <a:gd name="connsiteX29" fmla="*/ 591979 w 2419350"/>
              <a:gd name="connsiteY29" fmla="*/ 5503478 h 6248400"/>
              <a:gd name="connsiteX30" fmla="*/ 591026 w 2419350"/>
              <a:gd name="connsiteY30" fmla="*/ 5496811 h 6248400"/>
              <a:gd name="connsiteX31" fmla="*/ 562451 w 2419350"/>
              <a:gd name="connsiteY31" fmla="*/ 5056756 h 6248400"/>
              <a:gd name="connsiteX32" fmla="*/ 519589 w 2419350"/>
              <a:gd name="connsiteY32" fmla="*/ 4753861 h 6248400"/>
              <a:gd name="connsiteX33" fmla="*/ 441484 w 2419350"/>
              <a:gd name="connsiteY33" fmla="*/ 4308091 h 6248400"/>
              <a:gd name="connsiteX34" fmla="*/ 419576 w 2419350"/>
              <a:gd name="connsiteY34" fmla="*/ 3916614 h 6248400"/>
              <a:gd name="connsiteX35" fmla="*/ 381476 w 2419350"/>
              <a:gd name="connsiteY35" fmla="*/ 3476558 h 6248400"/>
              <a:gd name="connsiteX36" fmla="*/ 377666 w 2419350"/>
              <a:gd name="connsiteY36" fmla="*/ 3347018 h 6248400"/>
              <a:gd name="connsiteX37" fmla="*/ 364331 w 2419350"/>
              <a:gd name="connsiteY37" fmla="*/ 3262246 h 6248400"/>
              <a:gd name="connsiteX38" fmla="*/ 334804 w 2419350"/>
              <a:gd name="connsiteY38" fmla="*/ 3227003 h 6248400"/>
              <a:gd name="connsiteX39" fmla="*/ 260509 w 2419350"/>
              <a:gd name="connsiteY39" fmla="*/ 3167949 h 6248400"/>
              <a:gd name="connsiteX40" fmla="*/ 225266 w 2419350"/>
              <a:gd name="connsiteY40" fmla="*/ 3123181 h 6248400"/>
              <a:gd name="connsiteX41" fmla="*/ 140494 w 2419350"/>
              <a:gd name="connsiteY41" fmla="*/ 2957446 h 6248400"/>
              <a:gd name="connsiteX42" fmla="*/ 128111 w 2419350"/>
              <a:gd name="connsiteY42" fmla="*/ 2769803 h 6248400"/>
              <a:gd name="connsiteX43" fmla="*/ 127159 w 2419350"/>
              <a:gd name="connsiteY43" fmla="*/ 2750753 h 6248400"/>
              <a:gd name="connsiteX44" fmla="*/ 74771 w 2419350"/>
              <a:gd name="connsiteY44" fmla="*/ 2556443 h 6248400"/>
              <a:gd name="connsiteX45" fmla="*/ 74771 w 2419350"/>
              <a:gd name="connsiteY45" fmla="*/ 2556443 h 6248400"/>
              <a:gd name="connsiteX46" fmla="*/ 74771 w 2419350"/>
              <a:gd name="connsiteY46" fmla="*/ 2556443 h 6248400"/>
              <a:gd name="connsiteX47" fmla="*/ 74771 w 2419350"/>
              <a:gd name="connsiteY47" fmla="*/ 2556443 h 6248400"/>
              <a:gd name="connsiteX48" fmla="*/ 35719 w 2419350"/>
              <a:gd name="connsiteY48" fmla="*/ 2211638 h 6248400"/>
              <a:gd name="connsiteX49" fmla="*/ 49054 w 2419350"/>
              <a:gd name="connsiteY49" fmla="*/ 2104006 h 6248400"/>
              <a:gd name="connsiteX50" fmla="*/ 90964 w 2419350"/>
              <a:gd name="connsiteY50" fmla="*/ 1915411 h 6248400"/>
              <a:gd name="connsiteX51" fmla="*/ 191929 w 2419350"/>
              <a:gd name="connsiteY51" fmla="*/ 1143886 h 6248400"/>
              <a:gd name="connsiteX52" fmla="*/ 240506 w 2419350"/>
              <a:gd name="connsiteY52" fmla="*/ 1099118 h 6248400"/>
              <a:gd name="connsiteX53" fmla="*/ 681514 w 2419350"/>
              <a:gd name="connsiteY53" fmla="*/ 954338 h 6248400"/>
              <a:gd name="connsiteX54" fmla="*/ 746284 w 2419350"/>
              <a:gd name="connsiteY54" fmla="*/ 921001 h 6248400"/>
              <a:gd name="connsiteX55" fmla="*/ 808196 w 2419350"/>
              <a:gd name="connsiteY55" fmla="*/ 881948 h 6248400"/>
              <a:gd name="connsiteX56" fmla="*/ 887254 w 2419350"/>
              <a:gd name="connsiteY56" fmla="*/ 700021 h 6248400"/>
              <a:gd name="connsiteX57" fmla="*/ 880586 w 2419350"/>
              <a:gd name="connsiteY57" fmla="*/ 621916 h 6248400"/>
              <a:gd name="connsiteX58" fmla="*/ 860584 w 2419350"/>
              <a:gd name="connsiteY58" fmla="*/ 532381 h 6248400"/>
              <a:gd name="connsiteX59" fmla="*/ 844391 w 2419350"/>
              <a:gd name="connsiteY59" fmla="*/ 402841 h 6248400"/>
              <a:gd name="connsiteX60" fmla="*/ 845344 w 2419350"/>
              <a:gd name="connsiteY60" fmla="*/ 399983 h 6248400"/>
              <a:gd name="connsiteX61" fmla="*/ 867251 w 2419350"/>
              <a:gd name="connsiteY61" fmla="*/ 377123 h 6248400"/>
              <a:gd name="connsiteX62" fmla="*/ 884396 w 2419350"/>
              <a:gd name="connsiteY62" fmla="*/ 396173 h 6248400"/>
              <a:gd name="connsiteX63" fmla="*/ 883444 w 2419350"/>
              <a:gd name="connsiteY63" fmla="*/ 360931 h 6248400"/>
              <a:gd name="connsiteX64" fmla="*/ 884396 w 2419350"/>
              <a:gd name="connsiteY64" fmla="*/ 318068 h 6248400"/>
              <a:gd name="connsiteX65" fmla="*/ 892016 w 2419350"/>
              <a:gd name="connsiteY65" fmla="*/ 284731 h 6248400"/>
              <a:gd name="connsiteX66" fmla="*/ 897731 w 2419350"/>
              <a:gd name="connsiteY66" fmla="*/ 264728 h 6248400"/>
              <a:gd name="connsiteX67" fmla="*/ 901541 w 2419350"/>
              <a:gd name="connsiteY67" fmla="*/ 244726 h 6248400"/>
              <a:gd name="connsiteX68" fmla="*/ 907256 w 2419350"/>
              <a:gd name="connsiteY68" fmla="*/ 224723 h 6248400"/>
              <a:gd name="connsiteX69" fmla="*/ 913924 w 2419350"/>
              <a:gd name="connsiteY69" fmla="*/ 204721 h 6248400"/>
              <a:gd name="connsiteX70" fmla="*/ 921544 w 2419350"/>
              <a:gd name="connsiteY70" fmla="*/ 179956 h 6248400"/>
              <a:gd name="connsiteX71" fmla="*/ 933926 w 2419350"/>
              <a:gd name="connsiteY71" fmla="*/ 164716 h 6248400"/>
              <a:gd name="connsiteX72" fmla="*/ 949166 w 2419350"/>
              <a:gd name="connsiteY72" fmla="*/ 144713 h 6248400"/>
              <a:gd name="connsiteX73" fmla="*/ 965359 w 2419350"/>
              <a:gd name="connsiteY73" fmla="*/ 127568 h 6248400"/>
              <a:gd name="connsiteX74" fmla="*/ 981551 w 2419350"/>
              <a:gd name="connsiteY74" fmla="*/ 114233 h 6248400"/>
              <a:gd name="connsiteX75" fmla="*/ 996791 w 2419350"/>
              <a:gd name="connsiteY75" fmla="*/ 98041 h 6248400"/>
              <a:gd name="connsiteX76" fmla="*/ 1013936 w 2419350"/>
              <a:gd name="connsiteY76" fmla="*/ 80896 h 6248400"/>
              <a:gd name="connsiteX77" fmla="*/ 1032986 w 2419350"/>
              <a:gd name="connsiteY77" fmla="*/ 77086 h 6248400"/>
              <a:gd name="connsiteX78" fmla="*/ 1062514 w 2419350"/>
              <a:gd name="connsiteY78" fmla="*/ 64703 h 6248400"/>
              <a:gd name="connsiteX79" fmla="*/ 1093946 w 2419350"/>
              <a:gd name="connsiteY79" fmla="*/ 55178 h 6248400"/>
              <a:gd name="connsiteX80" fmla="*/ 1126331 w 2419350"/>
              <a:gd name="connsiteY80" fmla="*/ 48511 h 6248400"/>
              <a:gd name="connsiteX81" fmla="*/ 1158716 w 2419350"/>
              <a:gd name="connsiteY81" fmla="*/ 42796 h 6248400"/>
              <a:gd name="connsiteX82" fmla="*/ 1192054 w 2419350"/>
              <a:gd name="connsiteY82" fmla="*/ 38986 h 6248400"/>
              <a:gd name="connsiteX83" fmla="*/ 1225391 w 2419350"/>
              <a:gd name="connsiteY83" fmla="*/ 38033 h 6248400"/>
              <a:gd name="connsiteX84" fmla="*/ 1244441 w 2419350"/>
              <a:gd name="connsiteY84" fmla="*/ 38986 h 6248400"/>
              <a:gd name="connsiteX85" fmla="*/ 1264444 w 2419350"/>
              <a:gd name="connsiteY85" fmla="*/ 44701 h 6248400"/>
              <a:gd name="connsiteX86" fmla="*/ 1283494 w 2419350"/>
              <a:gd name="connsiteY86" fmla="*/ 51368 h 6248400"/>
              <a:gd name="connsiteX87" fmla="*/ 1293019 w 2419350"/>
              <a:gd name="connsiteY87" fmla="*/ 41843 h 6248400"/>
              <a:gd name="connsiteX88" fmla="*/ 1298734 w 2419350"/>
              <a:gd name="connsiteY88" fmla="*/ 64703 h 6248400"/>
              <a:gd name="connsiteX89" fmla="*/ 1320641 w 2419350"/>
              <a:gd name="connsiteY89" fmla="*/ 79943 h 6248400"/>
              <a:gd name="connsiteX90" fmla="*/ 1344454 w 2419350"/>
              <a:gd name="connsiteY90" fmla="*/ 105661 h 6248400"/>
              <a:gd name="connsiteX91" fmla="*/ 1364456 w 2419350"/>
              <a:gd name="connsiteY91" fmla="*/ 127568 h 6248400"/>
              <a:gd name="connsiteX92" fmla="*/ 1381601 w 2419350"/>
              <a:gd name="connsiteY92" fmla="*/ 144713 h 6248400"/>
              <a:gd name="connsiteX93" fmla="*/ 1398746 w 2419350"/>
              <a:gd name="connsiteY93" fmla="*/ 164716 h 6248400"/>
              <a:gd name="connsiteX94" fmla="*/ 1413986 w 2419350"/>
              <a:gd name="connsiteY94" fmla="*/ 186623 h 6248400"/>
              <a:gd name="connsiteX95" fmla="*/ 1427321 w 2419350"/>
              <a:gd name="connsiteY95" fmla="*/ 206626 h 6248400"/>
              <a:gd name="connsiteX96" fmla="*/ 1437799 w 2419350"/>
              <a:gd name="connsiteY96" fmla="*/ 233296 h 6248400"/>
              <a:gd name="connsiteX97" fmla="*/ 1443514 w 2419350"/>
              <a:gd name="connsiteY97" fmla="*/ 253298 h 6248400"/>
              <a:gd name="connsiteX98" fmla="*/ 1447324 w 2419350"/>
              <a:gd name="connsiteY98" fmla="*/ 268538 h 6248400"/>
              <a:gd name="connsiteX99" fmla="*/ 1451134 w 2419350"/>
              <a:gd name="connsiteY99" fmla="*/ 306638 h 6248400"/>
              <a:gd name="connsiteX100" fmla="*/ 1448276 w 2419350"/>
              <a:gd name="connsiteY100" fmla="*/ 347596 h 6248400"/>
              <a:gd name="connsiteX101" fmla="*/ 1453991 w 2419350"/>
              <a:gd name="connsiteY101" fmla="*/ 422843 h 6248400"/>
              <a:gd name="connsiteX102" fmla="*/ 1453991 w 2419350"/>
              <a:gd name="connsiteY102" fmla="*/ 422843 h 6248400"/>
              <a:gd name="connsiteX103" fmla="*/ 1498759 w 2419350"/>
              <a:gd name="connsiteY103" fmla="*/ 439988 h 6248400"/>
              <a:gd name="connsiteX104" fmla="*/ 1485424 w 2419350"/>
              <a:gd name="connsiteY104" fmla="*/ 523808 h 6248400"/>
              <a:gd name="connsiteX105" fmla="*/ 1470184 w 2419350"/>
              <a:gd name="connsiteY105" fmla="*/ 543811 h 6248400"/>
              <a:gd name="connsiteX106" fmla="*/ 1352074 w 2419350"/>
              <a:gd name="connsiteY106" fmla="*/ 770506 h 6248400"/>
              <a:gd name="connsiteX107" fmla="*/ 1474946 w 2419350"/>
              <a:gd name="connsiteY107" fmla="*/ 983866 h 6248400"/>
              <a:gd name="connsiteX108" fmla="*/ 1837849 w 2419350"/>
              <a:gd name="connsiteY108" fmla="*/ 1107691 h 6248400"/>
              <a:gd name="connsiteX109" fmla="*/ 1915954 w 2419350"/>
              <a:gd name="connsiteY109" fmla="*/ 1210561 h 6248400"/>
              <a:gd name="connsiteX110" fmla="*/ 1939766 w 2419350"/>
              <a:gd name="connsiteY110" fmla="*/ 1421063 h 6248400"/>
              <a:gd name="connsiteX111" fmla="*/ 2010251 w 2419350"/>
              <a:gd name="connsiteY111" fmla="*/ 2038283 h 6248400"/>
              <a:gd name="connsiteX112" fmla="*/ 2022634 w 2419350"/>
              <a:gd name="connsiteY112" fmla="*/ 2154488 h 6248400"/>
              <a:gd name="connsiteX113" fmla="*/ 2051209 w 2419350"/>
              <a:gd name="connsiteY113" fmla="*/ 2234499 h 6248400"/>
              <a:gd name="connsiteX114" fmla="*/ 2066449 w 2419350"/>
              <a:gd name="connsiteY114" fmla="*/ 2302126 h 6248400"/>
              <a:gd name="connsiteX115" fmla="*/ 2063591 w 2419350"/>
              <a:gd name="connsiteY115" fmla="*/ 2470718 h 6248400"/>
              <a:gd name="connsiteX116" fmla="*/ 2071211 w 2419350"/>
              <a:gd name="connsiteY116" fmla="*/ 2532631 h 6248400"/>
              <a:gd name="connsiteX117" fmla="*/ 2095024 w 2419350"/>
              <a:gd name="connsiteY117" fmla="*/ 3065078 h 6248400"/>
              <a:gd name="connsiteX118" fmla="*/ 2085499 w 2419350"/>
              <a:gd name="connsiteY118" fmla="*/ 3180331 h 6248400"/>
              <a:gd name="connsiteX119" fmla="*/ 2075974 w 2419350"/>
              <a:gd name="connsiteY119" fmla="*/ 3283201 h 6248400"/>
              <a:gd name="connsiteX120" fmla="*/ 2098834 w 2419350"/>
              <a:gd name="connsiteY120" fmla="*/ 3372736 h 6248400"/>
              <a:gd name="connsiteX121" fmla="*/ 2089309 w 2419350"/>
              <a:gd name="connsiteY121" fmla="*/ 3472749 h 6248400"/>
              <a:gd name="connsiteX122" fmla="*/ 2075974 w 2419350"/>
              <a:gd name="connsiteY122" fmla="*/ 3672774 h 6248400"/>
              <a:gd name="connsiteX123" fmla="*/ 2164556 w 2419350"/>
              <a:gd name="connsiteY123" fmla="*/ 3915661 h 6248400"/>
              <a:gd name="connsiteX124" fmla="*/ 2227421 w 2419350"/>
              <a:gd name="connsiteY124" fmla="*/ 3938521 h 6248400"/>
              <a:gd name="connsiteX125" fmla="*/ 2270284 w 2419350"/>
              <a:gd name="connsiteY125" fmla="*/ 4039486 h 6248400"/>
              <a:gd name="connsiteX126" fmla="*/ 2360771 w 2419350"/>
              <a:gd name="connsiteY126" fmla="*/ 4259514 h 6248400"/>
              <a:gd name="connsiteX127" fmla="*/ 2371249 w 2419350"/>
              <a:gd name="connsiteY127" fmla="*/ 4398578 h 6248400"/>
              <a:gd name="connsiteX128" fmla="*/ 2378869 w 2419350"/>
              <a:gd name="connsiteY128" fmla="*/ 4691949 h 6248400"/>
              <a:gd name="connsiteX129" fmla="*/ 2365534 w 2419350"/>
              <a:gd name="connsiteY129" fmla="*/ 4836728 h 6248400"/>
              <a:gd name="connsiteX130" fmla="*/ 2283619 w 2419350"/>
              <a:gd name="connsiteY130" fmla="*/ 4939598 h 6248400"/>
              <a:gd name="connsiteX131" fmla="*/ 2136934 w 2419350"/>
              <a:gd name="connsiteY131" fmla="*/ 4949123 h 6248400"/>
              <a:gd name="connsiteX132" fmla="*/ 2074069 w 2419350"/>
              <a:gd name="connsiteY132" fmla="*/ 4942456 h 6248400"/>
              <a:gd name="connsiteX133" fmla="*/ 1953101 w 2419350"/>
              <a:gd name="connsiteY133" fmla="*/ 4931978 h 6248400"/>
              <a:gd name="connsiteX134" fmla="*/ 1962626 w 2419350"/>
              <a:gd name="connsiteY134" fmla="*/ 5309169 h 6248400"/>
              <a:gd name="connsiteX135" fmla="*/ 1970246 w 2419350"/>
              <a:gd name="connsiteY135" fmla="*/ 5373939 h 6248400"/>
              <a:gd name="connsiteX136" fmla="*/ 1974056 w 2419350"/>
              <a:gd name="connsiteY136" fmla="*/ 5405371 h 6248400"/>
              <a:gd name="connsiteX137" fmla="*/ 2018824 w 2419350"/>
              <a:gd name="connsiteY137" fmla="*/ 5731126 h 6248400"/>
              <a:gd name="connsiteX138" fmla="*/ 1967389 w 2419350"/>
              <a:gd name="connsiteY138" fmla="*/ 5767321 h 6248400"/>
              <a:gd name="connsiteX139" fmla="*/ 2010251 w 2419350"/>
              <a:gd name="connsiteY139" fmla="*/ 5815898 h 6248400"/>
              <a:gd name="connsiteX140" fmla="*/ 2022634 w 2419350"/>
              <a:gd name="connsiteY140" fmla="*/ 5842569 h 6248400"/>
              <a:gd name="connsiteX141" fmla="*/ 2045494 w 2419350"/>
              <a:gd name="connsiteY141" fmla="*/ 5929246 h 6248400"/>
              <a:gd name="connsiteX142" fmla="*/ 2163604 w 2419350"/>
              <a:gd name="connsiteY142" fmla="*/ 6074978 h 6248400"/>
              <a:gd name="connsiteX143" fmla="*/ 2248376 w 2419350"/>
              <a:gd name="connsiteY143" fmla="*/ 6122603 h 6248400"/>
              <a:gd name="connsiteX144" fmla="*/ 2293144 w 2419350"/>
              <a:gd name="connsiteY144" fmla="*/ 6215948 h 6248400"/>
              <a:gd name="connsiteX145" fmla="*/ 2011204 w 2419350"/>
              <a:gd name="connsiteY145" fmla="*/ 3803266 h 6248400"/>
              <a:gd name="connsiteX146" fmla="*/ 1959769 w 2419350"/>
              <a:gd name="connsiteY146" fmla="*/ 3670868 h 6248400"/>
              <a:gd name="connsiteX147" fmla="*/ 1949291 w 2419350"/>
              <a:gd name="connsiteY147" fmla="*/ 3671821 h 6248400"/>
              <a:gd name="connsiteX148" fmla="*/ 1936909 w 2419350"/>
              <a:gd name="connsiteY148" fmla="*/ 3808028 h 6248400"/>
              <a:gd name="connsiteX149" fmla="*/ 2011204 w 2419350"/>
              <a:gd name="connsiteY149" fmla="*/ 3803266 h 6248400"/>
              <a:gd name="connsiteX150" fmla="*/ 2011204 w 2419350"/>
              <a:gd name="connsiteY150" fmla="*/ 3803266 h 6248400"/>
              <a:gd name="connsiteX151" fmla="*/ 2011204 w 2419350"/>
              <a:gd name="connsiteY151" fmla="*/ 3803266 h 6248400"/>
              <a:gd name="connsiteX152" fmla="*/ 2011204 w 2419350"/>
              <a:gd name="connsiteY152" fmla="*/ 3803266 h 6248400"/>
              <a:gd name="connsiteX153" fmla="*/ 1865471 w 2419350"/>
              <a:gd name="connsiteY153" fmla="*/ 3193666 h 6248400"/>
              <a:gd name="connsiteX154" fmla="*/ 2041684 w 2419350"/>
              <a:gd name="connsiteY154" fmla="*/ 3193666 h 6248400"/>
              <a:gd name="connsiteX155" fmla="*/ 2005489 w 2419350"/>
              <a:gd name="connsiteY155" fmla="*/ 3108893 h 6248400"/>
              <a:gd name="connsiteX156" fmla="*/ 1853089 w 2419350"/>
              <a:gd name="connsiteY156" fmla="*/ 3125086 h 6248400"/>
              <a:gd name="connsiteX157" fmla="*/ 1865471 w 2419350"/>
              <a:gd name="connsiteY157" fmla="*/ 3193666 h 6248400"/>
              <a:gd name="connsiteX158" fmla="*/ 1865471 w 2419350"/>
              <a:gd name="connsiteY158" fmla="*/ 3193666 h 6248400"/>
              <a:gd name="connsiteX159" fmla="*/ 1865471 w 2419350"/>
              <a:gd name="connsiteY159" fmla="*/ 3193666 h 6248400"/>
              <a:gd name="connsiteX160" fmla="*/ 1865471 w 2419350"/>
              <a:gd name="connsiteY160" fmla="*/ 3193666 h 6248400"/>
              <a:gd name="connsiteX161" fmla="*/ 1823561 w 2419350"/>
              <a:gd name="connsiteY161" fmla="*/ 3418456 h 6248400"/>
              <a:gd name="connsiteX162" fmla="*/ 1839754 w 2419350"/>
              <a:gd name="connsiteY162" fmla="*/ 3211764 h 6248400"/>
              <a:gd name="connsiteX163" fmla="*/ 1759744 w 2419350"/>
              <a:gd name="connsiteY163" fmla="*/ 3060316 h 6248400"/>
              <a:gd name="connsiteX164" fmla="*/ 1823561 w 2419350"/>
              <a:gd name="connsiteY164" fmla="*/ 3418456 h 6248400"/>
              <a:gd name="connsiteX165" fmla="*/ 1823561 w 2419350"/>
              <a:gd name="connsiteY165" fmla="*/ 3418456 h 6248400"/>
              <a:gd name="connsiteX166" fmla="*/ 1823561 w 2419350"/>
              <a:gd name="connsiteY166" fmla="*/ 3418456 h 6248400"/>
              <a:gd name="connsiteX167" fmla="*/ 1823561 w 2419350"/>
              <a:gd name="connsiteY167" fmla="*/ 3418456 h 6248400"/>
              <a:gd name="connsiteX168" fmla="*/ 1312069 w 2419350"/>
              <a:gd name="connsiteY168" fmla="*/ 1409633 h 6248400"/>
              <a:gd name="connsiteX169" fmla="*/ 1314926 w 2419350"/>
              <a:gd name="connsiteY169" fmla="*/ 1086736 h 6248400"/>
              <a:gd name="connsiteX170" fmla="*/ 1242536 w 2419350"/>
              <a:gd name="connsiteY170" fmla="*/ 1191511 h 6248400"/>
              <a:gd name="connsiteX171" fmla="*/ 1225391 w 2419350"/>
              <a:gd name="connsiteY171" fmla="*/ 1165793 h 6248400"/>
              <a:gd name="connsiteX172" fmla="*/ 1204436 w 2419350"/>
              <a:gd name="connsiteY172" fmla="*/ 1138171 h 6248400"/>
              <a:gd name="connsiteX173" fmla="*/ 1194911 w 2419350"/>
              <a:gd name="connsiteY173" fmla="*/ 1142933 h 6248400"/>
              <a:gd name="connsiteX174" fmla="*/ 1312069 w 2419350"/>
              <a:gd name="connsiteY174" fmla="*/ 1409633 h 6248400"/>
              <a:gd name="connsiteX175" fmla="*/ 1228249 w 2419350"/>
              <a:gd name="connsiteY175" fmla="*/ 1165793 h 6248400"/>
              <a:gd name="connsiteX176" fmla="*/ 1314926 w 2419350"/>
              <a:gd name="connsiteY176" fmla="*/ 1040063 h 6248400"/>
              <a:gd name="connsiteX177" fmla="*/ 1315879 w 2419350"/>
              <a:gd name="connsiteY177" fmla="*/ 892426 h 6248400"/>
              <a:gd name="connsiteX178" fmla="*/ 1158716 w 2419350"/>
              <a:gd name="connsiteY178" fmla="*/ 1001011 h 6248400"/>
              <a:gd name="connsiteX179" fmla="*/ 1228249 w 2419350"/>
              <a:gd name="connsiteY179" fmla="*/ 1165793 h 6248400"/>
              <a:gd name="connsiteX180" fmla="*/ 1228249 w 2419350"/>
              <a:gd name="connsiteY180" fmla="*/ 1165793 h 6248400"/>
              <a:gd name="connsiteX181" fmla="*/ 1228249 w 2419350"/>
              <a:gd name="connsiteY181" fmla="*/ 1165793 h 6248400"/>
              <a:gd name="connsiteX182" fmla="*/ 1228249 w 2419350"/>
              <a:gd name="connsiteY182" fmla="*/ 1165793 h 6248400"/>
              <a:gd name="connsiteX183" fmla="*/ 1070134 w 2419350"/>
              <a:gd name="connsiteY183" fmla="*/ 1442971 h 6248400"/>
              <a:gd name="connsiteX184" fmla="*/ 1098709 w 2419350"/>
              <a:gd name="connsiteY184" fmla="*/ 1151506 h 6248400"/>
              <a:gd name="connsiteX185" fmla="*/ 1077754 w 2419350"/>
              <a:gd name="connsiteY185" fmla="*/ 1146743 h 6248400"/>
              <a:gd name="connsiteX186" fmla="*/ 1038701 w 2419350"/>
              <a:gd name="connsiteY186" fmla="*/ 1203893 h 6248400"/>
              <a:gd name="connsiteX187" fmla="*/ 972979 w 2419350"/>
              <a:gd name="connsiteY187" fmla="*/ 1138171 h 6248400"/>
              <a:gd name="connsiteX188" fmla="*/ 1070134 w 2419350"/>
              <a:gd name="connsiteY188" fmla="*/ 1442971 h 6248400"/>
              <a:gd name="connsiteX189" fmla="*/ 1035844 w 2419350"/>
              <a:gd name="connsiteY189" fmla="*/ 1173413 h 6248400"/>
              <a:gd name="connsiteX190" fmla="*/ 1116806 w 2419350"/>
              <a:gd name="connsiteY190" fmla="*/ 1004821 h 6248400"/>
              <a:gd name="connsiteX191" fmla="*/ 896779 w 2419350"/>
              <a:gd name="connsiteY191" fmla="*/ 842896 h 6248400"/>
              <a:gd name="connsiteX192" fmla="*/ 1035844 w 2419350"/>
              <a:gd name="connsiteY192" fmla="*/ 1173413 h 6248400"/>
              <a:gd name="connsiteX193" fmla="*/ 1035844 w 2419350"/>
              <a:gd name="connsiteY193" fmla="*/ 1173413 h 6248400"/>
              <a:gd name="connsiteX194" fmla="*/ 1035844 w 2419350"/>
              <a:gd name="connsiteY194" fmla="*/ 1173413 h 6248400"/>
              <a:gd name="connsiteX195" fmla="*/ 1035844 w 2419350"/>
              <a:gd name="connsiteY195" fmla="*/ 1173413 h 6248400"/>
              <a:gd name="connsiteX196" fmla="*/ 344329 w 2419350"/>
              <a:gd name="connsiteY196" fmla="*/ 3195571 h 6248400"/>
              <a:gd name="connsiteX197" fmla="*/ 510064 w 2419350"/>
              <a:gd name="connsiteY197" fmla="*/ 2988878 h 6248400"/>
              <a:gd name="connsiteX198" fmla="*/ 298609 w 2419350"/>
              <a:gd name="connsiteY198" fmla="*/ 3164139 h 6248400"/>
              <a:gd name="connsiteX199" fmla="*/ 344329 w 2419350"/>
              <a:gd name="connsiteY199" fmla="*/ 3195571 h 6248400"/>
              <a:gd name="connsiteX200" fmla="*/ 344329 w 2419350"/>
              <a:gd name="connsiteY200" fmla="*/ 3195571 h 6248400"/>
              <a:gd name="connsiteX201" fmla="*/ 344329 w 2419350"/>
              <a:gd name="connsiteY201" fmla="*/ 3195571 h 6248400"/>
              <a:gd name="connsiteX202" fmla="*/ 344329 w 2419350"/>
              <a:gd name="connsiteY202" fmla="*/ 3195571 h 6248400"/>
              <a:gd name="connsiteX0" fmla="*/ 1581150 w 2352349"/>
              <a:gd name="connsiteY0" fmla="*/ 6152608 h 6180230"/>
              <a:gd name="connsiteX1" fmla="*/ 1533525 w 2352349"/>
              <a:gd name="connsiteY1" fmla="*/ 5835426 h 6180230"/>
              <a:gd name="connsiteX2" fmla="*/ 1481137 w 2352349"/>
              <a:gd name="connsiteY2" fmla="*/ 5719221 h 6180230"/>
              <a:gd name="connsiteX3" fmla="*/ 1451610 w 2352349"/>
              <a:gd name="connsiteY3" fmla="*/ 5710648 h 6180230"/>
              <a:gd name="connsiteX4" fmla="*/ 1392555 w 2352349"/>
              <a:gd name="connsiteY4" fmla="*/ 5482048 h 6180230"/>
              <a:gd name="connsiteX5" fmla="*/ 1385887 w 2352349"/>
              <a:gd name="connsiteY5" fmla="*/ 5448710 h 6180230"/>
              <a:gd name="connsiteX6" fmla="*/ 1338262 w 2352349"/>
              <a:gd name="connsiteY6" fmla="*/ 5135338 h 6180230"/>
              <a:gd name="connsiteX7" fmla="*/ 1328737 w 2352349"/>
              <a:gd name="connsiteY7" fmla="*/ 5105810 h 6180230"/>
              <a:gd name="connsiteX8" fmla="*/ 1242060 w 2352349"/>
              <a:gd name="connsiteY8" fmla="*/ 4685758 h 6180230"/>
              <a:gd name="connsiteX9" fmla="*/ 1236345 w 2352349"/>
              <a:gd name="connsiteY9" fmla="*/ 4654326 h 6180230"/>
              <a:gd name="connsiteX10" fmla="*/ 1226820 w 2352349"/>
              <a:gd name="connsiteY10" fmla="*/ 4592413 h 6180230"/>
              <a:gd name="connsiteX11" fmla="*/ 1184910 w 2352349"/>
              <a:gd name="connsiteY11" fmla="*/ 4276183 h 6180230"/>
              <a:gd name="connsiteX12" fmla="*/ 1119187 w 2352349"/>
              <a:gd name="connsiteY12" fmla="*/ 3858988 h 6180230"/>
              <a:gd name="connsiteX13" fmla="*/ 1090612 w 2352349"/>
              <a:gd name="connsiteY13" fmla="*/ 3904708 h 6180230"/>
              <a:gd name="connsiteX14" fmla="*/ 1073467 w 2352349"/>
              <a:gd name="connsiteY14" fmla="*/ 4117115 h 6180230"/>
              <a:gd name="connsiteX15" fmla="*/ 1074420 w 2352349"/>
              <a:gd name="connsiteY15" fmla="*/ 4281898 h 6180230"/>
              <a:gd name="connsiteX16" fmla="*/ 1031557 w 2352349"/>
              <a:gd name="connsiteY16" fmla="*/ 4610510 h 6180230"/>
              <a:gd name="connsiteX17" fmla="*/ 1027747 w 2352349"/>
              <a:gd name="connsiteY17" fmla="*/ 5082951 h 6180230"/>
              <a:gd name="connsiteX18" fmla="*/ 1020127 w 2352349"/>
              <a:gd name="connsiteY18" fmla="*/ 5290596 h 6180230"/>
              <a:gd name="connsiteX19" fmla="*/ 1036320 w 2352349"/>
              <a:gd name="connsiteY19" fmla="*/ 5465855 h 6180230"/>
              <a:gd name="connsiteX20" fmla="*/ 1042987 w 2352349"/>
              <a:gd name="connsiteY20" fmla="*/ 5495383 h 6180230"/>
              <a:gd name="connsiteX21" fmla="*/ 1050607 w 2352349"/>
              <a:gd name="connsiteY21" fmla="*/ 5523958 h 6180230"/>
              <a:gd name="connsiteX22" fmla="*/ 1057275 w 2352349"/>
              <a:gd name="connsiteY22" fmla="*/ 5921151 h 6180230"/>
              <a:gd name="connsiteX23" fmla="*/ 1040130 w 2352349"/>
              <a:gd name="connsiteY23" fmla="*/ 5950678 h 6180230"/>
              <a:gd name="connsiteX24" fmla="*/ 981075 w 2352349"/>
              <a:gd name="connsiteY24" fmla="*/ 6142063 h 6180230"/>
              <a:gd name="connsiteX25" fmla="*/ 1495425 w 2352349"/>
              <a:gd name="connsiteY25" fmla="*/ 6142130 h 6180230"/>
              <a:gd name="connsiteX26" fmla="*/ 601027 w 2352349"/>
              <a:gd name="connsiteY26" fmla="*/ 6142130 h 6180230"/>
              <a:gd name="connsiteX27" fmla="*/ 623887 w 2352349"/>
              <a:gd name="connsiteY27" fmla="*/ 6052596 h 6180230"/>
              <a:gd name="connsiteX28" fmla="*/ 640080 w 2352349"/>
              <a:gd name="connsiteY28" fmla="*/ 5933533 h 6180230"/>
              <a:gd name="connsiteX29" fmla="*/ 556260 w 2352349"/>
              <a:gd name="connsiteY29" fmla="*/ 5467760 h 6180230"/>
              <a:gd name="connsiteX30" fmla="*/ 555307 w 2352349"/>
              <a:gd name="connsiteY30" fmla="*/ 5461093 h 6180230"/>
              <a:gd name="connsiteX31" fmla="*/ 526732 w 2352349"/>
              <a:gd name="connsiteY31" fmla="*/ 5021038 h 6180230"/>
              <a:gd name="connsiteX32" fmla="*/ 483870 w 2352349"/>
              <a:gd name="connsiteY32" fmla="*/ 4718143 h 6180230"/>
              <a:gd name="connsiteX33" fmla="*/ 405765 w 2352349"/>
              <a:gd name="connsiteY33" fmla="*/ 4272373 h 6180230"/>
              <a:gd name="connsiteX34" fmla="*/ 383857 w 2352349"/>
              <a:gd name="connsiteY34" fmla="*/ 3880896 h 6180230"/>
              <a:gd name="connsiteX35" fmla="*/ 345757 w 2352349"/>
              <a:gd name="connsiteY35" fmla="*/ 3440840 h 6180230"/>
              <a:gd name="connsiteX36" fmla="*/ 341947 w 2352349"/>
              <a:gd name="connsiteY36" fmla="*/ 3311300 h 6180230"/>
              <a:gd name="connsiteX37" fmla="*/ 328612 w 2352349"/>
              <a:gd name="connsiteY37" fmla="*/ 3226528 h 6180230"/>
              <a:gd name="connsiteX38" fmla="*/ 299085 w 2352349"/>
              <a:gd name="connsiteY38" fmla="*/ 3191285 h 6180230"/>
              <a:gd name="connsiteX39" fmla="*/ 224790 w 2352349"/>
              <a:gd name="connsiteY39" fmla="*/ 3132231 h 6180230"/>
              <a:gd name="connsiteX40" fmla="*/ 189547 w 2352349"/>
              <a:gd name="connsiteY40" fmla="*/ 3087463 h 6180230"/>
              <a:gd name="connsiteX41" fmla="*/ 104775 w 2352349"/>
              <a:gd name="connsiteY41" fmla="*/ 2921728 h 6180230"/>
              <a:gd name="connsiteX42" fmla="*/ 92392 w 2352349"/>
              <a:gd name="connsiteY42" fmla="*/ 2734085 h 6180230"/>
              <a:gd name="connsiteX43" fmla="*/ 91440 w 2352349"/>
              <a:gd name="connsiteY43" fmla="*/ 2715035 h 6180230"/>
              <a:gd name="connsiteX44" fmla="*/ 39052 w 2352349"/>
              <a:gd name="connsiteY44" fmla="*/ 2520725 h 6180230"/>
              <a:gd name="connsiteX45" fmla="*/ 39052 w 2352349"/>
              <a:gd name="connsiteY45" fmla="*/ 2520725 h 6180230"/>
              <a:gd name="connsiteX46" fmla="*/ 39052 w 2352349"/>
              <a:gd name="connsiteY46" fmla="*/ 2520725 h 6180230"/>
              <a:gd name="connsiteX47" fmla="*/ 39052 w 2352349"/>
              <a:gd name="connsiteY47" fmla="*/ 2520725 h 6180230"/>
              <a:gd name="connsiteX48" fmla="*/ 0 w 2352349"/>
              <a:gd name="connsiteY48" fmla="*/ 2175920 h 6180230"/>
              <a:gd name="connsiteX49" fmla="*/ 13335 w 2352349"/>
              <a:gd name="connsiteY49" fmla="*/ 2068288 h 6180230"/>
              <a:gd name="connsiteX50" fmla="*/ 55245 w 2352349"/>
              <a:gd name="connsiteY50" fmla="*/ 1879693 h 6180230"/>
              <a:gd name="connsiteX51" fmla="*/ 156210 w 2352349"/>
              <a:gd name="connsiteY51" fmla="*/ 1108168 h 6180230"/>
              <a:gd name="connsiteX52" fmla="*/ 204787 w 2352349"/>
              <a:gd name="connsiteY52" fmla="*/ 1063400 h 6180230"/>
              <a:gd name="connsiteX53" fmla="*/ 645795 w 2352349"/>
              <a:gd name="connsiteY53" fmla="*/ 918620 h 6180230"/>
              <a:gd name="connsiteX54" fmla="*/ 710565 w 2352349"/>
              <a:gd name="connsiteY54" fmla="*/ 885283 h 6180230"/>
              <a:gd name="connsiteX55" fmla="*/ 772477 w 2352349"/>
              <a:gd name="connsiteY55" fmla="*/ 846230 h 6180230"/>
              <a:gd name="connsiteX56" fmla="*/ 851535 w 2352349"/>
              <a:gd name="connsiteY56" fmla="*/ 664303 h 6180230"/>
              <a:gd name="connsiteX57" fmla="*/ 844867 w 2352349"/>
              <a:gd name="connsiteY57" fmla="*/ 586198 h 6180230"/>
              <a:gd name="connsiteX58" fmla="*/ 824865 w 2352349"/>
              <a:gd name="connsiteY58" fmla="*/ 496663 h 6180230"/>
              <a:gd name="connsiteX59" fmla="*/ 808672 w 2352349"/>
              <a:gd name="connsiteY59" fmla="*/ 367123 h 6180230"/>
              <a:gd name="connsiteX60" fmla="*/ 809625 w 2352349"/>
              <a:gd name="connsiteY60" fmla="*/ 364265 h 6180230"/>
              <a:gd name="connsiteX61" fmla="*/ 831532 w 2352349"/>
              <a:gd name="connsiteY61" fmla="*/ 341405 h 6180230"/>
              <a:gd name="connsiteX62" fmla="*/ 848677 w 2352349"/>
              <a:gd name="connsiteY62" fmla="*/ 360455 h 6180230"/>
              <a:gd name="connsiteX63" fmla="*/ 847725 w 2352349"/>
              <a:gd name="connsiteY63" fmla="*/ 325213 h 6180230"/>
              <a:gd name="connsiteX64" fmla="*/ 848677 w 2352349"/>
              <a:gd name="connsiteY64" fmla="*/ 282350 h 6180230"/>
              <a:gd name="connsiteX65" fmla="*/ 856297 w 2352349"/>
              <a:gd name="connsiteY65" fmla="*/ 249013 h 6180230"/>
              <a:gd name="connsiteX66" fmla="*/ 862012 w 2352349"/>
              <a:gd name="connsiteY66" fmla="*/ 229010 h 6180230"/>
              <a:gd name="connsiteX67" fmla="*/ 865822 w 2352349"/>
              <a:gd name="connsiteY67" fmla="*/ 209008 h 6180230"/>
              <a:gd name="connsiteX68" fmla="*/ 871537 w 2352349"/>
              <a:gd name="connsiteY68" fmla="*/ 189005 h 6180230"/>
              <a:gd name="connsiteX69" fmla="*/ 878205 w 2352349"/>
              <a:gd name="connsiteY69" fmla="*/ 169003 h 6180230"/>
              <a:gd name="connsiteX70" fmla="*/ 885825 w 2352349"/>
              <a:gd name="connsiteY70" fmla="*/ 144238 h 6180230"/>
              <a:gd name="connsiteX71" fmla="*/ 898207 w 2352349"/>
              <a:gd name="connsiteY71" fmla="*/ 128998 h 6180230"/>
              <a:gd name="connsiteX72" fmla="*/ 913447 w 2352349"/>
              <a:gd name="connsiteY72" fmla="*/ 108995 h 6180230"/>
              <a:gd name="connsiteX73" fmla="*/ 929640 w 2352349"/>
              <a:gd name="connsiteY73" fmla="*/ 91850 h 6180230"/>
              <a:gd name="connsiteX74" fmla="*/ 945832 w 2352349"/>
              <a:gd name="connsiteY74" fmla="*/ 78515 h 6180230"/>
              <a:gd name="connsiteX75" fmla="*/ 961072 w 2352349"/>
              <a:gd name="connsiteY75" fmla="*/ 62323 h 6180230"/>
              <a:gd name="connsiteX76" fmla="*/ 978217 w 2352349"/>
              <a:gd name="connsiteY76" fmla="*/ 45178 h 6180230"/>
              <a:gd name="connsiteX77" fmla="*/ 997267 w 2352349"/>
              <a:gd name="connsiteY77" fmla="*/ 41368 h 6180230"/>
              <a:gd name="connsiteX78" fmla="*/ 1026795 w 2352349"/>
              <a:gd name="connsiteY78" fmla="*/ 28985 h 6180230"/>
              <a:gd name="connsiteX79" fmla="*/ 1058227 w 2352349"/>
              <a:gd name="connsiteY79" fmla="*/ 19460 h 6180230"/>
              <a:gd name="connsiteX80" fmla="*/ 1090612 w 2352349"/>
              <a:gd name="connsiteY80" fmla="*/ 12793 h 6180230"/>
              <a:gd name="connsiteX81" fmla="*/ 1122997 w 2352349"/>
              <a:gd name="connsiteY81" fmla="*/ 7078 h 6180230"/>
              <a:gd name="connsiteX82" fmla="*/ 1156335 w 2352349"/>
              <a:gd name="connsiteY82" fmla="*/ 3268 h 6180230"/>
              <a:gd name="connsiteX83" fmla="*/ 1189672 w 2352349"/>
              <a:gd name="connsiteY83" fmla="*/ 2315 h 6180230"/>
              <a:gd name="connsiteX84" fmla="*/ 1208722 w 2352349"/>
              <a:gd name="connsiteY84" fmla="*/ 3268 h 6180230"/>
              <a:gd name="connsiteX85" fmla="*/ 1228725 w 2352349"/>
              <a:gd name="connsiteY85" fmla="*/ 8983 h 6180230"/>
              <a:gd name="connsiteX86" fmla="*/ 1247775 w 2352349"/>
              <a:gd name="connsiteY86" fmla="*/ 15650 h 6180230"/>
              <a:gd name="connsiteX87" fmla="*/ 1257300 w 2352349"/>
              <a:gd name="connsiteY87" fmla="*/ 6125 h 6180230"/>
              <a:gd name="connsiteX88" fmla="*/ 1263015 w 2352349"/>
              <a:gd name="connsiteY88" fmla="*/ 28985 h 6180230"/>
              <a:gd name="connsiteX89" fmla="*/ 1284922 w 2352349"/>
              <a:gd name="connsiteY89" fmla="*/ 44225 h 6180230"/>
              <a:gd name="connsiteX90" fmla="*/ 1308735 w 2352349"/>
              <a:gd name="connsiteY90" fmla="*/ 69943 h 6180230"/>
              <a:gd name="connsiteX91" fmla="*/ 1328737 w 2352349"/>
              <a:gd name="connsiteY91" fmla="*/ 91850 h 6180230"/>
              <a:gd name="connsiteX92" fmla="*/ 1345882 w 2352349"/>
              <a:gd name="connsiteY92" fmla="*/ 108995 h 6180230"/>
              <a:gd name="connsiteX93" fmla="*/ 1363027 w 2352349"/>
              <a:gd name="connsiteY93" fmla="*/ 128998 h 6180230"/>
              <a:gd name="connsiteX94" fmla="*/ 1378267 w 2352349"/>
              <a:gd name="connsiteY94" fmla="*/ 150905 h 6180230"/>
              <a:gd name="connsiteX95" fmla="*/ 1391602 w 2352349"/>
              <a:gd name="connsiteY95" fmla="*/ 170908 h 6180230"/>
              <a:gd name="connsiteX96" fmla="*/ 1402080 w 2352349"/>
              <a:gd name="connsiteY96" fmla="*/ 197578 h 6180230"/>
              <a:gd name="connsiteX97" fmla="*/ 1407795 w 2352349"/>
              <a:gd name="connsiteY97" fmla="*/ 217580 h 6180230"/>
              <a:gd name="connsiteX98" fmla="*/ 1411605 w 2352349"/>
              <a:gd name="connsiteY98" fmla="*/ 232820 h 6180230"/>
              <a:gd name="connsiteX99" fmla="*/ 1415415 w 2352349"/>
              <a:gd name="connsiteY99" fmla="*/ 270920 h 6180230"/>
              <a:gd name="connsiteX100" fmla="*/ 1412557 w 2352349"/>
              <a:gd name="connsiteY100" fmla="*/ 311878 h 6180230"/>
              <a:gd name="connsiteX101" fmla="*/ 1418272 w 2352349"/>
              <a:gd name="connsiteY101" fmla="*/ 387125 h 6180230"/>
              <a:gd name="connsiteX102" fmla="*/ 1418272 w 2352349"/>
              <a:gd name="connsiteY102" fmla="*/ 387125 h 6180230"/>
              <a:gd name="connsiteX103" fmla="*/ 1463040 w 2352349"/>
              <a:gd name="connsiteY103" fmla="*/ 404270 h 6180230"/>
              <a:gd name="connsiteX104" fmla="*/ 1449705 w 2352349"/>
              <a:gd name="connsiteY104" fmla="*/ 488090 h 6180230"/>
              <a:gd name="connsiteX105" fmla="*/ 1434465 w 2352349"/>
              <a:gd name="connsiteY105" fmla="*/ 508093 h 6180230"/>
              <a:gd name="connsiteX106" fmla="*/ 1316355 w 2352349"/>
              <a:gd name="connsiteY106" fmla="*/ 734788 h 6180230"/>
              <a:gd name="connsiteX107" fmla="*/ 1439227 w 2352349"/>
              <a:gd name="connsiteY107" fmla="*/ 948148 h 6180230"/>
              <a:gd name="connsiteX108" fmla="*/ 1802130 w 2352349"/>
              <a:gd name="connsiteY108" fmla="*/ 1071973 h 6180230"/>
              <a:gd name="connsiteX109" fmla="*/ 1880235 w 2352349"/>
              <a:gd name="connsiteY109" fmla="*/ 1174843 h 6180230"/>
              <a:gd name="connsiteX110" fmla="*/ 1904047 w 2352349"/>
              <a:gd name="connsiteY110" fmla="*/ 1385345 h 6180230"/>
              <a:gd name="connsiteX111" fmla="*/ 1974532 w 2352349"/>
              <a:gd name="connsiteY111" fmla="*/ 2002565 h 6180230"/>
              <a:gd name="connsiteX112" fmla="*/ 1986915 w 2352349"/>
              <a:gd name="connsiteY112" fmla="*/ 2118770 h 6180230"/>
              <a:gd name="connsiteX113" fmla="*/ 2015490 w 2352349"/>
              <a:gd name="connsiteY113" fmla="*/ 2198781 h 6180230"/>
              <a:gd name="connsiteX114" fmla="*/ 2030730 w 2352349"/>
              <a:gd name="connsiteY114" fmla="*/ 2266408 h 6180230"/>
              <a:gd name="connsiteX115" fmla="*/ 2027872 w 2352349"/>
              <a:gd name="connsiteY115" fmla="*/ 2435000 h 6180230"/>
              <a:gd name="connsiteX116" fmla="*/ 2035492 w 2352349"/>
              <a:gd name="connsiteY116" fmla="*/ 2496913 h 6180230"/>
              <a:gd name="connsiteX117" fmla="*/ 2059305 w 2352349"/>
              <a:gd name="connsiteY117" fmla="*/ 3029360 h 6180230"/>
              <a:gd name="connsiteX118" fmla="*/ 2049780 w 2352349"/>
              <a:gd name="connsiteY118" fmla="*/ 3144613 h 6180230"/>
              <a:gd name="connsiteX119" fmla="*/ 2040255 w 2352349"/>
              <a:gd name="connsiteY119" fmla="*/ 3247483 h 6180230"/>
              <a:gd name="connsiteX120" fmla="*/ 2063115 w 2352349"/>
              <a:gd name="connsiteY120" fmla="*/ 3337018 h 6180230"/>
              <a:gd name="connsiteX121" fmla="*/ 2053590 w 2352349"/>
              <a:gd name="connsiteY121" fmla="*/ 3437031 h 6180230"/>
              <a:gd name="connsiteX122" fmla="*/ 2040255 w 2352349"/>
              <a:gd name="connsiteY122" fmla="*/ 3637056 h 6180230"/>
              <a:gd name="connsiteX123" fmla="*/ 2128837 w 2352349"/>
              <a:gd name="connsiteY123" fmla="*/ 3879943 h 6180230"/>
              <a:gd name="connsiteX124" fmla="*/ 2191702 w 2352349"/>
              <a:gd name="connsiteY124" fmla="*/ 3902803 h 6180230"/>
              <a:gd name="connsiteX125" fmla="*/ 2234565 w 2352349"/>
              <a:gd name="connsiteY125" fmla="*/ 4003768 h 6180230"/>
              <a:gd name="connsiteX126" fmla="*/ 2325052 w 2352349"/>
              <a:gd name="connsiteY126" fmla="*/ 4223796 h 6180230"/>
              <a:gd name="connsiteX127" fmla="*/ 2335530 w 2352349"/>
              <a:gd name="connsiteY127" fmla="*/ 4362860 h 6180230"/>
              <a:gd name="connsiteX128" fmla="*/ 2343150 w 2352349"/>
              <a:gd name="connsiteY128" fmla="*/ 4656231 h 6180230"/>
              <a:gd name="connsiteX129" fmla="*/ 2329815 w 2352349"/>
              <a:gd name="connsiteY129" fmla="*/ 4801010 h 6180230"/>
              <a:gd name="connsiteX130" fmla="*/ 2247900 w 2352349"/>
              <a:gd name="connsiteY130" fmla="*/ 4903880 h 6180230"/>
              <a:gd name="connsiteX131" fmla="*/ 2101215 w 2352349"/>
              <a:gd name="connsiteY131" fmla="*/ 4913405 h 6180230"/>
              <a:gd name="connsiteX132" fmla="*/ 2038350 w 2352349"/>
              <a:gd name="connsiteY132" fmla="*/ 4906738 h 6180230"/>
              <a:gd name="connsiteX133" fmla="*/ 1917382 w 2352349"/>
              <a:gd name="connsiteY133" fmla="*/ 4896260 h 6180230"/>
              <a:gd name="connsiteX134" fmla="*/ 1926907 w 2352349"/>
              <a:gd name="connsiteY134" fmla="*/ 5273451 h 6180230"/>
              <a:gd name="connsiteX135" fmla="*/ 1934527 w 2352349"/>
              <a:gd name="connsiteY135" fmla="*/ 5338221 h 6180230"/>
              <a:gd name="connsiteX136" fmla="*/ 1938337 w 2352349"/>
              <a:gd name="connsiteY136" fmla="*/ 5369653 h 6180230"/>
              <a:gd name="connsiteX137" fmla="*/ 1983105 w 2352349"/>
              <a:gd name="connsiteY137" fmla="*/ 5695408 h 6180230"/>
              <a:gd name="connsiteX138" fmla="*/ 1931670 w 2352349"/>
              <a:gd name="connsiteY138" fmla="*/ 5731603 h 6180230"/>
              <a:gd name="connsiteX139" fmla="*/ 1974532 w 2352349"/>
              <a:gd name="connsiteY139" fmla="*/ 5780180 h 6180230"/>
              <a:gd name="connsiteX140" fmla="*/ 1986915 w 2352349"/>
              <a:gd name="connsiteY140" fmla="*/ 5806851 h 6180230"/>
              <a:gd name="connsiteX141" fmla="*/ 2009775 w 2352349"/>
              <a:gd name="connsiteY141" fmla="*/ 5893528 h 6180230"/>
              <a:gd name="connsiteX142" fmla="*/ 2127885 w 2352349"/>
              <a:gd name="connsiteY142" fmla="*/ 6039260 h 6180230"/>
              <a:gd name="connsiteX143" fmla="*/ 2212657 w 2352349"/>
              <a:gd name="connsiteY143" fmla="*/ 6086885 h 6180230"/>
              <a:gd name="connsiteX144" fmla="*/ 2257425 w 2352349"/>
              <a:gd name="connsiteY144" fmla="*/ 6180230 h 6180230"/>
              <a:gd name="connsiteX145" fmla="*/ 1975485 w 2352349"/>
              <a:gd name="connsiteY145" fmla="*/ 3767548 h 6180230"/>
              <a:gd name="connsiteX146" fmla="*/ 1924050 w 2352349"/>
              <a:gd name="connsiteY146" fmla="*/ 3635150 h 6180230"/>
              <a:gd name="connsiteX147" fmla="*/ 1913572 w 2352349"/>
              <a:gd name="connsiteY147" fmla="*/ 3636103 h 6180230"/>
              <a:gd name="connsiteX148" fmla="*/ 1901190 w 2352349"/>
              <a:gd name="connsiteY148" fmla="*/ 3772310 h 6180230"/>
              <a:gd name="connsiteX149" fmla="*/ 1975485 w 2352349"/>
              <a:gd name="connsiteY149" fmla="*/ 3767548 h 6180230"/>
              <a:gd name="connsiteX150" fmla="*/ 1975485 w 2352349"/>
              <a:gd name="connsiteY150" fmla="*/ 3767548 h 6180230"/>
              <a:gd name="connsiteX151" fmla="*/ 1975485 w 2352349"/>
              <a:gd name="connsiteY151" fmla="*/ 3767548 h 6180230"/>
              <a:gd name="connsiteX152" fmla="*/ 1975485 w 2352349"/>
              <a:gd name="connsiteY152" fmla="*/ 3767548 h 6180230"/>
              <a:gd name="connsiteX153" fmla="*/ 1829752 w 2352349"/>
              <a:gd name="connsiteY153" fmla="*/ 3157948 h 6180230"/>
              <a:gd name="connsiteX154" fmla="*/ 2005965 w 2352349"/>
              <a:gd name="connsiteY154" fmla="*/ 3157948 h 6180230"/>
              <a:gd name="connsiteX155" fmla="*/ 1969770 w 2352349"/>
              <a:gd name="connsiteY155" fmla="*/ 3073175 h 6180230"/>
              <a:gd name="connsiteX156" fmla="*/ 1817370 w 2352349"/>
              <a:gd name="connsiteY156" fmla="*/ 3089368 h 6180230"/>
              <a:gd name="connsiteX157" fmla="*/ 1829752 w 2352349"/>
              <a:gd name="connsiteY157" fmla="*/ 3157948 h 6180230"/>
              <a:gd name="connsiteX158" fmla="*/ 1829752 w 2352349"/>
              <a:gd name="connsiteY158" fmla="*/ 3157948 h 6180230"/>
              <a:gd name="connsiteX159" fmla="*/ 1829752 w 2352349"/>
              <a:gd name="connsiteY159" fmla="*/ 3157948 h 6180230"/>
              <a:gd name="connsiteX160" fmla="*/ 1829752 w 2352349"/>
              <a:gd name="connsiteY160" fmla="*/ 3157948 h 6180230"/>
              <a:gd name="connsiteX161" fmla="*/ 1787842 w 2352349"/>
              <a:gd name="connsiteY161" fmla="*/ 3382738 h 6180230"/>
              <a:gd name="connsiteX162" fmla="*/ 1804035 w 2352349"/>
              <a:gd name="connsiteY162" fmla="*/ 3176046 h 6180230"/>
              <a:gd name="connsiteX163" fmla="*/ 1724025 w 2352349"/>
              <a:gd name="connsiteY163" fmla="*/ 3024598 h 6180230"/>
              <a:gd name="connsiteX164" fmla="*/ 1787842 w 2352349"/>
              <a:gd name="connsiteY164" fmla="*/ 3382738 h 6180230"/>
              <a:gd name="connsiteX165" fmla="*/ 1787842 w 2352349"/>
              <a:gd name="connsiteY165" fmla="*/ 3382738 h 6180230"/>
              <a:gd name="connsiteX166" fmla="*/ 1787842 w 2352349"/>
              <a:gd name="connsiteY166" fmla="*/ 3382738 h 6180230"/>
              <a:gd name="connsiteX167" fmla="*/ 1787842 w 2352349"/>
              <a:gd name="connsiteY167" fmla="*/ 3382738 h 6180230"/>
              <a:gd name="connsiteX168" fmla="*/ 1276350 w 2352349"/>
              <a:gd name="connsiteY168" fmla="*/ 1373915 h 6180230"/>
              <a:gd name="connsiteX169" fmla="*/ 1279207 w 2352349"/>
              <a:gd name="connsiteY169" fmla="*/ 1051018 h 6180230"/>
              <a:gd name="connsiteX170" fmla="*/ 1206817 w 2352349"/>
              <a:gd name="connsiteY170" fmla="*/ 1155793 h 6180230"/>
              <a:gd name="connsiteX171" fmla="*/ 1189672 w 2352349"/>
              <a:gd name="connsiteY171" fmla="*/ 1130075 h 6180230"/>
              <a:gd name="connsiteX172" fmla="*/ 1168717 w 2352349"/>
              <a:gd name="connsiteY172" fmla="*/ 1102453 h 6180230"/>
              <a:gd name="connsiteX173" fmla="*/ 1159192 w 2352349"/>
              <a:gd name="connsiteY173" fmla="*/ 1107215 h 6180230"/>
              <a:gd name="connsiteX174" fmla="*/ 1276350 w 2352349"/>
              <a:gd name="connsiteY174" fmla="*/ 1373915 h 6180230"/>
              <a:gd name="connsiteX175" fmla="*/ 1192530 w 2352349"/>
              <a:gd name="connsiteY175" fmla="*/ 1130075 h 6180230"/>
              <a:gd name="connsiteX176" fmla="*/ 1279207 w 2352349"/>
              <a:gd name="connsiteY176" fmla="*/ 1004345 h 6180230"/>
              <a:gd name="connsiteX177" fmla="*/ 1280160 w 2352349"/>
              <a:gd name="connsiteY177" fmla="*/ 856708 h 6180230"/>
              <a:gd name="connsiteX178" fmla="*/ 1122997 w 2352349"/>
              <a:gd name="connsiteY178" fmla="*/ 965293 h 6180230"/>
              <a:gd name="connsiteX179" fmla="*/ 1192530 w 2352349"/>
              <a:gd name="connsiteY179" fmla="*/ 1130075 h 6180230"/>
              <a:gd name="connsiteX180" fmla="*/ 1192530 w 2352349"/>
              <a:gd name="connsiteY180" fmla="*/ 1130075 h 6180230"/>
              <a:gd name="connsiteX181" fmla="*/ 1192530 w 2352349"/>
              <a:gd name="connsiteY181" fmla="*/ 1130075 h 6180230"/>
              <a:gd name="connsiteX182" fmla="*/ 1192530 w 2352349"/>
              <a:gd name="connsiteY182" fmla="*/ 1130075 h 6180230"/>
              <a:gd name="connsiteX183" fmla="*/ 1034415 w 2352349"/>
              <a:gd name="connsiteY183" fmla="*/ 1407253 h 6180230"/>
              <a:gd name="connsiteX184" fmla="*/ 1062990 w 2352349"/>
              <a:gd name="connsiteY184" fmla="*/ 1115788 h 6180230"/>
              <a:gd name="connsiteX185" fmla="*/ 1042035 w 2352349"/>
              <a:gd name="connsiteY185" fmla="*/ 1111025 h 6180230"/>
              <a:gd name="connsiteX186" fmla="*/ 1002982 w 2352349"/>
              <a:gd name="connsiteY186" fmla="*/ 1168175 h 6180230"/>
              <a:gd name="connsiteX187" fmla="*/ 937260 w 2352349"/>
              <a:gd name="connsiteY187" fmla="*/ 1102453 h 6180230"/>
              <a:gd name="connsiteX188" fmla="*/ 1034415 w 2352349"/>
              <a:gd name="connsiteY188" fmla="*/ 1407253 h 6180230"/>
              <a:gd name="connsiteX189" fmla="*/ 1000125 w 2352349"/>
              <a:gd name="connsiteY189" fmla="*/ 1137695 h 6180230"/>
              <a:gd name="connsiteX190" fmla="*/ 1081087 w 2352349"/>
              <a:gd name="connsiteY190" fmla="*/ 969103 h 6180230"/>
              <a:gd name="connsiteX191" fmla="*/ 861060 w 2352349"/>
              <a:gd name="connsiteY191" fmla="*/ 807178 h 6180230"/>
              <a:gd name="connsiteX192" fmla="*/ 1000125 w 2352349"/>
              <a:gd name="connsiteY192" fmla="*/ 1137695 h 6180230"/>
              <a:gd name="connsiteX193" fmla="*/ 1000125 w 2352349"/>
              <a:gd name="connsiteY193" fmla="*/ 1137695 h 6180230"/>
              <a:gd name="connsiteX194" fmla="*/ 1000125 w 2352349"/>
              <a:gd name="connsiteY194" fmla="*/ 1137695 h 6180230"/>
              <a:gd name="connsiteX195" fmla="*/ 1000125 w 2352349"/>
              <a:gd name="connsiteY195" fmla="*/ 1137695 h 6180230"/>
              <a:gd name="connsiteX196" fmla="*/ 308610 w 2352349"/>
              <a:gd name="connsiteY196" fmla="*/ 3159853 h 6180230"/>
              <a:gd name="connsiteX197" fmla="*/ 474345 w 2352349"/>
              <a:gd name="connsiteY197" fmla="*/ 2953160 h 6180230"/>
              <a:gd name="connsiteX198" fmla="*/ 262890 w 2352349"/>
              <a:gd name="connsiteY198" fmla="*/ 3128421 h 6180230"/>
              <a:gd name="connsiteX199" fmla="*/ 308610 w 2352349"/>
              <a:gd name="connsiteY199" fmla="*/ 3159853 h 6180230"/>
              <a:gd name="connsiteX200" fmla="*/ 308610 w 2352349"/>
              <a:gd name="connsiteY200" fmla="*/ 3159853 h 6180230"/>
              <a:gd name="connsiteX201" fmla="*/ 308610 w 2352349"/>
              <a:gd name="connsiteY201" fmla="*/ 3159853 h 6180230"/>
              <a:gd name="connsiteX202" fmla="*/ 308610 w 2352349"/>
              <a:gd name="connsiteY202" fmla="*/ 3159853 h 6180230"/>
              <a:gd name="connsiteX0" fmla="*/ 1581150 w 2352349"/>
              <a:gd name="connsiteY0" fmla="*/ 6152608 h 6243595"/>
              <a:gd name="connsiteX1" fmla="*/ 1533525 w 2352349"/>
              <a:gd name="connsiteY1" fmla="*/ 5835426 h 6243595"/>
              <a:gd name="connsiteX2" fmla="*/ 1481137 w 2352349"/>
              <a:gd name="connsiteY2" fmla="*/ 5719221 h 6243595"/>
              <a:gd name="connsiteX3" fmla="*/ 1451610 w 2352349"/>
              <a:gd name="connsiteY3" fmla="*/ 5710648 h 6243595"/>
              <a:gd name="connsiteX4" fmla="*/ 1392555 w 2352349"/>
              <a:gd name="connsiteY4" fmla="*/ 5482048 h 6243595"/>
              <a:gd name="connsiteX5" fmla="*/ 1385887 w 2352349"/>
              <a:gd name="connsiteY5" fmla="*/ 5448710 h 6243595"/>
              <a:gd name="connsiteX6" fmla="*/ 1338262 w 2352349"/>
              <a:gd name="connsiteY6" fmla="*/ 5135338 h 6243595"/>
              <a:gd name="connsiteX7" fmla="*/ 1328737 w 2352349"/>
              <a:gd name="connsiteY7" fmla="*/ 5105810 h 6243595"/>
              <a:gd name="connsiteX8" fmla="*/ 1242060 w 2352349"/>
              <a:gd name="connsiteY8" fmla="*/ 4685758 h 6243595"/>
              <a:gd name="connsiteX9" fmla="*/ 1236345 w 2352349"/>
              <a:gd name="connsiteY9" fmla="*/ 4654326 h 6243595"/>
              <a:gd name="connsiteX10" fmla="*/ 1226820 w 2352349"/>
              <a:gd name="connsiteY10" fmla="*/ 4592413 h 6243595"/>
              <a:gd name="connsiteX11" fmla="*/ 1184910 w 2352349"/>
              <a:gd name="connsiteY11" fmla="*/ 4276183 h 6243595"/>
              <a:gd name="connsiteX12" fmla="*/ 1119187 w 2352349"/>
              <a:gd name="connsiteY12" fmla="*/ 3858988 h 6243595"/>
              <a:gd name="connsiteX13" fmla="*/ 1090612 w 2352349"/>
              <a:gd name="connsiteY13" fmla="*/ 3904708 h 6243595"/>
              <a:gd name="connsiteX14" fmla="*/ 1073467 w 2352349"/>
              <a:gd name="connsiteY14" fmla="*/ 4117115 h 6243595"/>
              <a:gd name="connsiteX15" fmla="*/ 1074420 w 2352349"/>
              <a:gd name="connsiteY15" fmla="*/ 4281898 h 6243595"/>
              <a:gd name="connsiteX16" fmla="*/ 1031557 w 2352349"/>
              <a:gd name="connsiteY16" fmla="*/ 4610510 h 6243595"/>
              <a:gd name="connsiteX17" fmla="*/ 1027747 w 2352349"/>
              <a:gd name="connsiteY17" fmla="*/ 5082951 h 6243595"/>
              <a:gd name="connsiteX18" fmla="*/ 1020127 w 2352349"/>
              <a:gd name="connsiteY18" fmla="*/ 5290596 h 6243595"/>
              <a:gd name="connsiteX19" fmla="*/ 1036320 w 2352349"/>
              <a:gd name="connsiteY19" fmla="*/ 5465855 h 6243595"/>
              <a:gd name="connsiteX20" fmla="*/ 1042987 w 2352349"/>
              <a:gd name="connsiteY20" fmla="*/ 5495383 h 6243595"/>
              <a:gd name="connsiteX21" fmla="*/ 1050607 w 2352349"/>
              <a:gd name="connsiteY21" fmla="*/ 5523958 h 6243595"/>
              <a:gd name="connsiteX22" fmla="*/ 1057275 w 2352349"/>
              <a:gd name="connsiteY22" fmla="*/ 5921151 h 6243595"/>
              <a:gd name="connsiteX23" fmla="*/ 1040130 w 2352349"/>
              <a:gd name="connsiteY23" fmla="*/ 5950678 h 6243595"/>
              <a:gd name="connsiteX24" fmla="*/ 981075 w 2352349"/>
              <a:gd name="connsiteY24" fmla="*/ 6142063 h 6243595"/>
              <a:gd name="connsiteX25" fmla="*/ 1495425 w 2352349"/>
              <a:gd name="connsiteY25" fmla="*/ 6142130 h 6243595"/>
              <a:gd name="connsiteX26" fmla="*/ 601027 w 2352349"/>
              <a:gd name="connsiteY26" fmla="*/ 6142130 h 6243595"/>
              <a:gd name="connsiteX27" fmla="*/ 623887 w 2352349"/>
              <a:gd name="connsiteY27" fmla="*/ 6052596 h 6243595"/>
              <a:gd name="connsiteX28" fmla="*/ 640080 w 2352349"/>
              <a:gd name="connsiteY28" fmla="*/ 5933533 h 6243595"/>
              <a:gd name="connsiteX29" fmla="*/ 556260 w 2352349"/>
              <a:gd name="connsiteY29" fmla="*/ 5467760 h 6243595"/>
              <a:gd name="connsiteX30" fmla="*/ 555307 w 2352349"/>
              <a:gd name="connsiteY30" fmla="*/ 5461093 h 6243595"/>
              <a:gd name="connsiteX31" fmla="*/ 526732 w 2352349"/>
              <a:gd name="connsiteY31" fmla="*/ 5021038 h 6243595"/>
              <a:gd name="connsiteX32" fmla="*/ 483870 w 2352349"/>
              <a:gd name="connsiteY32" fmla="*/ 4718143 h 6243595"/>
              <a:gd name="connsiteX33" fmla="*/ 405765 w 2352349"/>
              <a:gd name="connsiteY33" fmla="*/ 4272373 h 6243595"/>
              <a:gd name="connsiteX34" fmla="*/ 383857 w 2352349"/>
              <a:gd name="connsiteY34" fmla="*/ 3880896 h 6243595"/>
              <a:gd name="connsiteX35" fmla="*/ 345757 w 2352349"/>
              <a:gd name="connsiteY35" fmla="*/ 3440840 h 6243595"/>
              <a:gd name="connsiteX36" fmla="*/ 341947 w 2352349"/>
              <a:gd name="connsiteY36" fmla="*/ 3311300 h 6243595"/>
              <a:gd name="connsiteX37" fmla="*/ 328612 w 2352349"/>
              <a:gd name="connsiteY37" fmla="*/ 3226528 h 6243595"/>
              <a:gd name="connsiteX38" fmla="*/ 299085 w 2352349"/>
              <a:gd name="connsiteY38" fmla="*/ 3191285 h 6243595"/>
              <a:gd name="connsiteX39" fmla="*/ 224790 w 2352349"/>
              <a:gd name="connsiteY39" fmla="*/ 3132231 h 6243595"/>
              <a:gd name="connsiteX40" fmla="*/ 189547 w 2352349"/>
              <a:gd name="connsiteY40" fmla="*/ 3087463 h 6243595"/>
              <a:gd name="connsiteX41" fmla="*/ 104775 w 2352349"/>
              <a:gd name="connsiteY41" fmla="*/ 2921728 h 6243595"/>
              <a:gd name="connsiteX42" fmla="*/ 92392 w 2352349"/>
              <a:gd name="connsiteY42" fmla="*/ 2734085 h 6243595"/>
              <a:gd name="connsiteX43" fmla="*/ 91440 w 2352349"/>
              <a:gd name="connsiteY43" fmla="*/ 2715035 h 6243595"/>
              <a:gd name="connsiteX44" fmla="*/ 39052 w 2352349"/>
              <a:gd name="connsiteY44" fmla="*/ 2520725 h 6243595"/>
              <a:gd name="connsiteX45" fmla="*/ 39052 w 2352349"/>
              <a:gd name="connsiteY45" fmla="*/ 2520725 h 6243595"/>
              <a:gd name="connsiteX46" fmla="*/ 39052 w 2352349"/>
              <a:gd name="connsiteY46" fmla="*/ 2520725 h 6243595"/>
              <a:gd name="connsiteX47" fmla="*/ 39052 w 2352349"/>
              <a:gd name="connsiteY47" fmla="*/ 2520725 h 6243595"/>
              <a:gd name="connsiteX48" fmla="*/ 0 w 2352349"/>
              <a:gd name="connsiteY48" fmla="*/ 2175920 h 6243595"/>
              <a:gd name="connsiteX49" fmla="*/ 13335 w 2352349"/>
              <a:gd name="connsiteY49" fmla="*/ 2068288 h 6243595"/>
              <a:gd name="connsiteX50" fmla="*/ 55245 w 2352349"/>
              <a:gd name="connsiteY50" fmla="*/ 1879693 h 6243595"/>
              <a:gd name="connsiteX51" fmla="*/ 156210 w 2352349"/>
              <a:gd name="connsiteY51" fmla="*/ 1108168 h 6243595"/>
              <a:gd name="connsiteX52" fmla="*/ 204787 w 2352349"/>
              <a:gd name="connsiteY52" fmla="*/ 1063400 h 6243595"/>
              <a:gd name="connsiteX53" fmla="*/ 645795 w 2352349"/>
              <a:gd name="connsiteY53" fmla="*/ 918620 h 6243595"/>
              <a:gd name="connsiteX54" fmla="*/ 710565 w 2352349"/>
              <a:gd name="connsiteY54" fmla="*/ 885283 h 6243595"/>
              <a:gd name="connsiteX55" fmla="*/ 772477 w 2352349"/>
              <a:gd name="connsiteY55" fmla="*/ 846230 h 6243595"/>
              <a:gd name="connsiteX56" fmla="*/ 851535 w 2352349"/>
              <a:gd name="connsiteY56" fmla="*/ 664303 h 6243595"/>
              <a:gd name="connsiteX57" fmla="*/ 844867 w 2352349"/>
              <a:gd name="connsiteY57" fmla="*/ 586198 h 6243595"/>
              <a:gd name="connsiteX58" fmla="*/ 824865 w 2352349"/>
              <a:gd name="connsiteY58" fmla="*/ 496663 h 6243595"/>
              <a:gd name="connsiteX59" fmla="*/ 808672 w 2352349"/>
              <a:gd name="connsiteY59" fmla="*/ 367123 h 6243595"/>
              <a:gd name="connsiteX60" fmla="*/ 809625 w 2352349"/>
              <a:gd name="connsiteY60" fmla="*/ 364265 h 6243595"/>
              <a:gd name="connsiteX61" fmla="*/ 831532 w 2352349"/>
              <a:gd name="connsiteY61" fmla="*/ 341405 h 6243595"/>
              <a:gd name="connsiteX62" fmla="*/ 848677 w 2352349"/>
              <a:gd name="connsiteY62" fmla="*/ 360455 h 6243595"/>
              <a:gd name="connsiteX63" fmla="*/ 847725 w 2352349"/>
              <a:gd name="connsiteY63" fmla="*/ 325213 h 6243595"/>
              <a:gd name="connsiteX64" fmla="*/ 848677 w 2352349"/>
              <a:gd name="connsiteY64" fmla="*/ 282350 h 6243595"/>
              <a:gd name="connsiteX65" fmla="*/ 856297 w 2352349"/>
              <a:gd name="connsiteY65" fmla="*/ 249013 h 6243595"/>
              <a:gd name="connsiteX66" fmla="*/ 862012 w 2352349"/>
              <a:gd name="connsiteY66" fmla="*/ 229010 h 6243595"/>
              <a:gd name="connsiteX67" fmla="*/ 865822 w 2352349"/>
              <a:gd name="connsiteY67" fmla="*/ 209008 h 6243595"/>
              <a:gd name="connsiteX68" fmla="*/ 871537 w 2352349"/>
              <a:gd name="connsiteY68" fmla="*/ 189005 h 6243595"/>
              <a:gd name="connsiteX69" fmla="*/ 878205 w 2352349"/>
              <a:gd name="connsiteY69" fmla="*/ 169003 h 6243595"/>
              <a:gd name="connsiteX70" fmla="*/ 885825 w 2352349"/>
              <a:gd name="connsiteY70" fmla="*/ 144238 h 6243595"/>
              <a:gd name="connsiteX71" fmla="*/ 898207 w 2352349"/>
              <a:gd name="connsiteY71" fmla="*/ 128998 h 6243595"/>
              <a:gd name="connsiteX72" fmla="*/ 913447 w 2352349"/>
              <a:gd name="connsiteY72" fmla="*/ 108995 h 6243595"/>
              <a:gd name="connsiteX73" fmla="*/ 929640 w 2352349"/>
              <a:gd name="connsiteY73" fmla="*/ 91850 h 6243595"/>
              <a:gd name="connsiteX74" fmla="*/ 945832 w 2352349"/>
              <a:gd name="connsiteY74" fmla="*/ 78515 h 6243595"/>
              <a:gd name="connsiteX75" fmla="*/ 961072 w 2352349"/>
              <a:gd name="connsiteY75" fmla="*/ 62323 h 6243595"/>
              <a:gd name="connsiteX76" fmla="*/ 978217 w 2352349"/>
              <a:gd name="connsiteY76" fmla="*/ 45178 h 6243595"/>
              <a:gd name="connsiteX77" fmla="*/ 997267 w 2352349"/>
              <a:gd name="connsiteY77" fmla="*/ 41368 h 6243595"/>
              <a:gd name="connsiteX78" fmla="*/ 1026795 w 2352349"/>
              <a:gd name="connsiteY78" fmla="*/ 28985 h 6243595"/>
              <a:gd name="connsiteX79" fmla="*/ 1058227 w 2352349"/>
              <a:gd name="connsiteY79" fmla="*/ 19460 h 6243595"/>
              <a:gd name="connsiteX80" fmla="*/ 1090612 w 2352349"/>
              <a:gd name="connsiteY80" fmla="*/ 12793 h 6243595"/>
              <a:gd name="connsiteX81" fmla="*/ 1122997 w 2352349"/>
              <a:gd name="connsiteY81" fmla="*/ 7078 h 6243595"/>
              <a:gd name="connsiteX82" fmla="*/ 1156335 w 2352349"/>
              <a:gd name="connsiteY82" fmla="*/ 3268 h 6243595"/>
              <a:gd name="connsiteX83" fmla="*/ 1189672 w 2352349"/>
              <a:gd name="connsiteY83" fmla="*/ 2315 h 6243595"/>
              <a:gd name="connsiteX84" fmla="*/ 1208722 w 2352349"/>
              <a:gd name="connsiteY84" fmla="*/ 3268 h 6243595"/>
              <a:gd name="connsiteX85" fmla="*/ 1228725 w 2352349"/>
              <a:gd name="connsiteY85" fmla="*/ 8983 h 6243595"/>
              <a:gd name="connsiteX86" fmla="*/ 1247775 w 2352349"/>
              <a:gd name="connsiteY86" fmla="*/ 15650 h 6243595"/>
              <a:gd name="connsiteX87" fmla="*/ 1257300 w 2352349"/>
              <a:gd name="connsiteY87" fmla="*/ 6125 h 6243595"/>
              <a:gd name="connsiteX88" fmla="*/ 1263015 w 2352349"/>
              <a:gd name="connsiteY88" fmla="*/ 28985 h 6243595"/>
              <a:gd name="connsiteX89" fmla="*/ 1284922 w 2352349"/>
              <a:gd name="connsiteY89" fmla="*/ 44225 h 6243595"/>
              <a:gd name="connsiteX90" fmla="*/ 1308735 w 2352349"/>
              <a:gd name="connsiteY90" fmla="*/ 69943 h 6243595"/>
              <a:gd name="connsiteX91" fmla="*/ 1328737 w 2352349"/>
              <a:gd name="connsiteY91" fmla="*/ 91850 h 6243595"/>
              <a:gd name="connsiteX92" fmla="*/ 1345882 w 2352349"/>
              <a:gd name="connsiteY92" fmla="*/ 108995 h 6243595"/>
              <a:gd name="connsiteX93" fmla="*/ 1363027 w 2352349"/>
              <a:gd name="connsiteY93" fmla="*/ 128998 h 6243595"/>
              <a:gd name="connsiteX94" fmla="*/ 1378267 w 2352349"/>
              <a:gd name="connsiteY94" fmla="*/ 150905 h 6243595"/>
              <a:gd name="connsiteX95" fmla="*/ 1391602 w 2352349"/>
              <a:gd name="connsiteY95" fmla="*/ 170908 h 6243595"/>
              <a:gd name="connsiteX96" fmla="*/ 1402080 w 2352349"/>
              <a:gd name="connsiteY96" fmla="*/ 197578 h 6243595"/>
              <a:gd name="connsiteX97" fmla="*/ 1407795 w 2352349"/>
              <a:gd name="connsiteY97" fmla="*/ 217580 h 6243595"/>
              <a:gd name="connsiteX98" fmla="*/ 1411605 w 2352349"/>
              <a:gd name="connsiteY98" fmla="*/ 232820 h 6243595"/>
              <a:gd name="connsiteX99" fmla="*/ 1415415 w 2352349"/>
              <a:gd name="connsiteY99" fmla="*/ 270920 h 6243595"/>
              <a:gd name="connsiteX100" fmla="*/ 1412557 w 2352349"/>
              <a:gd name="connsiteY100" fmla="*/ 311878 h 6243595"/>
              <a:gd name="connsiteX101" fmla="*/ 1418272 w 2352349"/>
              <a:gd name="connsiteY101" fmla="*/ 387125 h 6243595"/>
              <a:gd name="connsiteX102" fmla="*/ 1418272 w 2352349"/>
              <a:gd name="connsiteY102" fmla="*/ 387125 h 6243595"/>
              <a:gd name="connsiteX103" fmla="*/ 1463040 w 2352349"/>
              <a:gd name="connsiteY103" fmla="*/ 404270 h 6243595"/>
              <a:gd name="connsiteX104" fmla="*/ 1449705 w 2352349"/>
              <a:gd name="connsiteY104" fmla="*/ 488090 h 6243595"/>
              <a:gd name="connsiteX105" fmla="*/ 1434465 w 2352349"/>
              <a:gd name="connsiteY105" fmla="*/ 508093 h 6243595"/>
              <a:gd name="connsiteX106" fmla="*/ 1316355 w 2352349"/>
              <a:gd name="connsiteY106" fmla="*/ 734788 h 6243595"/>
              <a:gd name="connsiteX107" fmla="*/ 1439227 w 2352349"/>
              <a:gd name="connsiteY107" fmla="*/ 948148 h 6243595"/>
              <a:gd name="connsiteX108" fmla="*/ 1802130 w 2352349"/>
              <a:gd name="connsiteY108" fmla="*/ 1071973 h 6243595"/>
              <a:gd name="connsiteX109" fmla="*/ 1880235 w 2352349"/>
              <a:gd name="connsiteY109" fmla="*/ 1174843 h 6243595"/>
              <a:gd name="connsiteX110" fmla="*/ 1904047 w 2352349"/>
              <a:gd name="connsiteY110" fmla="*/ 1385345 h 6243595"/>
              <a:gd name="connsiteX111" fmla="*/ 1974532 w 2352349"/>
              <a:gd name="connsiteY111" fmla="*/ 2002565 h 6243595"/>
              <a:gd name="connsiteX112" fmla="*/ 1986915 w 2352349"/>
              <a:gd name="connsiteY112" fmla="*/ 2118770 h 6243595"/>
              <a:gd name="connsiteX113" fmla="*/ 2015490 w 2352349"/>
              <a:gd name="connsiteY113" fmla="*/ 2198781 h 6243595"/>
              <a:gd name="connsiteX114" fmla="*/ 2030730 w 2352349"/>
              <a:gd name="connsiteY114" fmla="*/ 2266408 h 6243595"/>
              <a:gd name="connsiteX115" fmla="*/ 2027872 w 2352349"/>
              <a:gd name="connsiteY115" fmla="*/ 2435000 h 6243595"/>
              <a:gd name="connsiteX116" fmla="*/ 2035492 w 2352349"/>
              <a:gd name="connsiteY116" fmla="*/ 2496913 h 6243595"/>
              <a:gd name="connsiteX117" fmla="*/ 2059305 w 2352349"/>
              <a:gd name="connsiteY117" fmla="*/ 3029360 h 6243595"/>
              <a:gd name="connsiteX118" fmla="*/ 2049780 w 2352349"/>
              <a:gd name="connsiteY118" fmla="*/ 3144613 h 6243595"/>
              <a:gd name="connsiteX119" fmla="*/ 2040255 w 2352349"/>
              <a:gd name="connsiteY119" fmla="*/ 3247483 h 6243595"/>
              <a:gd name="connsiteX120" fmla="*/ 2063115 w 2352349"/>
              <a:gd name="connsiteY120" fmla="*/ 3337018 h 6243595"/>
              <a:gd name="connsiteX121" fmla="*/ 2053590 w 2352349"/>
              <a:gd name="connsiteY121" fmla="*/ 3437031 h 6243595"/>
              <a:gd name="connsiteX122" fmla="*/ 2040255 w 2352349"/>
              <a:gd name="connsiteY122" fmla="*/ 3637056 h 6243595"/>
              <a:gd name="connsiteX123" fmla="*/ 2128837 w 2352349"/>
              <a:gd name="connsiteY123" fmla="*/ 3879943 h 6243595"/>
              <a:gd name="connsiteX124" fmla="*/ 2191702 w 2352349"/>
              <a:gd name="connsiteY124" fmla="*/ 3902803 h 6243595"/>
              <a:gd name="connsiteX125" fmla="*/ 2234565 w 2352349"/>
              <a:gd name="connsiteY125" fmla="*/ 4003768 h 6243595"/>
              <a:gd name="connsiteX126" fmla="*/ 2325052 w 2352349"/>
              <a:gd name="connsiteY126" fmla="*/ 4223796 h 6243595"/>
              <a:gd name="connsiteX127" fmla="*/ 2335530 w 2352349"/>
              <a:gd name="connsiteY127" fmla="*/ 4362860 h 6243595"/>
              <a:gd name="connsiteX128" fmla="*/ 2343150 w 2352349"/>
              <a:gd name="connsiteY128" fmla="*/ 4656231 h 6243595"/>
              <a:gd name="connsiteX129" fmla="*/ 2329815 w 2352349"/>
              <a:gd name="connsiteY129" fmla="*/ 4801010 h 6243595"/>
              <a:gd name="connsiteX130" fmla="*/ 2247900 w 2352349"/>
              <a:gd name="connsiteY130" fmla="*/ 4903880 h 6243595"/>
              <a:gd name="connsiteX131" fmla="*/ 2101215 w 2352349"/>
              <a:gd name="connsiteY131" fmla="*/ 4913405 h 6243595"/>
              <a:gd name="connsiteX132" fmla="*/ 2038350 w 2352349"/>
              <a:gd name="connsiteY132" fmla="*/ 4906738 h 6243595"/>
              <a:gd name="connsiteX133" fmla="*/ 1917382 w 2352349"/>
              <a:gd name="connsiteY133" fmla="*/ 4896260 h 6243595"/>
              <a:gd name="connsiteX134" fmla="*/ 1926907 w 2352349"/>
              <a:gd name="connsiteY134" fmla="*/ 5273451 h 6243595"/>
              <a:gd name="connsiteX135" fmla="*/ 1934527 w 2352349"/>
              <a:gd name="connsiteY135" fmla="*/ 5338221 h 6243595"/>
              <a:gd name="connsiteX136" fmla="*/ 1938337 w 2352349"/>
              <a:gd name="connsiteY136" fmla="*/ 5369653 h 6243595"/>
              <a:gd name="connsiteX137" fmla="*/ 1983105 w 2352349"/>
              <a:gd name="connsiteY137" fmla="*/ 5695408 h 6243595"/>
              <a:gd name="connsiteX138" fmla="*/ 1931670 w 2352349"/>
              <a:gd name="connsiteY138" fmla="*/ 5731603 h 6243595"/>
              <a:gd name="connsiteX139" fmla="*/ 1974532 w 2352349"/>
              <a:gd name="connsiteY139" fmla="*/ 5780180 h 6243595"/>
              <a:gd name="connsiteX140" fmla="*/ 1986915 w 2352349"/>
              <a:gd name="connsiteY140" fmla="*/ 5806851 h 6243595"/>
              <a:gd name="connsiteX141" fmla="*/ 2009775 w 2352349"/>
              <a:gd name="connsiteY141" fmla="*/ 5893528 h 6243595"/>
              <a:gd name="connsiteX142" fmla="*/ 2127885 w 2352349"/>
              <a:gd name="connsiteY142" fmla="*/ 6039260 h 6243595"/>
              <a:gd name="connsiteX143" fmla="*/ 2212657 w 2352349"/>
              <a:gd name="connsiteY143" fmla="*/ 6086885 h 6243595"/>
              <a:gd name="connsiteX144" fmla="*/ 2257425 w 2352349"/>
              <a:gd name="connsiteY144" fmla="*/ 6180230 h 6243595"/>
              <a:gd name="connsiteX145" fmla="*/ 1975485 w 2352349"/>
              <a:gd name="connsiteY145" fmla="*/ 3767548 h 6243595"/>
              <a:gd name="connsiteX146" fmla="*/ 1924050 w 2352349"/>
              <a:gd name="connsiteY146" fmla="*/ 3635150 h 6243595"/>
              <a:gd name="connsiteX147" fmla="*/ 1913572 w 2352349"/>
              <a:gd name="connsiteY147" fmla="*/ 3636103 h 6243595"/>
              <a:gd name="connsiteX148" fmla="*/ 1901190 w 2352349"/>
              <a:gd name="connsiteY148" fmla="*/ 3772310 h 6243595"/>
              <a:gd name="connsiteX149" fmla="*/ 1975485 w 2352349"/>
              <a:gd name="connsiteY149" fmla="*/ 3767548 h 6243595"/>
              <a:gd name="connsiteX150" fmla="*/ 1975485 w 2352349"/>
              <a:gd name="connsiteY150" fmla="*/ 3767548 h 6243595"/>
              <a:gd name="connsiteX151" fmla="*/ 1975485 w 2352349"/>
              <a:gd name="connsiteY151" fmla="*/ 3767548 h 6243595"/>
              <a:gd name="connsiteX152" fmla="*/ 1975485 w 2352349"/>
              <a:gd name="connsiteY152" fmla="*/ 3767548 h 6243595"/>
              <a:gd name="connsiteX153" fmla="*/ 1829752 w 2352349"/>
              <a:gd name="connsiteY153" fmla="*/ 3157948 h 6243595"/>
              <a:gd name="connsiteX154" fmla="*/ 2005965 w 2352349"/>
              <a:gd name="connsiteY154" fmla="*/ 3157948 h 6243595"/>
              <a:gd name="connsiteX155" fmla="*/ 1969770 w 2352349"/>
              <a:gd name="connsiteY155" fmla="*/ 3073175 h 6243595"/>
              <a:gd name="connsiteX156" fmla="*/ 1817370 w 2352349"/>
              <a:gd name="connsiteY156" fmla="*/ 3089368 h 6243595"/>
              <a:gd name="connsiteX157" fmla="*/ 1829752 w 2352349"/>
              <a:gd name="connsiteY157" fmla="*/ 3157948 h 6243595"/>
              <a:gd name="connsiteX158" fmla="*/ 1829752 w 2352349"/>
              <a:gd name="connsiteY158" fmla="*/ 3157948 h 6243595"/>
              <a:gd name="connsiteX159" fmla="*/ 1829752 w 2352349"/>
              <a:gd name="connsiteY159" fmla="*/ 3157948 h 6243595"/>
              <a:gd name="connsiteX160" fmla="*/ 1829752 w 2352349"/>
              <a:gd name="connsiteY160" fmla="*/ 3157948 h 6243595"/>
              <a:gd name="connsiteX161" fmla="*/ 1787842 w 2352349"/>
              <a:gd name="connsiteY161" fmla="*/ 3382738 h 6243595"/>
              <a:gd name="connsiteX162" fmla="*/ 1804035 w 2352349"/>
              <a:gd name="connsiteY162" fmla="*/ 3176046 h 6243595"/>
              <a:gd name="connsiteX163" fmla="*/ 1724025 w 2352349"/>
              <a:gd name="connsiteY163" fmla="*/ 3024598 h 6243595"/>
              <a:gd name="connsiteX164" fmla="*/ 1787842 w 2352349"/>
              <a:gd name="connsiteY164" fmla="*/ 3382738 h 6243595"/>
              <a:gd name="connsiteX165" fmla="*/ 1787842 w 2352349"/>
              <a:gd name="connsiteY165" fmla="*/ 3382738 h 6243595"/>
              <a:gd name="connsiteX166" fmla="*/ 1787842 w 2352349"/>
              <a:gd name="connsiteY166" fmla="*/ 3382738 h 6243595"/>
              <a:gd name="connsiteX167" fmla="*/ 1787842 w 2352349"/>
              <a:gd name="connsiteY167" fmla="*/ 3382738 h 6243595"/>
              <a:gd name="connsiteX168" fmla="*/ 1276350 w 2352349"/>
              <a:gd name="connsiteY168" fmla="*/ 1373915 h 6243595"/>
              <a:gd name="connsiteX169" fmla="*/ 1279207 w 2352349"/>
              <a:gd name="connsiteY169" fmla="*/ 1051018 h 6243595"/>
              <a:gd name="connsiteX170" fmla="*/ 1206817 w 2352349"/>
              <a:gd name="connsiteY170" fmla="*/ 1155793 h 6243595"/>
              <a:gd name="connsiteX171" fmla="*/ 1189672 w 2352349"/>
              <a:gd name="connsiteY171" fmla="*/ 1130075 h 6243595"/>
              <a:gd name="connsiteX172" fmla="*/ 1168717 w 2352349"/>
              <a:gd name="connsiteY172" fmla="*/ 1102453 h 6243595"/>
              <a:gd name="connsiteX173" fmla="*/ 1159192 w 2352349"/>
              <a:gd name="connsiteY173" fmla="*/ 1107215 h 6243595"/>
              <a:gd name="connsiteX174" fmla="*/ 1276350 w 2352349"/>
              <a:gd name="connsiteY174" fmla="*/ 1373915 h 6243595"/>
              <a:gd name="connsiteX175" fmla="*/ 1192530 w 2352349"/>
              <a:gd name="connsiteY175" fmla="*/ 1130075 h 6243595"/>
              <a:gd name="connsiteX176" fmla="*/ 1279207 w 2352349"/>
              <a:gd name="connsiteY176" fmla="*/ 1004345 h 6243595"/>
              <a:gd name="connsiteX177" fmla="*/ 1280160 w 2352349"/>
              <a:gd name="connsiteY177" fmla="*/ 856708 h 6243595"/>
              <a:gd name="connsiteX178" fmla="*/ 1122997 w 2352349"/>
              <a:gd name="connsiteY178" fmla="*/ 965293 h 6243595"/>
              <a:gd name="connsiteX179" fmla="*/ 1192530 w 2352349"/>
              <a:gd name="connsiteY179" fmla="*/ 1130075 h 6243595"/>
              <a:gd name="connsiteX180" fmla="*/ 1192530 w 2352349"/>
              <a:gd name="connsiteY180" fmla="*/ 1130075 h 6243595"/>
              <a:gd name="connsiteX181" fmla="*/ 1192530 w 2352349"/>
              <a:gd name="connsiteY181" fmla="*/ 1130075 h 6243595"/>
              <a:gd name="connsiteX182" fmla="*/ 1192530 w 2352349"/>
              <a:gd name="connsiteY182" fmla="*/ 1130075 h 6243595"/>
              <a:gd name="connsiteX183" fmla="*/ 1034415 w 2352349"/>
              <a:gd name="connsiteY183" fmla="*/ 1407253 h 6243595"/>
              <a:gd name="connsiteX184" fmla="*/ 1062990 w 2352349"/>
              <a:gd name="connsiteY184" fmla="*/ 1115788 h 6243595"/>
              <a:gd name="connsiteX185" fmla="*/ 1042035 w 2352349"/>
              <a:gd name="connsiteY185" fmla="*/ 1111025 h 6243595"/>
              <a:gd name="connsiteX186" fmla="*/ 1002982 w 2352349"/>
              <a:gd name="connsiteY186" fmla="*/ 1168175 h 6243595"/>
              <a:gd name="connsiteX187" fmla="*/ 937260 w 2352349"/>
              <a:gd name="connsiteY187" fmla="*/ 1102453 h 6243595"/>
              <a:gd name="connsiteX188" fmla="*/ 1034415 w 2352349"/>
              <a:gd name="connsiteY188" fmla="*/ 1407253 h 6243595"/>
              <a:gd name="connsiteX189" fmla="*/ 1000125 w 2352349"/>
              <a:gd name="connsiteY189" fmla="*/ 1137695 h 6243595"/>
              <a:gd name="connsiteX190" fmla="*/ 1081087 w 2352349"/>
              <a:gd name="connsiteY190" fmla="*/ 969103 h 6243595"/>
              <a:gd name="connsiteX191" fmla="*/ 861060 w 2352349"/>
              <a:gd name="connsiteY191" fmla="*/ 807178 h 6243595"/>
              <a:gd name="connsiteX192" fmla="*/ 1000125 w 2352349"/>
              <a:gd name="connsiteY192" fmla="*/ 1137695 h 6243595"/>
              <a:gd name="connsiteX193" fmla="*/ 1000125 w 2352349"/>
              <a:gd name="connsiteY193" fmla="*/ 1137695 h 6243595"/>
              <a:gd name="connsiteX194" fmla="*/ 1000125 w 2352349"/>
              <a:gd name="connsiteY194" fmla="*/ 1137695 h 6243595"/>
              <a:gd name="connsiteX195" fmla="*/ 1000125 w 2352349"/>
              <a:gd name="connsiteY195" fmla="*/ 1137695 h 6243595"/>
              <a:gd name="connsiteX196" fmla="*/ 308610 w 2352349"/>
              <a:gd name="connsiteY196" fmla="*/ 3159853 h 6243595"/>
              <a:gd name="connsiteX197" fmla="*/ 474345 w 2352349"/>
              <a:gd name="connsiteY197" fmla="*/ 2953160 h 6243595"/>
              <a:gd name="connsiteX198" fmla="*/ 262890 w 2352349"/>
              <a:gd name="connsiteY198" fmla="*/ 3128421 h 6243595"/>
              <a:gd name="connsiteX199" fmla="*/ 308610 w 2352349"/>
              <a:gd name="connsiteY199" fmla="*/ 3159853 h 6243595"/>
              <a:gd name="connsiteX200" fmla="*/ 308610 w 2352349"/>
              <a:gd name="connsiteY200" fmla="*/ 3159853 h 6243595"/>
              <a:gd name="connsiteX201" fmla="*/ 308610 w 2352349"/>
              <a:gd name="connsiteY201" fmla="*/ 3159853 h 6243595"/>
              <a:gd name="connsiteX202" fmla="*/ 308610 w 2352349"/>
              <a:gd name="connsiteY202" fmla="*/ 3159853 h 6243595"/>
              <a:gd name="connsiteX0" fmla="*/ 1581150 w 2352349"/>
              <a:gd name="connsiteY0" fmla="*/ 6152608 h 6180230"/>
              <a:gd name="connsiteX1" fmla="*/ 1533525 w 2352349"/>
              <a:gd name="connsiteY1" fmla="*/ 5835426 h 6180230"/>
              <a:gd name="connsiteX2" fmla="*/ 1481137 w 2352349"/>
              <a:gd name="connsiteY2" fmla="*/ 5719221 h 6180230"/>
              <a:gd name="connsiteX3" fmla="*/ 1451610 w 2352349"/>
              <a:gd name="connsiteY3" fmla="*/ 5710648 h 6180230"/>
              <a:gd name="connsiteX4" fmla="*/ 1392555 w 2352349"/>
              <a:gd name="connsiteY4" fmla="*/ 5482048 h 6180230"/>
              <a:gd name="connsiteX5" fmla="*/ 1385887 w 2352349"/>
              <a:gd name="connsiteY5" fmla="*/ 5448710 h 6180230"/>
              <a:gd name="connsiteX6" fmla="*/ 1338262 w 2352349"/>
              <a:gd name="connsiteY6" fmla="*/ 5135338 h 6180230"/>
              <a:gd name="connsiteX7" fmla="*/ 1328737 w 2352349"/>
              <a:gd name="connsiteY7" fmla="*/ 5105810 h 6180230"/>
              <a:gd name="connsiteX8" fmla="*/ 1242060 w 2352349"/>
              <a:gd name="connsiteY8" fmla="*/ 4685758 h 6180230"/>
              <a:gd name="connsiteX9" fmla="*/ 1236345 w 2352349"/>
              <a:gd name="connsiteY9" fmla="*/ 4654326 h 6180230"/>
              <a:gd name="connsiteX10" fmla="*/ 1226820 w 2352349"/>
              <a:gd name="connsiteY10" fmla="*/ 4592413 h 6180230"/>
              <a:gd name="connsiteX11" fmla="*/ 1184910 w 2352349"/>
              <a:gd name="connsiteY11" fmla="*/ 4276183 h 6180230"/>
              <a:gd name="connsiteX12" fmla="*/ 1119187 w 2352349"/>
              <a:gd name="connsiteY12" fmla="*/ 3858988 h 6180230"/>
              <a:gd name="connsiteX13" fmla="*/ 1090612 w 2352349"/>
              <a:gd name="connsiteY13" fmla="*/ 3904708 h 6180230"/>
              <a:gd name="connsiteX14" fmla="*/ 1073467 w 2352349"/>
              <a:gd name="connsiteY14" fmla="*/ 4117115 h 6180230"/>
              <a:gd name="connsiteX15" fmla="*/ 1074420 w 2352349"/>
              <a:gd name="connsiteY15" fmla="*/ 4281898 h 6180230"/>
              <a:gd name="connsiteX16" fmla="*/ 1031557 w 2352349"/>
              <a:gd name="connsiteY16" fmla="*/ 4610510 h 6180230"/>
              <a:gd name="connsiteX17" fmla="*/ 1027747 w 2352349"/>
              <a:gd name="connsiteY17" fmla="*/ 5082951 h 6180230"/>
              <a:gd name="connsiteX18" fmla="*/ 1020127 w 2352349"/>
              <a:gd name="connsiteY18" fmla="*/ 5290596 h 6180230"/>
              <a:gd name="connsiteX19" fmla="*/ 1036320 w 2352349"/>
              <a:gd name="connsiteY19" fmla="*/ 5465855 h 6180230"/>
              <a:gd name="connsiteX20" fmla="*/ 1042987 w 2352349"/>
              <a:gd name="connsiteY20" fmla="*/ 5495383 h 6180230"/>
              <a:gd name="connsiteX21" fmla="*/ 1050607 w 2352349"/>
              <a:gd name="connsiteY21" fmla="*/ 5523958 h 6180230"/>
              <a:gd name="connsiteX22" fmla="*/ 1057275 w 2352349"/>
              <a:gd name="connsiteY22" fmla="*/ 5921151 h 6180230"/>
              <a:gd name="connsiteX23" fmla="*/ 1040130 w 2352349"/>
              <a:gd name="connsiteY23" fmla="*/ 5950678 h 6180230"/>
              <a:gd name="connsiteX24" fmla="*/ 981075 w 2352349"/>
              <a:gd name="connsiteY24" fmla="*/ 6142063 h 6180230"/>
              <a:gd name="connsiteX25" fmla="*/ 1495425 w 2352349"/>
              <a:gd name="connsiteY25" fmla="*/ 6142130 h 6180230"/>
              <a:gd name="connsiteX26" fmla="*/ 601027 w 2352349"/>
              <a:gd name="connsiteY26" fmla="*/ 6142130 h 6180230"/>
              <a:gd name="connsiteX27" fmla="*/ 623887 w 2352349"/>
              <a:gd name="connsiteY27" fmla="*/ 6052596 h 6180230"/>
              <a:gd name="connsiteX28" fmla="*/ 640080 w 2352349"/>
              <a:gd name="connsiteY28" fmla="*/ 5933533 h 6180230"/>
              <a:gd name="connsiteX29" fmla="*/ 556260 w 2352349"/>
              <a:gd name="connsiteY29" fmla="*/ 5467760 h 6180230"/>
              <a:gd name="connsiteX30" fmla="*/ 555307 w 2352349"/>
              <a:gd name="connsiteY30" fmla="*/ 5461093 h 6180230"/>
              <a:gd name="connsiteX31" fmla="*/ 526732 w 2352349"/>
              <a:gd name="connsiteY31" fmla="*/ 5021038 h 6180230"/>
              <a:gd name="connsiteX32" fmla="*/ 483870 w 2352349"/>
              <a:gd name="connsiteY32" fmla="*/ 4718143 h 6180230"/>
              <a:gd name="connsiteX33" fmla="*/ 405765 w 2352349"/>
              <a:gd name="connsiteY33" fmla="*/ 4272373 h 6180230"/>
              <a:gd name="connsiteX34" fmla="*/ 383857 w 2352349"/>
              <a:gd name="connsiteY34" fmla="*/ 3880896 h 6180230"/>
              <a:gd name="connsiteX35" fmla="*/ 345757 w 2352349"/>
              <a:gd name="connsiteY35" fmla="*/ 3440840 h 6180230"/>
              <a:gd name="connsiteX36" fmla="*/ 341947 w 2352349"/>
              <a:gd name="connsiteY36" fmla="*/ 3311300 h 6180230"/>
              <a:gd name="connsiteX37" fmla="*/ 328612 w 2352349"/>
              <a:gd name="connsiteY37" fmla="*/ 3226528 h 6180230"/>
              <a:gd name="connsiteX38" fmla="*/ 299085 w 2352349"/>
              <a:gd name="connsiteY38" fmla="*/ 3191285 h 6180230"/>
              <a:gd name="connsiteX39" fmla="*/ 224790 w 2352349"/>
              <a:gd name="connsiteY39" fmla="*/ 3132231 h 6180230"/>
              <a:gd name="connsiteX40" fmla="*/ 189547 w 2352349"/>
              <a:gd name="connsiteY40" fmla="*/ 3087463 h 6180230"/>
              <a:gd name="connsiteX41" fmla="*/ 104775 w 2352349"/>
              <a:gd name="connsiteY41" fmla="*/ 2921728 h 6180230"/>
              <a:gd name="connsiteX42" fmla="*/ 92392 w 2352349"/>
              <a:gd name="connsiteY42" fmla="*/ 2734085 h 6180230"/>
              <a:gd name="connsiteX43" fmla="*/ 91440 w 2352349"/>
              <a:gd name="connsiteY43" fmla="*/ 2715035 h 6180230"/>
              <a:gd name="connsiteX44" fmla="*/ 39052 w 2352349"/>
              <a:gd name="connsiteY44" fmla="*/ 2520725 h 6180230"/>
              <a:gd name="connsiteX45" fmla="*/ 39052 w 2352349"/>
              <a:gd name="connsiteY45" fmla="*/ 2520725 h 6180230"/>
              <a:gd name="connsiteX46" fmla="*/ 39052 w 2352349"/>
              <a:gd name="connsiteY46" fmla="*/ 2520725 h 6180230"/>
              <a:gd name="connsiteX47" fmla="*/ 39052 w 2352349"/>
              <a:gd name="connsiteY47" fmla="*/ 2520725 h 6180230"/>
              <a:gd name="connsiteX48" fmla="*/ 0 w 2352349"/>
              <a:gd name="connsiteY48" fmla="*/ 2175920 h 6180230"/>
              <a:gd name="connsiteX49" fmla="*/ 13335 w 2352349"/>
              <a:gd name="connsiteY49" fmla="*/ 2068288 h 6180230"/>
              <a:gd name="connsiteX50" fmla="*/ 55245 w 2352349"/>
              <a:gd name="connsiteY50" fmla="*/ 1879693 h 6180230"/>
              <a:gd name="connsiteX51" fmla="*/ 156210 w 2352349"/>
              <a:gd name="connsiteY51" fmla="*/ 1108168 h 6180230"/>
              <a:gd name="connsiteX52" fmla="*/ 204787 w 2352349"/>
              <a:gd name="connsiteY52" fmla="*/ 1063400 h 6180230"/>
              <a:gd name="connsiteX53" fmla="*/ 645795 w 2352349"/>
              <a:gd name="connsiteY53" fmla="*/ 918620 h 6180230"/>
              <a:gd name="connsiteX54" fmla="*/ 710565 w 2352349"/>
              <a:gd name="connsiteY54" fmla="*/ 885283 h 6180230"/>
              <a:gd name="connsiteX55" fmla="*/ 772477 w 2352349"/>
              <a:gd name="connsiteY55" fmla="*/ 846230 h 6180230"/>
              <a:gd name="connsiteX56" fmla="*/ 851535 w 2352349"/>
              <a:gd name="connsiteY56" fmla="*/ 664303 h 6180230"/>
              <a:gd name="connsiteX57" fmla="*/ 844867 w 2352349"/>
              <a:gd name="connsiteY57" fmla="*/ 586198 h 6180230"/>
              <a:gd name="connsiteX58" fmla="*/ 824865 w 2352349"/>
              <a:gd name="connsiteY58" fmla="*/ 496663 h 6180230"/>
              <a:gd name="connsiteX59" fmla="*/ 808672 w 2352349"/>
              <a:gd name="connsiteY59" fmla="*/ 367123 h 6180230"/>
              <a:gd name="connsiteX60" fmla="*/ 809625 w 2352349"/>
              <a:gd name="connsiteY60" fmla="*/ 364265 h 6180230"/>
              <a:gd name="connsiteX61" fmla="*/ 831532 w 2352349"/>
              <a:gd name="connsiteY61" fmla="*/ 341405 h 6180230"/>
              <a:gd name="connsiteX62" fmla="*/ 848677 w 2352349"/>
              <a:gd name="connsiteY62" fmla="*/ 360455 h 6180230"/>
              <a:gd name="connsiteX63" fmla="*/ 847725 w 2352349"/>
              <a:gd name="connsiteY63" fmla="*/ 325213 h 6180230"/>
              <a:gd name="connsiteX64" fmla="*/ 848677 w 2352349"/>
              <a:gd name="connsiteY64" fmla="*/ 282350 h 6180230"/>
              <a:gd name="connsiteX65" fmla="*/ 856297 w 2352349"/>
              <a:gd name="connsiteY65" fmla="*/ 249013 h 6180230"/>
              <a:gd name="connsiteX66" fmla="*/ 862012 w 2352349"/>
              <a:gd name="connsiteY66" fmla="*/ 229010 h 6180230"/>
              <a:gd name="connsiteX67" fmla="*/ 865822 w 2352349"/>
              <a:gd name="connsiteY67" fmla="*/ 209008 h 6180230"/>
              <a:gd name="connsiteX68" fmla="*/ 871537 w 2352349"/>
              <a:gd name="connsiteY68" fmla="*/ 189005 h 6180230"/>
              <a:gd name="connsiteX69" fmla="*/ 878205 w 2352349"/>
              <a:gd name="connsiteY69" fmla="*/ 169003 h 6180230"/>
              <a:gd name="connsiteX70" fmla="*/ 885825 w 2352349"/>
              <a:gd name="connsiteY70" fmla="*/ 144238 h 6180230"/>
              <a:gd name="connsiteX71" fmla="*/ 898207 w 2352349"/>
              <a:gd name="connsiteY71" fmla="*/ 128998 h 6180230"/>
              <a:gd name="connsiteX72" fmla="*/ 913447 w 2352349"/>
              <a:gd name="connsiteY72" fmla="*/ 108995 h 6180230"/>
              <a:gd name="connsiteX73" fmla="*/ 929640 w 2352349"/>
              <a:gd name="connsiteY73" fmla="*/ 91850 h 6180230"/>
              <a:gd name="connsiteX74" fmla="*/ 945832 w 2352349"/>
              <a:gd name="connsiteY74" fmla="*/ 78515 h 6180230"/>
              <a:gd name="connsiteX75" fmla="*/ 961072 w 2352349"/>
              <a:gd name="connsiteY75" fmla="*/ 62323 h 6180230"/>
              <a:gd name="connsiteX76" fmla="*/ 978217 w 2352349"/>
              <a:gd name="connsiteY76" fmla="*/ 45178 h 6180230"/>
              <a:gd name="connsiteX77" fmla="*/ 997267 w 2352349"/>
              <a:gd name="connsiteY77" fmla="*/ 41368 h 6180230"/>
              <a:gd name="connsiteX78" fmla="*/ 1026795 w 2352349"/>
              <a:gd name="connsiteY78" fmla="*/ 28985 h 6180230"/>
              <a:gd name="connsiteX79" fmla="*/ 1058227 w 2352349"/>
              <a:gd name="connsiteY79" fmla="*/ 19460 h 6180230"/>
              <a:gd name="connsiteX80" fmla="*/ 1090612 w 2352349"/>
              <a:gd name="connsiteY80" fmla="*/ 12793 h 6180230"/>
              <a:gd name="connsiteX81" fmla="*/ 1122997 w 2352349"/>
              <a:gd name="connsiteY81" fmla="*/ 7078 h 6180230"/>
              <a:gd name="connsiteX82" fmla="*/ 1156335 w 2352349"/>
              <a:gd name="connsiteY82" fmla="*/ 3268 h 6180230"/>
              <a:gd name="connsiteX83" fmla="*/ 1189672 w 2352349"/>
              <a:gd name="connsiteY83" fmla="*/ 2315 h 6180230"/>
              <a:gd name="connsiteX84" fmla="*/ 1208722 w 2352349"/>
              <a:gd name="connsiteY84" fmla="*/ 3268 h 6180230"/>
              <a:gd name="connsiteX85" fmla="*/ 1228725 w 2352349"/>
              <a:gd name="connsiteY85" fmla="*/ 8983 h 6180230"/>
              <a:gd name="connsiteX86" fmla="*/ 1247775 w 2352349"/>
              <a:gd name="connsiteY86" fmla="*/ 15650 h 6180230"/>
              <a:gd name="connsiteX87" fmla="*/ 1257300 w 2352349"/>
              <a:gd name="connsiteY87" fmla="*/ 6125 h 6180230"/>
              <a:gd name="connsiteX88" fmla="*/ 1263015 w 2352349"/>
              <a:gd name="connsiteY88" fmla="*/ 28985 h 6180230"/>
              <a:gd name="connsiteX89" fmla="*/ 1284922 w 2352349"/>
              <a:gd name="connsiteY89" fmla="*/ 44225 h 6180230"/>
              <a:gd name="connsiteX90" fmla="*/ 1308735 w 2352349"/>
              <a:gd name="connsiteY90" fmla="*/ 69943 h 6180230"/>
              <a:gd name="connsiteX91" fmla="*/ 1328737 w 2352349"/>
              <a:gd name="connsiteY91" fmla="*/ 91850 h 6180230"/>
              <a:gd name="connsiteX92" fmla="*/ 1345882 w 2352349"/>
              <a:gd name="connsiteY92" fmla="*/ 108995 h 6180230"/>
              <a:gd name="connsiteX93" fmla="*/ 1363027 w 2352349"/>
              <a:gd name="connsiteY93" fmla="*/ 128998 h 6180230"/>
              <a:gd name="connsiteX94" fmla="*/ 1378267 w 2352349"/>
              <a:gd name="connsiteY94" fmla="*/ 150905 h 6180230"/>
              <a:gd name="connsiteX95" fmla="*/ 1391602 w 2352349"/>
              <a:gd name="connsiteY95" fmla="*/ 170908 h 6180230"/>
              <a:gd name="connsiteX96" fmla="*/ 1402080 w 2352349"/>
              <a:gd name="connsiteY96" fmla="*/ 197578 h 6180230"/>
              <a:gd name="connsiteX97" fmla="*/ 1407795 w 2352349"/>
              <a:gd name="connsiteY97" fmla="*/ 217580 h 6180230"/>
              <a:gd name="connsiteX98" fmla="*/ 1411605 w 2352349"/>
              <a:gd name="connsiteY98" fmla="*/ 232820 h 6180230"/>
              <a:gd name="connsiteX99" fmla="*/ 1415415 w 2352349"/>
              <a:gd name="connsiteY99" fmla="*/ 270920 h 6180230"/>
              <a:gd name="connsiteX100" fmla="*/ 1412557 w 2352349"/>
              <a:gd name="connsiteY100" fmla="*/ 311878 h 6180230"/>
              <a:gd name="connsiteX101" fmla="*/ 1418272 w 2352349"/>
              <a:gd name="connsiteY101" fmla="*/ 387125 h 6180230"/>
              <a:gd name="connsiteX102" fmla="*/ 1418272 w 2352349"/>
              <a:gd name="connsiteY102" fmla="*/ 387125 h 6180230"/>
              <a:gd name="connsiteX103" fmla="*/ 1463040 w 2352349"/>
              <a:gd name="connsiteY103" fmla="*/ 404270 h 6180230"/>
              <a:gd name="connsiteX104" fmla="*/ 1449705 w 2352349"/>
              <a:gd name="connsiteY104" fmla="*/ 488090 h 6180230"/>
              <a:gd name="connsiteX105" fmla="*/ 1434465 w 2352349"/>
              <a:gd name="connsiteY105" fmla="*/ 508093 h 6180230"/>
              <a:gd name="connsiteX106" fmla="*/ 1316355 w 2352349"/>
              <a:gd name="connsiteY106" fmla="*/ 734788 h 6180230"/>
              <a:gd name="connsiteX107" fmla="*/ 1439227 w 2352349"/>
              <a:gd name="connsiteY107" fmla="*/ 948148 h 6180230"/>
              <a:gd name="connsiteX108" fmla="*/ 1802130 w 2352349"/>
              <a:gd name="connsiteY108" fmla="*/ 1071973 h 6180230"/>
              <a:gd name="connsiteX109" fmla="*/ 1880235 w 2352349"/>
              <a:gd name="connsiteY109" fmla="*/ 1174843 h 6180230"/>
              <a:gd name="connsiteX110" fmla="*/ 1904047 w 2352349"/>
              <a:gd name="connsiteY110" fmla="*/ 1385345 h 6180230"/>
              <a:gd name="connsiteX111" fmla="*/ 1974532 w 2352349"/>
              <a:gd name="connsiteY111" fmla="*/ 2002565 h 6180230"/>
              <a:gd name="connsiteX112" fmla="*/ 1986915 w 2352349"/>
              <a:gd name="connsiteY112" fmla="*/ 2118770 h 6180230"/>
              <a:gd name="connsiteX113" fmla="*/ 2015490 w 2352349"/>
              <a:gd name="connsiteY113" fmla="*/ 2198781 h 6180230"/>
              <a:gd name="connsiteX114" fmla="*/ 2030730 w 2352349"/>
              <a:gd name="connsiteY114" fmla="*/ 2266408 h 6180230"/>
              <a:gd name="connsiteX115" fmla="*/ 2027872 w 2352349"/>
              <a:gd name="connsiteY115" fmla="*/ 2435000 h 6180230"/>
              <a:gd name="connsiteX116" fmla="*/ 2035492 w 2352349"/>
              <a:gd name="connsiteY116" fmla="*/ 2496913 h 6180230"/>
              <a:gd name="connsiteX117" fmla="*/ 2059305 w 2352349"/>
              <a:gd name="connsiteY117" fmla="*/ 3029360 h 6180230"/>
              <a:gd name="connsiteX118" fmla="*/ 2049780 w 2352349"/>
              <a:gd name="connsiteY118" fmla="*/ 3144613 h 6180230"/>
              <a:gd name="connsiteX119" fmla="*/ 2040255 w 2352349"/>
              <a:gd name="connsiteY119" fmla="*/ 3247483 h 6180230"/>
              <a:gd name="connsiteX120" fmla="*/ 2063115 w 2352349"/>
              <a:gd name="connsiteY120" fmla="*/ 3337018 h 6180230"/>
              <a:gd name="connsiteX121" fmla="*/ 2053590 w 2352349"/>
              <a:gd name="connsiteY121" fmla="*/ 3437031 h 6180230"/>
              <a:gd name="connsiteX122" fmla="*/ 2040255 w 2352349"/>
              <a:gd name="connsiteY122" fmla="*/ 3637056 h 6180230"/>
              <a:gd name="connsiteX123" fmla="*/ 2128837 w 2352349"/>
              <a:gd name="connsiteY123" fmla="*/ 3879943 h 6180230"/>
              <a:gd name="connsiteX124" fmla="*/ 2191702 w 2352349"/>
              <a:gd name="connsiteY124" fmla="*/ 3902803 h 6180230"/>
              <a:gd name="connsiteX125" fmla="*/ 2234565 w 2352349"/>
              <a:gd name="connsiteY125" fmla="*/ 4003768 h 6180230"/>
              <a:gd name="connsiteX126" fmla="*/ 2325052 w 2352349"/>
              <a:gd name="connsiteY126" fmla="*/ 4223796 h 6180230"/>
              <a:gd name="connsiteX127" fmla="*/ 2335530 w 2352349"/>
              <a:gd name="connsiteY127" fmla="*/ 4362860 h 6180230"/>
              <a:gd name="connsiteX128" fmla="*/ 2343150 w 2352349"/>
              <a:gd name="connsiteY128" fmla="*/ 4656231 h 6180230"/>
              <a:gd name="connsiteX129" fmla="*/ 2329815 w 2352349"/>
              <a:gd name="connsiteY129" fmla="*/ 4801010 h 6180230"/>
              <a:gd name="connsiteX130" fmla="*/ 2247900 w 2352349"/>
              <a:gd name="connsiteY130" fmla="*/ 4903880 h 6180230"/>
              <a:gd name="connsiteX131" fmla="*/ 2101215 w 2352349"/>
              <a:gd name="connsiteY131" fmla="*/ 4913405 h 6180230"/>
              <a:gd name="connsiteX132" fmla="*/ 2038350 w 2352349"/>
              <a:gd name="connsiteY132" fmla="*/ 4906738 h 6180230"/>
              <a:gd name="connsiteX133" fmla="*/ 1917382 w 2352349"/>
              <a:gd name="connsiteY133" fmla="*/ 4896260 h 6180230"/>
              <a:gd name="connsiteX134" fmla="*/ 1926907 w 2352349"/>
              <a:gd name="connsiteY134" fmla="*/ 5273451 h 6180230"/>
              <a:gd name="connsiteX135" fmla="*/ 1934527 w 2352349"/>
              <a:gd name="connsiteY135" fmla="*/ 5338221 h 6180230"/>
              <a:gd name="connsiteX136" fmla="*/ 1938337 w 2352349"/>
              <a:gd name="connsiteY136" fmla="*/ 5369653 h 6180230"/>
              <a:gd name="connsiteX137" fmla="*/ 1983105 w 2352349"/>
              <a:gd name="connsiteY137" fmla="*/ 5695408 h 6180230"/>
              <a:gd name="connsiteX138" fmla="*/ 1931670 w 2352349"/>
              <a:gd name="connsiteY138" fmla="*/ 5731603 h 6180230"/>
              <a:gd name="connsiteX139" fmla="*/ 1974532 w 2352349"/>
              <a:gd name="connsiteY139" fmla="*/ 5780180 h 6180230"/>
              <a:gd name="connsiteX140" fmla="*/ 1986915 w 2352349"/>
              <a:gd name="connsiteY140" fmla="*/ 5806851 h 6180230"/>
              <a:gd name="connsiteX141" fmla="*/ 2009775 w 2352349"/>
              <a:gd name="connsiteY141" fmla="*/ 5893528 h 6180230"/>
              <a:gd name="connsiteX142" fmla="*/ 2127885 w 2352349"/>
              <a:gd name="connsiteY142" fmla="*/ 6039260 h 6180230"/>
              <a:gd name="connsiteX143" fmla="*/ 2212657 w 2352349"/>
              <a:gd name="connsiteY143" fmla="*/ 6086885 h 6180230"/>
              <a:gd name="connsiteX144" fmla="*/ 2257425 w 2352349"/>
              <a:gd name="connsiteY144" fmla="*/ 6180230 h 6180230"/>
              <a:gd name="connsiteX145" fmla="*/ 1975485 w 2352349"/>
              <a:gd name="connsiteY145" fmla="*/ 3767548 h 6180230"/>
              <a:gd name="connsiteX146" fmla="*/ 1924050 w 2352349"/>
              <a:gd name="connsiteY146" fmla="*/ 3635150 h 6180230"/>
              <a:gd name="connsiteX147" fmla="*/ 1913572 w 2352349"/>
              <a:gd name="connsiteY147" fmla="*/ 3636103 h 6180230"/>
              <a:gd name="connsiteX148" fmla="*/ 1901190 w 2352349"/>
              <a:gd name="connsiteY148" fmla="*/ 3772310 h 6180230"/>
              <a:gd name="connsiteX149" fmla="*/ 1975485 w 2352349"/>
              <a:gd name="connsiteY149" fmla="*/ 3767548 h 6180230"/>
              <a:gd name="connsiteX150" fmla="*/ 1975485 w 2352349"/>
              <a:gd name="connsiteY150" fmla="*/ 3767548 h 6180230"/>
              <a:gd name="connsiteX151" fmla="*/ 1975485 w 2352349"/>
              <a:gd name="connsiteY151" fmla="*/ 3767548 h 6180230"/>
              <a:gd name="connsiteX152" fmla="*/ 1975485 w 2352349"/>
              <a:gd name="connsiteY152" fmla="*/ 3767548 h 6180230"/>
              <a:gd name="connsiteX153" fmla="*/ 1829752 w 2352349"/>
              <a:gd name="connsiteY153" fmla="*/ 3157948 h 6180230"/>
              <a:gd name="connsiteX154" fmla="*/ 2005965 w 2352349"/>
              <a:gd name="connsiteY154" fmla="*/ 3157948 h 6180230"/>
              <a:gd name="connsiteX155" fmla="*/ 1969770 w 2352349"/>
              <a:gd name="connsiteY155" fmla="*/ 3073175 h 6180230"/>
              <a:gd name="connsiteX156" fmla="*/ 1817370 w 2352349"/>
              <a:gd name="connsiteY156" fmla="*/ 3089368 h 6180230"/>
              <a:gd name="connsiteX157" fmla="*/ 1829752 w 2352349"/>
              <a:gd name="connsiteY157" fmla="*/ 3157948 h 6180230"/>
              <a:gd name="connsiteX158" fmla="*/ 1829752 w 2352349"/>
              <a:gd name="connsiteY158" fmla="*/ 3157948 h 6180230"/>
              <a:gd name="connsiteX159" fmla="*/ 1829752 w 2352349"/>
              <a:gd name="connsiteY159" fmla="*/ 3157948 h 6180230"/>
              <a:gd name="connsiteX160" fmla="*/ 1829752 w 2352349"/>
              <a:gd name="connsiteY160" fmla="*/ 3157948 h 6180230"/>
              <a:gd name="connsiteX161" fmla="*/ 1787842 w 2352349"/>
              <a:gd name="connsiteY161" fmla="*/ 3382738 h 6180230"/>
              <a:gd name="connsiteX162" fmla="*/ 1804035 w 2352349"/>
              <a:gd name="connsiteY162" fmla="*/ 3176046 h 6180230"/>
              <a:gd name="connsiteX163" fmla="*/ 1724025 w 2352349"/>
              <a:gd name="connsiteY163" fmla="*/ 3024598 h 6180230"/>
              <a:gd name="connsiteX164" fmla="*/ 1787842 w 2352349"/>
              <a:gd name="connsiteY164" fmla="*/ 3382738 h 6180230"/>
              <a:gd name="connsiteX165" fmla="*/ 1787842 w 2352349"/>
              <a:gd name="connsiteY165" fmla="*/ 3382738 h 6180230"/>
              <a:gd name="connsiteX166" fmla="*/ 1787842 w 2352349"/>
              <a:gd name="connsiteY166" fmla="*/ 3382738 h 6180230"/>
              <a:gd name="connsiteX167" fmla="*/ 1787842 w 2352349"/>
              <a:gd name="connsiteY167" fmla="*/ 3382738 h 6180230"/>
              <a:gd name="connsiteX168" fmla="*/ 1276350 w 2352349"/>
              <a:gd name="connsiteY168" fmla="*/ 1373915 h 6180230"/>
              <a:gd name="connsiteX169" fmla="*/ 1279207 w 2352349"/>
              <a:gd name="connsiteY169" fmla="*/ 1051018 h 6180230"/>
              <a:gd name="connsiteX170" fmla="*/ 1206817 w 2352349"/>
              <a:gd name="connsiteY170" fmla="*/ 1155793 h 6180230"/>
              <a:gd name="connsiteX171" fmla="*/ 1189672 w 2352349"/>
              <a:gd name="connsiteY171" fmla="*/ 1130075 h 6180230"/>
              <a:gd name="connsiteX172" fmla="*/ 1168717 w 2352349"/>
              <a:gd name="connsiteY172" fmla="*/ 1102453 h 6180230"/>
              <a:gd name="connsiteX173" fmla="*/ 1159192 w 2352349"/>
              <a:gd name="connsiteY173" fmla="*/ 1107215 h 6180230"/>
              <a:gd name="connsiteX174" fmla="*/ 1276350 w 2352349"/>
              <a:gd name="connsiteY174" fmla="*/ 1373915 h 6180230"/>
              <a:gd name="connsiteX175" fmla="*/ 1192530 w 2352349"/>
              <a:gd name="connsiteY175" fmla="*/ 1130075 h 6180230"/>
              <a:gd name="connsiteX176" fmla="*/ 1279207 w 2352349"/>
              <a:gd name="connsiteY176" fmla="*/ 1004345 h 6180230"/>
              <a:gd name="connsiteX177" fmla="*/ 1280160 w 2352349"/>
              <a:gd name="connsiteY177" fmla="*/ 856708 h 6180230"/>
              <a:gd name="connsiteX178" fmla="*/ 1122997 w 2352349"/>
              <a:gd name="connsiteY178" fmla="*/ 965293 h 6180230"/>
              <a:gd name="connsiteX179" fmla="*/ 1192530 w 2352349"/>
              <a:gd name="connsiteY179" fmla="*/ 1130075 h 6180230"/>
              <a:gd name="connsiteX180" fmla="*/ 1192530 w 2352349"/>
              <a:gd name="connsiteY180" fmla="*/ 1130075 h 6180230"/>
              <a:gd name="connsiteX181" fmla="*/ 1192530 w 2352349"/>
              <a:gd name="connsiteY181" fmla="*/ 1130075 h 6180230"/>
              <a:gd name="connsiteX182" fmla="*/ 1192530 w 2352349"/>
              <a:gd name="connsiteY182" fmla="*/ 1130075 h 6180230"/>
              <a:gd name="connsiteX183" fmla="*/ 1034415 w 2352349"/>
              <a:gd name="connsiteY183" fmla="*/ 1407253 h 6180230"/>
              <a:gd name="connsiteX184" fmla="*/ 1062990 w 2352349"/>
              <a:gd name="connsiteY184" fmla="*/ 1115788 h 6180230"/>
              <a:gd name="connsiteX185" fmla="*/ 1042035 w 2352349"/>
              <a:gd name="connsiteY185" fmla="*/ 1111025 h 6180230"/>
              <a:gd name="connsiteX186" fmla="*/ 1002982 w 2352349"/>
              <a:gd name="connsiteY186" fmla="*/ 1168175 h 6180230"/>
              <a:gd name="connsiteX187" fmla="*/ 937260 w 2352349"/>
              <a:gd name="connsiteY187" fmla="*/ 1102453 h 6180230"/>
              <a:gd name="connsiteX188" fmla="*/ 1034415 w 2352349"/>
              <a:gd name="connsiteY188" fmla="*/ 1407253 h 6180230"/>
              <a:gd name="connsiteX189" fmla="*/ 1000125 w 2352349"/>
              <a:gd name="connsiteY189" fmla="*/ 1137695 h 6180230"/>
              <a:gd name="connsiteX190" fmla="*/ 1081087 w 2352349"/>
              <a:gd name="connsiteY190" fmla="*/ 969103 h 6180230"/>
              <a:gd name="connsiteX191" fmla="*/ 861060 w 2352349"/>
              <a:gd name="connsiteY191" fmla="*/ 807178 h 6180230"/>
              <a:gd name="connsiteX192" fmla="*/ 1000125 w 2352349"/>
              <a:gd name="connsiteY192" fmla="*/ 1137695 h 6180230"/>
              <a:gd name="connsiteX193" fmla="*/ 1000125 w 2352349"/>
              <a:gd name="connsiteY193" fmla="*/ 1137695 h 6180230"/>
              <a:gd name="connsiteX194" fmla="*/ 1000125 w 2352349"/>
              <a:gd name="connsiteY194" fmla="*/ 1137695 h 6180230"/>
              <a:gd name="connsiteX195" fmla="*/ 1000125 w 2352349"/>
              <a:gd name="connsiteY195" fmla="*/ 1137695 h 6180230"/>
              <a:gd name="connsiteX196" fmla="*/ 308610 w 2352349"/>
              <a:gd name="connsiteY196" fmla="*/ 3159853 h 6180230"/>
              <a:gd name="connsiteX197" fmla="*/ 474345 w 2352349"/>
              <a:gd name="connsiteY197" fmla="*/ 2953160 h 6180230"/>
              <a:gd name="connsiteX198" fmla="*/ 262890 w 2352349"/>
              <a:gd name="connsiteY198" fmla="*/ 3128421 h 6180230"/>
              <a:gd name="connsiteX199" fmla="*/ 308610 w 2352349"/>
              <a:gd name="connsiteY199" fmla="*/ 3159853 h 6180230"/>
              <a:gd name="connsiteX200" fmla="*/ 308610 w 2352349"/>
              <a:gd name="connsiteY200" fmla="*/ 3159853 h 6180230"/>
              <a:gd name="connsiteX201" fmla="*/ 308610 w 2352349"/>
              <a:gd name="connsiteY201" fmla="*/ 3159853 h 6180230"/>
              <a:gd name="connsiteX202" fmla="*/ 308610 w 2352349"/>
              <a:gd name="connsiteY202" fmla="*/ 3159853 h 6180230"/>
              <a:gd name="connsiteX0" fmla="*/ 1581150 w 2352349"/>
              <a:gd name="connsiteY0" fmla="*/ 6152608 h 6180230"/>
              <a:gd name="connsiteX1" fmla="*/ 1533525 w 2352349"/>
              <a:gd name="connsiteY1" fmla="*/ 5835426 h 6180230"/>
              <a:gd name="connsiteX2" fmla="*/ 1481137 w 2352349"/>
              <a:gd name="connsiteY2" fmla="*/ 5719221 h 6180230"/>
              <a:gd name="connsiteX3" fmla="*/ 1451610 w 2352349"/>
              <a:gd name="connsiteY3" fmla="*/ 5710648 h 6180230"/>
              <a:gd name="connsiteX4" fmla="*/ 1392555 w 2352349"/>
              <a:gd name="connsiteY4" fmla="*/ 5482048 h 6180230"/>
              <a:gd name="connsiteX5" fmla="*/ 1385887 w 2352349"/>
              <a:gd name="connsiteY5" fmla="*/ 5448710 h 6180230"/>
              <a:gd name="connsiteX6" fmla="*/ 1338262 w 2352349"/>
              <a:gd name="connsiteY6" fmla="*/ 5135338 h 6180230"/>
              <a:gd name="connsiteX7" fmla="*/ 1328737 w 2352349"/>
              <a:gd name="connsiteY7" fmla="*/ 5105810 h 6180230"/>
              <a:gd name="connsiteX8" fmla="*/ 1242060 w 2352349"/>
              <a:gd name="connsiteY8" fmla="*/ 4685758 h 6180230"/>
              <a:gd name="connsiteX9" fmla="*/ 1236345 w 2352349"/>
              <a:gd name="connsiteY9" fmla="*/ 4654326 h 6180230"/>
              <a:gd name="connsiteX10" fmla="*/ 1226820 w 2352349"/>
              <a:gd name="connsiteY10" fmla="*/ 4592413 h 6180230"/>
              <a:gd name="connsiteX11" fmla="*/ 1184910 w 2352349"/>
              <a:gd name="connsiteY11" fmla="*/ 4276183 h 6180230"/>
              <a:gd name="connsiteX12" fmla="*/ 1119187 w 2352349"/>
              <a:gd name="connsiteY12" fmla="*/ 3858988 h 6180230"/>
              <a:gd name="connsiteX13" fmla="*/ 1090612 w 2352349"/>
              <a:gd name="connsiteY13" fmla="*/ 3904708 h 6180230"/>
              <a:gd name="connsiteX14" fmla="*/ 1073467 w 2352349"/>
              <a:gd name="connsiteY14" fmla="*/ 4117115 h 6180230"/>
              <a:gd name="connsiteX15" fmla="*/ 1074420 w 2352349"/>
              <a:gd name="connsiteY15" fmla="*/ 4281898 h 6180230"/>
              <a:gd name="connsiteX16" fmla="*/ 1031557 w 2352349"/>
              <a:gd name="connsiteY16" fmla="*/ 4610510 h 6180230"/>
              <a:gd name="connsiteX17" fmla="*/ 1027747 w 2352349"/>
              <a:gd name="connsiteY17" fmla="*/ 5082951 h 6180230"/>
              <a:gd name="connsiteX18" fmla="*/ 1020127 w 2352349"/>
              <a:gd name="connsiteY18" fmla="*/ 5290596 h 6180230"/>
              <a:gd name="connsiteX19" fmla="*/ 1036320 w 2352349"/>
              <a:gd name="connsiteY19" fmla="*/ 5465855 h 6180230"/>
              <a:gd name="connsiteX20" fmla="*/ 1042987 w 2352349"/>
              <a:gd name="connsiteY20" fmla="*/ 5495383 h 6180230"/>
              <a:gd name="connsiteX21" fmla="*/ 1050607 w 2352349"/>
              <a:gd name="connsiteY21" fmla="*/ 5523958 h 6180230"/>
              <a:gd name="connsiteX22" fmla="*/ 1057275 w 2352349"/>
              <a:gd name="connsiteY22" fmla="*/ 5921151 h 6180230"/>
              <a:gd name="connsiteX23" fmla="*/ 1040130 w 2352349"/>
              <a:gd name="connsiteY23" fmla="*/ 5950678 h 6180230"/>
              <a:gd name="connsiteX24" fmla="*/ 981075 w 2352349"/>
              <a:gd name="connsiteY24" fmla="*/ 6142063 h 6180230"/>
              <a:gd name="connsiteX25" fmla="*/ 1584946 w 2352349"/>
              <a:gd name="connsiteY25" fmla="*/ 6148524 h 6180230"/>
              <a:gd name="connsiteX26" fmla="*/ 601027 w 2352349"/>
              <a:gd name="connsiteY26" fmla="*/ 6142130 h 6180230"/>
              <a:gd name="connsiteX27" fmla="*/ 623887 w 2352349"/>
              <a:gd name="connsiteY27" fmla="*/ 6052596 h 6180230"/>
              <a:gd name="connsiteX28" fmla="*/ 640080 w 2352349"/>
              <a:gd name="connsiteY28" fmla="*/ 5933533 h 6180230"/>
              <a:gd name="connsiteX29" fmla="*/ 556260 w 2352349"/>
              <a:gd name="connsiteY29" fmla="*/ 5467760 h 6180230"/>
              <a:gd name="connsiteX30" fmla="*/ 555307 w 2352349"/>
              <a:gd name="connsiteY30" fmla="*/ 5461093 h 6180230"/>
              <a:gd name="connsiteX31" fmla="*/ 526732 w 2352349"/>
              <a:gd name="connsiteY31" fmla="*/ 5021038 h 6180230"/>
              <a:gd name="connsiteX32" fmla="*/ 483870 w 2352349"/>
              <a:gd name="connsiteY32" fmla="*/ 4718143 h 6180230"/>
              <a:gd name="connsiteX33" fmla="*/ 405765 w 2352349"/>
              <a:gd name="connsiteY33" fmla="*/ 4272373 h 6180230"/>
              <a:gd name="connsiteX34" fmla="*/ 383857 w 2352349"/>
              <a:gd name="connsiteY34" fmla="*/ 3880896 h 6180230"/>
              <a:gd name="connsiteX35" fmla="*/ 345757 w 2352349"/>
              <a:gd name="connsiteY35" fmla="*/ 3440840 h 6180230"/>
              <a:gd name="connsiteX36" fmla="*/ 341947 w 2352349"/>
              <a:gd name="connsiteY36" fmla="*/ 3311300 h 6180230"/>
              <a:gd name="connsiteX37" fmla="*/ 328612 w 2352349"/>
              <a:gd name="connsiteY37" fmla="*/ 3226528 h 6180230"/>
              <a:gd name="connsiteX38" fmla="*/ 299085 w 2352349"/>
              <a:gd name="connsiteY38" fmla="*/ 3191285 h 6180230"/>
              <a:gd name="connsiteX39" fmla="*/ 224790 w 2352349"/>
              <a:gd name="connsiteY39" fmla="*/ 3132231 h 6180230"/>
              <a:gd name="connsiteX40" fmla="*/ 189547 w 2352349"/>
              <a:gd name="connsiteY40" fmla="*/ 3087463 h 6180230"/>
              <a:gd name="connsiteX41" fmla="*/ 104775 w 2352349"/>
              <a:gd name="connsiteY41" fmla="*/ 2921728 h 6180230"/>
              <a:gd name="connsiteX42" fmla="*/ 92392 w 2352349"/>
              <a:gd name="connsiteY42" fmla="*/ 2734085 h 6180230"/>
              <a:gd name="connsiteX43" fmla="*/ 91440 w 2352349"/>
              <a:gd name="connsiteY43" fmla="*/ 2715035 h 6180230"/>
              <a:gd name="connsiteX44" fmla="*/ 39052 w 2352349"/>
              <a:gd name="connsiteY44" fmla="*/ 2520725 h 6180230"/>
              <a:gd name="connsiteX45" fmla="*/ 39052 w 2352349"/>
              <a:gd name="connsiteY45" fmla="*/ 2520725 h 6180230"/>
              <a:gd name="connsiteX46" fmla="*/ 39052 w 2352349"/>
              <a:gd name="connsiteY46" fmla="*/ 2520725 h 6180230"/>
              <a:gd name="connsiteX47" fmla="*/ 39052 w 2352349"/>
              <a:gd name="connsiteY47" fmla="*/ 2520725 h 6180230"/>
              <a:gd name="connsiteX48" fmla="*/ 0 w 2352349"/>
              <a:gd name="connsiteY48" fmla="*/ 2175920 h 6180230"/>
              <a:gd name="connsiteX49" fmla="*/ 13335 w 2352349"/>
              <a:gd name="connsiteY49" fmla="*/ 2068288 h 6180230"/>
              <a:gd name="connsiteX50" fmla="*/ 55245 w 2352349"/>
              <a:gd name="connsiteY50" fmla="*/ 1879693 h 6180230"/>
              <a:gd name="connsiteX51" fmla="*/ 156210 w 2352349"/>
              <a:gd name="connsiteY51" fmla="*/ 1108168 h 6180230"/>
              <a:gd name="connsiteX52" fmla="*/ 204787 w 2352349"/>
              <a:gd name="connsiteY52" fmla="*/ 1063400 h 6180230"/>
              <a:gd name="connsiteX53" fmla="*/ 645795 w 2352349"/>
              <a:gd name="connsiteY53" fmla="*/ 918620 h 6180230"/>
              <a:gd name="connsiteX54" fmla="*/ 710565 w 2352349"/>
              <a:gd name="connsiteY54" fmla="*/ 885283 h 6180230"/>
              <a:gd name="connsiteX55" fmla="*/ 772477 w 2352349"/>
              <a:gd name="connsiteY55" fmla="*/ 846230 h 6180230"/>
              <a:gd name="connsiteX56" fmla="*/ 851535 w 2352349"/>
              <a:gd name="connsiteY56" fmla="*/ 664303 h 6180230"/>
              <a:gd name="connsiteX57" fmla="*/ 844867 w 2352349"/>
              <a:gd name="connsiteY57" fmla="*/ 586198 h 6180230"/>
              <a:gd name="connsiteX58" fmla="*/ 824865 w 2352349"/>
              <a:gd name="connsiteY58" fmla="*/ 496663 h 6180230"/>
              <a:gd name="connsiteX59" fmla="*/ 808672 w 2352349"/>
              <a:gd name="connsiteY59" fmla="*/ 367123 h 6180230"/>
              <a:gd name="connsiteX60" fmla="*/ 809625 w 2352349"/>
              <a:gd name="connsiteY60" fmla="*/ 364265 h 6180230"/>
              <a:gd name="connsiteX61" fmla="*/ 831532 w 2352349"/>
              <a:gd name="connsiteY61" fmla="*/ 341405 h 6180230"/>
              <a:gd name="connsiteX62" fmla="*/ 848677 w 2352349"/>
              <a:gd name="connsiteY62" fmla="*/ 360455 h 6180230"/>
              <a:gd name="connsiteX63" fmla="*/ 847725 w 2352349"/>
              <a:gd name="connsiteY63" fmla="*/ 325213 h 6180230"/>
              <a:gd name="connsiteX64" fmla="*/ 848677 w 2352349"/>
              <a:gd name="connsiteY64" fmla="*/ 282350 h 6180230"/>
              <a:gd name="connsiteX65" fmla="*/ 856297 w 2352349"/>
              <a:gd name="connsiteY65" fmla="*/ 249013 h 6180230"/>
              <a:gd name="connsiteX66" fmla="*/ 862012 w 2352349"/>
              <a:gd name="connsiteY66" fmla="*/ 229010 h 6180230"/>
              <a:gd name="connsiteX67" fmla="*/ 865822 w 2352349"/>
              <a:gd name="connsiteY67" fmla="*/ 209008 h 6180230"/>
              <a:gd name="connsiteX68" fmla="*/ 871537 w 2352349"/>
              <a:gd name="connsiteY68" fmla="*/ 189005 h 6180230"/>
              <a:gd name="connsiteX69" fmla="*/ 878205 w 2352349"/>
              <a:gd name="connsiteY69" fmla="*/ 169003 h 6180230"/>
              <a:gd name="connsiteX70" fmla="*/ 885825 w 2352349"/>
              <a:gd name="connsiteY70" fmla="*/ 144238 h 6180230"/>
              <a:gd name="connsiteX71" fmla="*/ 898207 w 2352349"/>
              <a:gd name="connsiteY71" fmla="*/ 128998 h 6180230"/>
              <a:gd name="connsiteX72" fmla="*/ 913447 w 2352349"/>
              <a:gd name="connsiteY72" fmla="*/ 108995 h 6180230"/>
              <a:gd name="connsiteX73" fmla="*/ 929640 w 2352349"/>
              <a:gd name="connsiteY73" fmla="*/ 91850 h 6180230"/>
              <a:gd name="connsiteX74" fmla="*/ 945832 w 2352349"/>
              <a:gd name="connsiteY74" fmla="*/ 78515 h 6180230"/>
              <a:gd name="connsiteX75" fmla="*/ 961072 w 2352349"/>
              <a:gd name="connsiteY75" fmla="*/ 62323 h 6180230"/>
              <a:gd name="connsiteX76" fmla="*/ 978217 w 2352349"/>
              <a:gd name="connsiteY76" fmla="*/ 45178 h 6180230"/>
              <a:gd name="connsiteX77" fmla="*/ 997267 w 2352349"/>
              <a:gd name="connsiteY77" fmla="*/ 41368 h 6180230"/>
              <a:gd name="connsiteX78" fmla="*/ 1026795 w 2352349"/>
              <a:gd name="connsiteY78" fmla="*/ 28985 h 6180230"/>
              <a:gd name="connsiteX79" fmla="*/ 1058227 w 2352349"/>
              <a:gd name="connsiteY79" fmla="*/ 19460 h 6180230"/>
              <a:gd name="connsiteX80" fmla="*/ 1090612 w 2352349"/>
              <a:gd name="connsiteY80" fmla="*/ 12793 h 6180230"/>
              <a:gd name="connsiteX81" fmla="*/ 1122997 w 2352349"/>
              <a:gd name="connsiteY81" fmla="*/ 7078 h 6180230"/>
              <a:gd name="connsiteX82" fmla="*/ 1156335 w 2352349"/>
              <a:gd name="connsiteY82" fmla="*/ 3268 h 6180230"/>
              <a:gd name="connsiteX83" fmla="*/ 1189672 w 2352349"/>
              <a:gd name="connsiteY83" fmla="*/ 2315 h 6180230"/>
              <a:gd name="connsiteX84" fmla="*/ 1208722 w 2352349"/>
              <a:gd name="connsiteY84" fmla="*/ 3268 h 6180230"/>
              <a:gd name="connsiteX85" fmla="*/ 1228725 w 2352349"/>
              <a:gd name="connsiteY85" fmla="*/ 8983 h 6180230"/>
              <a:gd name="connsiteX86" fmla="*/ 1247775 w 2352349"/>
              <a:gd name="connsiteY86" fmla="*/ 15650 h 6180230"/>
              <a:gd name="connsiteX87" fmla="*/ 1257300 w 2352349"/>
              <a:gd name="connsiteY87" fmla="*/ 6125 h 6180230"/>
              <a:gd name="connsiteX88" fmla="*/ 1263015 w 2352349"/>
              <a:gd name="connsiteY88" fmla="*/ 28985 h 6180230"/>
              <a:gd name="connsiteX89" fmla="*/ 1284922 w 2352349"/>
              <a:gd name="connsiteY89" fmla="*/ 44225 h 6180230"/>
              <a:gd name="connsiteX90" fmla="*/ 1308735 w 2352349"/>
              <a:gd name="connsiteY90" fmla="*/ 69943 h 6180230"/>
              <a:gd name="connsiteX91" fmla="*/ 1328737 w 2352349"/>
              <a:gd name="connsiteY91" fmla="*/ 91850 h 6180230"/>
              <a:gd name="connsiteX92" fmla="*/ 1345882 w 2352349"/>
              <a:gd name="connsiteY92" fmla="*/ 108995 h 6180230"/>
              <a:gd name="connsiteX93" fmla="*/ 1363027 w 2352349"/>
              <a:gd name="connsiteY93" fmla="*/ 128998 h 6180230"/>
              <a:gd name="connsiteX94" fmla="*/ 1378267 w 2352349"/>
              <a:gd name="connsiteY94" fmla="*/ 150905 h 6180230"/>
              <a:gd name="connsiteX95" fmla="*/ 1391602 w 2352349"/>
              <a:gd name="connsiteY95" fmla="*/ 170908 h 6180230"/>
              <a:gd name="connsiteX96" fmla="*/ 1402080 w 2352349"/>
              <a:gd name="connsiteY96" fmla="*/ 197578 h 6180230"/>
              <a:gd name="connsiteX97" fmla="*/ 1407795 w 2352349"/>
              <a:gd name="connsiteY97" fmla="*/ 217580 h 6180230"/>
              <a:gd name="connsiteX98" fmla="*/ 1411605 w 2352349"/>
              <a:gd name="connsiteY98" fmla="*/ 232820 h 6180230"/>
              <a:gd name="connsiteX99" fmla="*/ 1415415 w 2352349"/>
              <a:gd name="connsiteY99" fmla="*/ 270920 h 6180230"/>
              <a:gd name="connsiteX100" fmla="*/ 1412557 w 2352349"/>
              <a:gd name="connsiteY100" fmla="*/ 311878 h 6180230"/>
              <a:gd name="connsiteX101" fmla="*/ 1418272 w 2352349"/>
              <a:gd name="connsiteY101" fmla="*/ 387125 h 6180230"/>
              <a:gd name="connsiteX102" fmla="*/ 1418272 w 2352349"/>
              <a:gd name="connsiteY102" fmla="*/ 387125 h 6180230"/>
              <a:gd name="connsiteX103" fmla="*/ 1463040 w 2352349"/>
              <a:gd name="connsiteY103" fmla="*/ 404270 h 6180230"/>
              <a:gd name="connsiteX104" fmla="*/ 1449705 w 2352349"/>
              <a:gd name="connsiteY104" fmla="*/ 488090 h 6180230"/>
              <a:gd name="connsiteX105" fmla="*/ 1434465 w 2352349"/>
              <a:gd name="connsiteY105" fmla="*/ 508093 h 6180230"/>
              <a:gd name="connsiteX106" fmla="*/ 1316355 w 2352349"/>
              <a:gd name="connsiteY106" fmla="*/ 734788 h 6180230"/>
              <a:gd name="connsiteX107" fmla="*/ 1439227 w 2352349"/>
              <a:gd name="connsiteY107" fmla="*/ 948148 h 6180230"/>
              <a:gd name="connsiteX108" fmla="*/ 1802130 w 2352349"/>
              <a:gd name="connsiteY108" fmla="*/ 1071973 h 6180230"/>
              <a:gd name="connsiteX109" fmla="*/ 1880235 w 2352349"/>
              <a:gd name="connsiteY109" fmla="*/ 1174843 h 6180230"/>
              <a:gd name="connsiteX110" fmla="*/ 1904047 w 2352349"/>
              <a:gd name="connsiteY110" fmla="*/ 1385345 h 6180230"/>
              <a:gd name="connsiteX111" fmla="*/ 1974532 w 2352349"/>
              <a:gd name="connsiteY111" fmla="*/ 2002565 h 6180230"/>
              <a:gd name="connsiteX112" fmla="*/ 1986915 w 2352349"/>
              <a:gd name="connsiteY112" fmla="*/ 2118770 h 6180230"/>
              <a:gd name="connsiteX113" fmla="*/ 2015490 w 2352349"/>
              <a:gd name="connsiteY113" fmla="*/ 2198781 h 6180230"/>
              <a:gd name="connsiteX114" fmla="*/ 2030730 w 2352349"/>
              <a:gd name="connsiteY114" fmla="*/ 2266408 h 6180230"/>
              <a:gd name="connsiteX115" fmla="*/ 2027872 w 2352349"/>
              <a:gd name="connsiteY115" fmla="*/ 2435000 h 6180230"/>
              <a:gd name="connsiteX116" fmla="*/ 2035492 w 2352349"/>
              <a:gd name="connsiteY116" fmla="*/ 2496913 h 6180230"/>
              <a:gd name="connsiteX117" fmla="*/ 2059305 w 2352349"/>
              <a:gd name="connsiteY117" fmla="*/ 3029360 h 6180230"/>
              <a:gd name="connsiteX118" fmla="*/ 2049780 w 2352349"/>
              <a:gd name="connsiteY118" fmla="*/ 3144613 h 6180230"/>
              <a:gd name="connsiteX119" fmla="*/ 2040255 w 2352349"/>
              <a:gd name="connsiteY119" fmla="*/ 3247483 h 6180230"/>
              <a:gd name="connsiteX120" fmla="*/ 2063115 w 2352349"/>
              <a:gd name="connsiteY120" fmla="*/ 3337018 h 6180230"/>
              <a:gd name="connsiteX121" fmla="*/ 2053590 w 2352349"/>
              <a:gd name="connsiteY121" fmla="*/ 3437031 h 6180230"/>
              <a:gd name="connsiteX122" fmla="*/ 2040255 w 2352349"/>
              <a:gd name="connsiteY122" fmla="*/ 3637056 h 6180230"/>
              <a:gd name="connsiteX123" fmla="*/ 2128837 w 2352349"/>
              <a:gd name="connsiteY123" fmla="*/ 3879943 h 6180230"/>
              <a:gd name="connsiteX124" fmla="*/ 2191702 w 2352349"/>
              <a:gd name="connsiteY124" fmla="*/ 3902803 h 6180230"/>
              <a:gd name="connsiteX125" fmla="*/ 2234565 w 2352349"/>
              <a:gd name="connsiteY125" fmla="*/ 4003768 h 6180230"/>
              <a:gd name="connsiteX126" fmla="*/ 2325052 w 2352349"/>
              <a:gd name="connsiteY126" fmla="*/ 4223796 h 6180230"/>
              <a:gd name="connsiteX127" fmla="*/ 2335530 w 2352349"/>
              <a:gd name="connsiteY127" fmla="*/ 4362860 h 6180230"/>
              <a:gd name="connsiteX128" fmla="*/ 2343150 w 2352349"/>
              <a:gd name="connsiteY128" fmla="*/ 4656231 h 6180230"/>
              <a:gd name="connsiteX129" fmla="*/ 2329815 w 2352349"/>
              <a:gd name="connsiteY129" fmla="*/ 4801010 h 6180230"/>
              <a:gd name="connsiteX130" fmla="*/ 2247900 w 2352349"/>
              <a:gd name="connsiteY130" fmla="*/ 4903880 h 6180230"/>
              <a:gd name="connsiteX131" fmla="*/ 2101215 w 2352349"/>
              <a:gd name="connsiteY131" fmla="*/ 4913405 h 6180230"/>
              <a:gd name="connsiteX132" fmla="*/ 2038350 w 2352349"/>
              <a:gd name="connsiteY132" fmla="*/ 4906738 h 6180230"/>
              <a:gd name="connsiteX133" fmla="*/ 1917382 w 2352349"/>
              <a:gd name="connsiteY133" fmla="*/ 4896260 h 6180230"/>
              <a:gd name="connsiteX134" fmla="*/ 1926907 w 2352349"/>
              <a:gd name="connsiteY134" fmla="*/ 5273451 h 6180230"/>
              <a:gd name="connsiteX135" fmla="*/ 1934527 w 2352349"/>
              <a:gd name="connsiteY135" fmla="*/ 5338221 h 6180230"/>
              <a:gd name="connsiteX136" fmla="*/ 1938337 w 2352349"/>
              <a:gd name="connsiteY136" fmla="*/ 5369653 h 6180230"/>
              <a:gd name="connsiteX137" fmla="*/ 1983105 w 2352349"/>
              <a:gd name="connsiteY137" fmla="*/ 5695408 h 6180230"/>
              <a:gd name="connsiteX138" fmla="*/ 1931670 w 2352349"/>
              <a:gd name="connsiteY138" fmla="*/ 5731603 h 6180230"/>
              <a:gd name="connsiteX139" fmla="*/ 1974532 w 2352349"/>
              <a:gd name="connsiteY139" fmla="*/ 5780180 h 6180230"/>
              <a:gd name="connsiteX140" fmla="*/ 1986915 w 2352349"/>
              <a:gd name="connsiteY140" fmla="*/ 5806851 h 6180230"/>
              <a:gd name="connsiteX141" fmla="*/ 2009775 w 2352349"/>
              <a:gd name="connsiteY141" fmla="*/ 5893528 h 6180230"/>
              <a:gd name="connsiteX142" fmla="*/ 2127885 w 2352349"/>
              <a:gd name="connsiteY142" fmla="*/ 6039260 h 6180230"/>
              <a:gd name="connsiteX143" fmla="*/ 2212657 w 2352349"/>
              <a:gd name="connsiteY143" fmla="*/ 6086885 h 6180230"/>
              <a:gd name="connsiteX144" fmla="*/ 2257425 w 2352349"/>
              <a:gd name="connsiteY144" fmla="*/ 6180230 h 6180230"/>
              <a:gd name="connsiteX145" fmla="*/ 1975485 w 2352349"/>
              <a:gd name="connsiteY145" fmla="*/ 3767548 h 6180230"/>
              <a:gd name="connsiteX146" fmla="*/ 1924050 w 2352349"/>
              <a:gd name="connsiteY146" fmla="*/ 3635150 h 6180230"/>
              <a:gd name="connsiteX147" fmla="*/ 1913572 w 2352349"/>
              <a:gd name="connsiteY147" fmla="*/ 3636103 h 6180230"/>
              <a:gd name="connsiteX148" fmla="*/ 1901190 w 2352349"/>
              <a:gd name="connsiteY148" fmla="*/ 3772310 h 6180230"/>
              <a:gd name="connsiteX149" fmla="*/ 1975485 w 2352349"/>
              <a:gd name="connsiteY149" fmla="*/ 3767548 h 6180230"/>
              <a:gd name="connsiteX150" fmla="*/ 1975485 w 2352349"/>
              <a:gd name="connsiteY150" fmla="*/ 3767548 h 6180230"/>
              <a:gd name="connsiteX151" fmla="*/ 1975485 w 2352349"/>
              <a:gd name="connsiteY151" fmla="*/ 3767548 h 6180230"/>
              <a:gd name="connsiteX152" fmla="*/ 1975485 w 2352349"/>
              <a:gd name="connsiteY152" fmla="*/ 3767548 h 6180230"/>
              <a:gd name="connsiteX153" fmla="*/ 1829752 w 2352349"/>
              <a:gd name="connsiteY153" fmla="*/ 3157948 h 6180230"/>
              <a:gd name="connsiteX154" fmla="*/ 2005965 w 2352349"/>
              <a:gd name="connsiteY154" fmla="*/ 3157948 h 6180230"/>
              <a:gd name="connsiteX155" fmla="*/ 1969770 w 2352349"/>
              <a:gd name="connsiteY155" fmla="*/ 3073175 h 6180230"/>
              <a:gd name="connsiteX156" fmla="*/ 1817370 w 2352349"/>
              <a:gd name="connsiteY156" fmla="*/ 3089368 h 6180230"/>
              <a:gd name="connsiteX157" fmla="*/ 1829752 w 2352349"/>
              <a:gd name="connsiteY157" fmla="*/ 3157948 h 6180230"/>
              <a:gd name="connsiteX158" fmla="*/ 1829752 w 2352349"/>
              <a:gd name="connsiteY158" fmla="*/ 3157948 h 6180230"/>
              <a:gd name="connsiteX159" fmla="*/ 1829752 w 2352349"/>
              <a:gd name="connsiteY159" fmla="*/ 3157948 h 6180230"/>
              <a:gd name="connsiteX160" fmla="*/ 1829752 w 2352349"/>
              <a:gd name="connsiteY160" fmla="*/ 3157948 h 6180230"/>
              <a:gd name="connsiteX161" fmla="*/ 1787842 w 2352349"/>
              <a:gd name="connsiteY161" fmla="*/ 3382738 h 6180230"/>
              <a:gd name="connsiteX162" fmla="*/ 1804035 w 2352349"/>
              <a:gd name="connsiteY162" fmla="*/ 3176046 h 6180230"/>
              <a:gd name="connsiteX163" fmla="*/ 1724025 w 2352349"/>
              <a:gd name="connsiteY163" fmla="*/ 3024598 h 6180230"/>
              <a:gd name="connsiteX164" fmla="*/ 1787842 w 2352349"/>
              <a:gd name="connsiteY164" fmla="*/ 3382738 h 6180230"/>
              <a:gd name="connsiteX165" fmla="*/ 1787842 w 2352349"/>
              <a:gd name="connsiteY165" fmla="*/ 3382738 h 6180230"/>
              <a:gd name="connsiteX166" fmla="*/ 1787842 w 2352349"/>
              <a:gd name="connsiteY166" fmla="*/ 3382738 h 6180230"/>
              <a:gd name="connsiteX167" fmla="*/ 1787842 w 2352349"/>
              <a:gd name="connsiteY167" fmla="*/ 3382738 h 6180230"/>
              <a:gd name="connsiteX168" fmla="*/ 1276350 w 2352349"/>
              <a:gd name="connsiteY168" fmla="*/ 1373915 h 6180230"/>
              <a:gd name="connsiteX169" fmla="*/ 1279207 w 2352349"/>
              <a:gd name="connsiteY169" fmla="*/ 1051018 h 6180230"/>
              <a:gd name="connsiteX170" fmla="*/ 1206817 w 2352349"/>
              <a:gd name="connsiteY170" fmla="*/ 1155793 h 6180230"/>
              <a:gd name="connsiteX171" fmla="*/ 1189672 w 2352349"/>
              <a:gd name="connsiteY171" fmla="*/ 1130075 h 6180230"/>
              <a:gd name="connsiteX172" fmla="*/ 1168717 w 2352349"/>
              <a:gd name="connsiteY172" fmla="*/ 1102453 h 6180230"/>
              <a:gd name="connsiteX173" fmla="*/ 1159192 w 2352349"/>
              <a:gd name="connsiteY173" fmla="*/ 1107215 h 6180230"/>
              <a:gd name="connsiteX174" fmla="*/ 1276350 w 2352349"/>
              <a:gd name="connsiteY174" fmla="*/ 1373915 h 6180230"/>
              <a:gd name="connsiteX175" fmla="*/ 1192530 w 2352349"/>
              <a:gd name="connsiteY175" fmla="*/ 1130075 h 6180230"/>
              <a:gd name="connsiteX176" fmla="*/ 1279207 w 2352349"/>
              <a:gd name="connsiteY176" fmla="*/ 1004345 h 6180230"/>
              <a:gd name="connsiteX177" fmla="*/ 1280160 w 2352349"/>
              <a:gd name="connsiteY177" fmla="*/ 856708 h 6180230"/>
              <a:gd name="connsiteX178" fmla="*/ 1122997 w 2352349"/>
              <a:gd name="connsiteY178" fmla="*/ 965293 h 6180230"/>
              <a:gd name="connsiteX179" fmla="*/ 1192530 w 2352349"/>
              <a:gd name="connsiteY179" fmla="*/ 1130075 h 6180230"/>
              <a:gd name="connsiteX180" fmla="*/ 1192530 w 2352349"/>
              <a:gd name="connsiteY180" fmla="*/ 1130075 h 6180230"/>
              <a:gd name="connsiteX181" fmla="*/ 1192530 w 2352349"/>
              <a:gd name="connsiteY181" fmla="*/ 1130075 h 6180230"/>
              <a:gd name="connsiteX182" fmla="*/ 1192530 w 2352349"/>
              <a:gd name="connsiteY182" fmla="*/ 1130075 h 6180230"/>
              <a:gd name="connsiteX183" fmla="*/ 1034415 w 2352349"/>
              <a:gd name="connsiteY183" fmla="*/ 1407253 h 6180230"/>
              <a:gd name="connsiteX184" fmla="*/ 1062990 w 2352349"/>
              <a:gd name="connsiteY184" fmla="*/ 1115788 h 6180230"/>
              <a:gd name="connsiteX185" fmla="*/ 1042035 w 2352349"/>
              <a:gd name="connsiteY185" fmla="*/ 1111025 h 6180230"/>
              <a:gd name="connsiteX186" fmla="*/ 1002982 w 2352349"/>
              <a:gd name="connsiteY186" fmla="*/ 1168175 h 6180230"/>
              <a:gd name="connsiteX187" fmla="*/ 937260 w 2352349"/>
              <a:gd name="connsiteY187" fmla="*/ 1102453 h 6180230"/>
              <a:gd name="connsiteX188" fmla="*/ 1034415 w 2352349"/>
              <a:gd name="connsiteY188" fmla="*/ 1407253 h 6180230"/>
              <a:gd name="connsiteX189" fmla="*/ 1000125 w 2352349"/>
              <a:gd name="connsiteY189" fmla="*/ 1137695 h 6180230"/>
              <a:gd name="connsiteX190" fmla="*/ 1081087 w 2352349"/>
              <a:gd name="connsiteY190" fmla="*/ 969103 h 6180230"/>
              <a:gd name="connsiteX191" fmla="*/ 861060 w 2352349"/>
              <a:gd name="connsiteY191" fmla="*/ 807178 h 6180230"/>
              <a:gd name="connsiteX192" fmla="*/ 1000125 w 2352349"/>
              <a:gd name="connsiteY192" fmla="*/ 1137695 h 6180230"/>
              <a:gd name="connsiteX193" fmla="*/ 1000125 w 2352349"/>
              <a:gd name="connsiteY193" fmla="*/ 1137695 h 6180230"/>
              <a:gd name="connsiteX194" fmla="*/ 1000125 w 2352349"/>
              <a:gd name="connsiteY194" fmla="*/ 1137695 h 6180230"/>
              <a:gd name="connsiteX195" fmla="*/ 1000125 w 2352349"/>
              <a:gd name="connsiteY195" fmla="*/ 1137695 h 6180230"/>
              <a:gd name="connsiteX196" fmla="*/ 308610 w 2352349"/>
              <a:gd name="connsiteY196" fmla="*/ 3159853 h 6180230"/>
              <a:gd name="connsiteX197" fmla="*/ 474345 w 2352349"/>
              <a:gd name="connsiteY197" fmla="*/ 2953160 h 6180230"/>
              <a:gd name="connsiteX198" fmla="*/ 262890 w 2352349"/>
              <a:gd name="connsiteY198" fmla="*/ 3128421 h 6180230"/>
              <a:gd name="connsiteX199" fmla="*/ 308610 w 2352349"/>
              <a:gd name="connsiteY199" fmla="*/ 3159853 h 6180230"/>
              <a:gd name="connsiteX200" fmla="*/ 308610 w 2352349"/>
              <a:gd name="connsiteY200" fmla="*/ 3159853 h 6180230"/>
              <a:gd name="connsiteX201" fmla="*/ 308610 w 2352349"/>
              <a:gd name="connsiteY201" fmla="*/ 3159853 h 6180230"/>
              <a:gd name="connsiteX202" fmla="*/ 308610 w 2352349"/>
              <a:gd name="connsiteY202" fmla="*/ 3159853 h 6180230"/>
              <a:gd name="connsiteX0" fmla="*/ 1581150 w 2352349"/>
              <a:gd name="connsiteY0" fmla="*/ 6152608 h 6180230"/>
              <a:gd name="connsiteX1" fmla="*/ 1533525 w 2352349"/>
              <a:gd name="connsiteY1" fmla="*/ 5835426 h 6180230"/>
              <a:gd name="connsiteX2" fmla="*/ 1481137 w 2352349"/>
              <a:gd name="connsiteY2" fmla="*/ 5719221 h 6180230"/>
              <a:gd name="connsiteX3" fmla="*/ 1451610 w 2352349"/>
              <a:gd name="connsiteY3" fmla="*/ 5710648 h 6180230"/>
              <a:gd name="connsiteX4" fmla="*/ 1392555 w 2352349"/>
              <a:gd name="connsiteY4" fmla="*/ 5482048 h 6180230"/>
              <a:gd name="connsiteX5" fmla="*/ 1385887 w 2352349"/>
              <a:gd name="connsiteY5" fmla="*/ 5448710 h 6180230"/>
              <a:gd name="connsiteX6" fmla="*/ 1338262 w 2352349"/>
              <a:gd name="connsiteY6" fmla="*/ 5135338 h 6180230"/>
              <a:gd name="connsiteX7" fmla="*/ 1328737 w 2352349"/>
              <a:gd name="connsiteY7" fmla="*/ 5105810 h 6180230"/>
              <a:gd name="connsiteX8" fmla="*/ 1242060 w 2352349"/>
              <a:gd name="connsiteY8" fmla="*/ 4685758 h 6180230"/>
              <a:gd name="connsiteX9" fmla="*/ 1236345 w 2352349"/>
              <a:gd name="connsiteY9" fmla="*/ 4654326 h 6180230"/>
              <a:gd name="connsiteX10" fmla="*/ 1226820 w 2352349"/>
              <a:gd name="connsiteY10" fmla="*/ 4592413 h 6180230"/>
              <a:gd name="connsiteX11" fmla="*/ 1184910 w 2352349"/>
              <a:gd name="connsiteY11" fmla="*/ 4276183 h 6180230"/>
              <a:gd name="connsiteX12" fmla="*/ 1119187 w 2352349"/>
              <a:gd name="connsiteY12" fmla="*/ 3858988 h 6180230"/>
              <a:gd name="connsiteX13" fmla="*/ 1090612 w 2352349"/>
              <a:gd name="connsiteY13" fmla="*/ 3904708 h 6180230"/>
              <a:gd name="connsiteX14" fmla="*/ 1073467 w 2352349"/>
              <a:gd name="connsiteY14" fmla="*/ 4117115 h 6180230"/>
              <a:gd name="connsiteX15" fmla="*/ 1074420 w 2352349"/>
              <a:gd name="connsiteY15" fmla="*/ 4281898 h 6180230"/>
              <a:gd name="connsiteX16" fmla="*/ 1031557 w 2352349"/>
              <a:gd name="connsiteY16" fmla="*/ 4610510 h 6180230"/>
              <a:gd name="connsiteX17" fmla="*/ 1027747 w 2352349"/>
              <a:gd name="connsiteY17" fmla="*/ 5082951 h 6180230"/>
              <a:gd name="connsiteX18" fmla="*/ 1020127 w 2352349"/>
              <a:gd name="connsiteY18" fmla="*/ 5290596 h 6180230"/>
              <a:gd name="connsiteX19" fmla="*/ 1036320 w 2352349"/>
              <a:gd name="connsiteY19" fmla="*/ 5465855 h 6180230"/>
              <a:gd name="connsiteX20" fmla="*/ 1042987 w 2352349"/>
              <a:gd name="connsiteY20" fmla="*/ 5495383 h 6180230"/>
              <a:gd name="connsiteX21" fmla="*/ 1050607 w 2352349"/>
              <a:gd name="connsiteY21" fmla="*/ 5523958 h 6180230"/>
              <a:gd name="connsiteX22" fmla="*/ 1057275 w 2352349"/>
              <a:gd name="connsiteY22" fmla="*/ 5921151 h 6180230"/>
              <a:gd name="connsiteX23" fmla="*/ 1040130 w 2352349"/>
              <a:gd name="connsiteY23" fmla="*/ 5950678 h 6180230"/>
              <a:gd name="connsiteX24" fmla="*/ 981075 w 2352349"/>
              <a:gd name="connsiteY24" fmla="*/ 6142063 h 6180230"/>
              <a:gd name="connsiteX25" fmla="*/ 1600932 w 2352349"/>
              <a:gd name="connsiteY25" fmla="*/ 6148524 h 6180230"/>
              <a:gd name="connsiteX26" fmla="*/ 601027 w 2352349"/>
              <a:gd name="connsiteY26" fmla="*/ 6142130 h 6180230"/>
              <a:gd name="connsiteX27" fmla="*/ 623887 w 2352349"/>
              <a:gd name="connsiteY27" fmla="*/ 6052596 h 6180230"/>
              <a:gd name="connsiteX28" fmla="*/ 640080 w 2352349"/>
              <a:gd name="connsiteY28" fmla="*/ 5933533 h 6180230"/>
              <a:gd name="connsiteX29" fmla="*/ 556260 w 2352349"/>
              <a:gd name="connsiteY29" fmla="*/ 5467760 h 6180230"/>
              <a:gd name="connsiteX30" fmla="*/ 555307 w 2352349"/>
              <a:gd name="connsiteY30" fmla="*/ 5461093 h 6180230"/>
              <a:gd name="connsiteX31" fmla="*/ 526732 w 2352349"/>
              <a:gd name="connsiteY31" fmla="*/ 5021038 h 6180230"/>
              <a:gd name="connsiteX32" fmla="*/ 483870 w 2352349"/>
              <a:gd name="connsiteY32" fmla="*/ 4718143 h 6180230"/>
              <a:gd name="connsiteX33" fmla="*/ 405765 w 2352349"/>
              <a:gd name="connsiteY33" fmla="*/ 4272373 h 6180230"/>
              <a:gd name="connsiteX34" fmla="*/ 383857 w 2352349"/>
              <a:gd name="connsiteY34" fmla="*/ 3880896 h 6180230"/>
              <a:gd name="connsiteX35" fmla="*/ 345757 w 2352349"/>
              <a:gd name="connsiteY35" fmla="*/ 3440840 h 6180230"/>
              <a:gd name="connsiteX36" fmla="*/ 341947 w 2352349"/>
              <a:gd name="connsiteY36" fmla="*/ 3311300 h 6180230"/>
              <a:gd name="connsiteX37" fmla="*/ 328612 w 2352349"/>
              <a:gd name="connsiteY37" fmla="*/ 3226528 h 6180230"/>
              <a:gd name="connsiteX38" fmla="*/ 299085 w 2352349"/>
              <a:gd name="connsiteY38" fmla="*/ 3191285 h 6180230"/>
              <a:gd name="connsiteX39" fmla="*/ 224790 w 2352349"/>
              <a:gd name="connsiteY39" fmla="*/ 3132231 h 6180230"/>
              <a:gd name="connsiteX40" fmla="*/ 189547 w 2352349"/>
              <a:gd name="connsiteY40" fmla="*/ 3087463 h 6180230"/>
              <a:gd name="connsiteX41" fmla="*/ 104775 w 2352349"/>
              <a:gd name="connsiteY41" fmla="*/ 2921728 h 6180230"/>
              <a:gd name="connsiteX42" fmla="*/ 92392 w 2352349"/>
              <a:gd name="connsiteY42" fmla="*/ 2734085 h 6180230"/>
              <a:gd name="connsiteX43" fmla="*/ 91440 w 2352349"/>
              <a:gd name="connsiteY43" fmla="*/ 2715035 h 6180230"/>
              <a:gd name="connsiteX44" fmla="*/ 39052 w 2352349"/>
              <a:gd name="connsiteY44" fmla="*/ 2520725 h 6180230"/>
              <a:gd name="connsiteX45" fmla="*/ 39052 w 2352349"/>
              <a:gd name="connsiteY45" fmla="*/ 2520725 h 6180230"/>
              <a:gd name="connsiteX46" fmla="*/ 39052 w 2352349"/>
              <a:gd name="connsiteY46" fmla="*/ 2520725 h 6180230"/>
              <a:gd name="connsiteX47" fmla="*/ 39052 w 2352349"/>
              <a:gd name="connsiteY47" fmla="*/ 2520725 h 6180230"/>
              <a:gd name="connsiteX48" fmla="*/ 0 w 2352349"/>
              <a:gd name="connsiteY48" fmla="*/ 2175920 h 6180230"/>
              <a:gd name="connsiteX49" fmla="*/ 13335 w 2352349"/>
              <a:gd name="connsiteY49" fmla="*/ 2068288 h 6180230"/>
              <a:gd name="connsiteX50" fmla="*/ 55245 w 2352349"/>
              <a:gd name="connsiteY50" fmla="*/ 1879693 h 6180230"/>
              <a:gd name="connsiteX51" fmla="*/ 156210 w 2352349"/>
              <a:gd name="connsiteY51" fmla="*/ 1108168 h 6180230"/>
              <a:gd name="connsiteX52" fmla="*/ 204787 w 2352349"/>
              <a:gd name="connsiteY52" fmla="*/ 1063400 h 6180230"/>
              <a:gd name="connsiteX53" fmla="*/ 645795 w 2352349"/>
              <a:gd name="connsiteY53" fmla="*/ 918620 h 6180230"/>
              <a:gd name="connsiteX54" fmla="*/ 710565 w 2352349"/>
              <a:gd name="connsiteY54" fmla="*/ 885283 h 6180230"/>
              <a:gd name="connsiteX55" fmla="*/ 772477 w 2352349"/>
              <a:gd name="connsiteY55" fmla="*/ 846230 h 6180230"/>
              <a:gd name="connsiteX56" fmla="*/ 851535 w 2352349"/>
              <a:gd name="connsiteY56" fmla="*/ 664303 h 6180230"/>
              <a:gd name="connsiteX57" fmla="*/ 844867 w 2352349"/>
              <a:gd name="connsiteY57" fmla="*/ 586198 h 6180230"/>
              <a:gd name="connsiteX58" fmla="*/ 824865 w 2352349"/>
              <a:gd name="connsiteY58" fmla="*/ 496663 h 6180230"/>
              <a:gd name="connsiteX59" fmla="*/ 808672 w 2352349"/>
              <a:gd name="connsiteY59" fmla="*/ 367123 h 6180230"/>
              <a:gd name="connsiteX60" fmla="*/ 809625 w 2352349"/>
              <a:gd name="connsiteY60" fmla="*/ 364265 h 6180230"/>
              <a:gd name="connsiteX61" fmla="*/ 831532 w 2352349"/>
              <a:gd name="connsiteY61" fmla="*/ 341405 h 6180230"/>
              <a:gd name="connsiteX62" fmla="*/ 848677 w 2352349"/>
              <a:gd name="connsiteY62" fmla="*/ 360455 h 6180230"/>
              <a:gd name="connsiteX63" fmla="*/ 847725 w 2352349"/>
              <a:gd name="connsiteY63" fmla="*/ 325213 h 6180230"/>
              <a:gd name="connsiteX64" fmla="*/ 848677 w 2352349"/>
              <a:gd name="connsiteY64" fmla="*/ 282350 h 6180230"/>
              <a:gd name="connsiteX65" fmla="*/ 856297 w 2352349"/>
              <a:gd name="connsiteY65" fmla="*/ 249013 h 6180230"/>
              <a:gd name="connsiteX66" fmla="*/ 862012 w 2352349"/>
              <a:gd name="connsiteY66" fmla="*/ 229010 h 6180230"/>
              <a:gd name="connsiteX67" fmla="*/ 865822 w 2352349"/>
              <a:gd name="connsiteY67" fmla="*/ 209008 h 6180230"/>
              <a:gd name="connsiteX68" fmla="*/ 871537 w 2352349"/>
              <a:gd name="connsiteY68" fmla="*/ 189005 h 6180230"/>
              <a:gd name="connsiteX69" fmla="*/ 878205 w 2352349"/>
              <a:gd name="connsiteY69" fmla="*/ 169003 h 6180230"/>
              <a:gd name="connsiteX70" fmla="*/ 885825 w 2352349"/>
              <a:gd name="connsiteY70" fmla="*/ 144238 h 6180230"/>
              <a:gd name="connsiteX71" fmla="*/ 898207 w 2352349"/>
              <a:gd name="connsiteY71" fmla="*/ 128998 h 6180230"/>
              <a:gd name="connsiteX72" fmla="*/ 913447 w 2352349"/>
              <a:gd name="connsiteY72" fmla="*/ 108995 h 6180230"/>
              <a:gd name="connsiteX73" fmla="*/ 929640 w 2352349"/>
              <a:gd name="connsiteY73" fmla="*/ 91850 h 6180230"/>
              <a:gd name="connsiteX74" fmla="*/ 945832 w 2352349"/>
              <a:gd name="connsiteY74" fmla="*/ 78515 h 6180230"/>
              <a:gd name="connsiteX75" fmla="*/ 961072 w 2352349"/>
              <a:gd name="connsiteY75" fmla="*/ 62323 h 6180230"/>
              <a:gd name="connsiteX76" fmla="*/ 978217 w 2352349"/>
              <a:gd name="connsiteY76" fmla="*/ 45178 h 6180230"/>
              <a:gd name="connsiteX77" fmla="*/ 997267 w 2352349"/>
              <a:gd name="connsiteY77" fmla="*/ 41368 h 6180230"/>
              <a:gd name="connsiteX78" fmla="*/ 1026795 w 2352349"/>
              <a:gd name="connsiteY78" fmla="*/ 28985 h 6180230"/>
              <a:gd name="connsiteX79" fmla="*/ 1058227 w 2352349"/>
              <a:gd name="connsiteY79" fmla="*/ 19460 h 6180230"/>
              <a:gd name="connsiteX80" fmla="*/ 1090612 w 2352349"/>
              <a:gd name="connsiteY80" fmla="*/ 12793 h 6180230"/>
              <a:gd name="connsiteX81" fmla="*/ 1122997 w 2352349"/>
              <a:gd name="connsiteY81" fmla="*/ 7078 h 6180230"/>
              <a:gd name="connsiteX82" fmla="*/ 1156335 w 2352349"/>
              <a:gd name="connsiteY82" fmla="*/ 3268 h 6180230"/>
              <a:gd name="connsiteX83" fmla="*/ 1189672 w 2352349"/>
              <a:gd name="connsiteY83" fmla="*/ 2315 h 6180230"/>
              <a:gd name="connsiteX84" fmla="*/ 1208722 w 2352349"/>
              <a:gd name="connsiteY84" fmla="*/ 3268 h 6180230"/>
              <a:gd name="connsiteX85" fmla="*/ 1228725 w 2352349"/>
              <a:gd name="connsiteY85" fmla="*/ 8983 h 6180230"/>
              <a:gd name="connsiteX86" fmla="*/ 1247775 w 2352349"/>
              <a:gd name="connsiteY86" fmla="*/ 15650 h 6180230"/>
              <a:gd name="connsiteX87" fmla="*/ 1257300 w 2352349"/>
              <a:gd name="connsiteY87" fmla="*/ 6125 h 6180230"/>
              <a:gd name="connsiteX88" fmla="*/ 1263015 w 2352349"/>
              <a:gd name="connsiteY88" fmla="*/ 28985 h 6180230"/>
              <a:gd name="connsiteX89" fmla="*/ 1284922 w 2352349"/>
              <a:gd name="connsiteY89" fmla="*/ 44225 h 6180230"/>
              <a:gd name="connsiteX90" fmla="*/ 1308735 w 2352349"/>
              <a:gd name="connsiteY90" fmla="*/ 69943 h 6180230"/>
              <a:gd name="connsiteX91" fmla="*/ 1328737 w 2352349"/>
              <a:gd name="connsiteY91" fmla="*/ 91850 h 6180230"/>
              <a:gd name="connsiteX92" fmla="*/ 1345882 w 2352349"/>
              <a:gd name="connsiteY92" fmla="*/ 108995 h 6180230"/>
              <a:gd name="connsiteX93" fmla="*/ 1363027 w 2352349"/>
              <a:gd name="connsiteY93" fmla="*/ 128998 h 6180230"/>
              <a:gd name="connsiteX94" fmla="*/ 1378267 w 2352349"/>
              <a:gd name="connsiteY94" fmla="*/ 150905 h 6180230"/>
              <a:gd name="connsiteX95" fmla="*/ 1391602 w 2352349"/>
              <a:gd name="connsiteY95" fmla="*/ 170908 h 6180230"/>
              <a:gd name="connsiteX96" fmla="*/ 1402080 w 2352349"/>
              <a:gd name="connsiteY96" fmla="*/ 197578 h 6180230"/>
              <a:gd name="connsiteX97" fmla="*/ 1407795 w 2352349"/>
              <a:gd name="connsiteY97" fmla="*/ 217580 h 6180230"/>
              <a:gd name="connsiteX98" fmla="*/ 1411605 w 2352349"/>
              <a:gd name="connsiteY98" fmla="*/ 232820 h 6180230"/>
              <a:gd name="connsiteX99" fmla="*/ 1415415 w 2352349"/>
              <a:gd name="connsiteY99" fmla="*/ 270920 h 6180230"/>
              <a:gd name="connsiteX100" fmla="*/ 1412557 w 2352349"/>
              <a:gd name="connsiteY100" fmla="*/ 311878 h 6180230"/>
              <a:gd name="connsiteX101" fmla="*/ 1418272 w 2352349"/>
              <a:gd name="connsiteY101" fmla="*/ 387125 h 6180230"/>
              <a:gd name="connsiteX102" fmla="*/ 1418272 w 2352349"/>
              <a:gd name="connsiteY102" fmla="*/ 387125 h 6180230"/>
              <a:gd name="connsiteX103" fmla="*/ 1463040 w 2352349"/>
              <a:gd name="connsiteY103" fmla="*/ 404270 h 6180230"/>
              <a:gd name="connsiteX104" fmla="*/ 1449705 w 2352349"/>
              <a:gd name="connsiteY104" fmla="*/ 488090 h 6180230"/>
              <a:gd name="connsiteX105" fmla="*/ 1434465 w 2352349"/>
              <a:gd name="connsiteY105" fmla="*/ 508093 h 6180230"/>
              <a:gd name="connsiteX106" fmla="*/ 1316355 w 2352349"/>
              <a:gd name="connsiteY106" fmla="*/ 734788 h 6180230"/>
              <a:gd name="connsiteX107" fmla="*/ 1439227 w 2352349"/>
              <a:gd name="connsiteY107" fmla="*/ 948148 h 6180230"/>
              <a:gd name="connsiteX108" fmla="*/ 1802130 w 2352349"/>
              <a:gd name="connsiteY108" fmla="*/ 1071973 h 6180230"/>
              <a:gd name="connsiteX109" fmla="*/ 1880235 w 2352349"/>
              <a:gd name="connsiteY109" fmla="*/ 1174843 h 6180230"/>
              <a:gd name="connsiteX110" fmla="*/ 1904047 w 2352349"/>
              <a:gd name="connsiteY110" fmla="*/ 1385345 h 6180230"/>
              <a:gd name="connsiteX111" fmla="*/ 1974532 w 2352349"/>
              <a:gd name="connsiteY111" fmla="*/ 2002565 h 6180230"/>
              <a:gd name="connsiteX112" fmla="*/ 1986915 w 2352349"/>
              <a:gd name="connsiteY112" fmla="*/ 2118770 h 6180230"/>
              <a:gd name="connsiteX113" fmla="*/ 2015490 w 2352349"/>
              <a:gd name="connsiteY113" fmla="*/ 2198781 h 6180230"/>
              <a:gd name="connsiteX114" fmla="*/ 2030730 w 2352349"/>
              <a:gd name="connsiteY114" fmla="*/ 2266408 h 6180230"/>
              <a:gd name="connsiteX115" fmla="*/ 2027872 w 2352349"/>
              <a:gd name="connsiteY115" fmla="*/ 2435000 h 6180230"/>
              <a:gd name="connsiteX116" fmla="*/ 2035492 w 2352349"/>
              <a:gd name="connsiteY116" fmla="*/ 2496913 h 6180230"/>
              <a:gd name="connsiteX117" fmla="*/ 2059305 w 2352349"/>
              <a:gd name="connsiteY117" fmla="*/ 3029360 h 6180230"/>
              <a:gd name="connsiteX118" fmla="*/ 2049780 w 2352349"/>
              <a:gd name="connsiteY118" fmla="*/ 3144613 h 6180230"/>
              <a:gd name="connsiteX119" fmla="*/ 2040255 w 2352349"/>
              <a:gd name="connsiteY119" fmla="*/ 3247483 h 6180230"/>
              <a:gd name="connsiteX120" fmla="*/ 2063115 w 2352349"/>
              <a:gd name="connsiteY120" fmla="*/ 3337018 h 6180230"/>
              <a:gd name="connsiteX121" fmla="*/ 2053590 w 2352349"/>
              <a:gd name="connsiteY121" fmla="*/ 3437031 h 6180230"/>
              <a:gd name="connsiteX122" fmla="*/ 2040255 w 2352349"/>
              <a:gd name="connsiteY122" fmla="*/ 3637056 h 6180230"/>
              <a:gd name="connsiteX123" fmla="*/ 2128837 w 2352349"/>
              <a:gd name="connsiteY123" fmla="*/ 3879943 h 6180230"/>
              <a:gd name="connsiteX124" fmla="*/ 2191702 w 2352349"/>
              <a:gd name="connsiteY124" fmla="*/ 3902803 h 6180230"/>
              <a:gd name="connsiteX125" fmla="*/ 2234565 w 2352349"/>
              <a:gd name="connsiteY125" fmla="*/ 4003768 h 6180230"/>
              <a:gd name="connsiteX126" fmla="*/ 2325052 w 2352349"/>
              <a:gd name="connsiteY126" fmla="*/ 4223796 h 6180230"/>
              <a:gd name="connsiteX127" fmla="*/ 2335530 w 2352349"/>
              <a:gd name="connsiteY127" fmla="*/ 4362860 h 6180230"/>
              <a:gd name="connsiteX128" fmla="*/ 2343150 w 2352349"/>
              <a:gd name="connsiteY128" fmla="*/ 4656231 h 6180230"/>
              <a:gd name="connsiteX129" fmla="*/ 2329815 w 2352349"/>
              <a:gd name="connsiteY129" fmla="*/ 4801010 h 6180230"/>
              <a:gd name="connsiteX130" fmla="*/ 2247900 w 2352349"/>
              <a:gd name="connsiteY130" fmla="*/ 4903880 h 6180230"/>
              <a:gd name="connsiteX131" fmla="*/ 2101215 w 2352349"/>
              <a:gd name="connsiteY131" fmla="*/ 4913405 h 6180230"/>
              <a:gd name="connsiteX132" fmla="*/ 2038350 w 2352349"/>
              <a:gd name="connsiteY132" fmla="*/ 4906738 h 6180230"/>
              <a:gd name="connsiteX133" fmla="*/ 1917382 w 2352349"/>
              <a:gd name="connsiteY133" fmla="*/ 4896260 h 6180230"/>
              <a:gd name="connsiteX134" fmla="*/ 1926907 w 2352349"/>
              <a:gd name="connsiteY134" fmla="*/ 5273451 h 6180230"/>
              <a:gd name="connsiteX135" fmla="*/ 1934527 w 2352349"/>
              <a:gd name="connsiteY135" fmla="*/ 5338221 h 6180230"/>
              <a:gd name="connsiteX136" fmla="*/ 1938337 w 2352349"/>
              <a:gd name="connsiteY136" fmla="*/ 5369653 h 6180230"/>
              <a:gd name="connsiteX137" fmla="*/ 1983105 w 2352349"/>
              <a:gd name="connsiteY137" fmla="*/ 5695408 h 6180230"/>
              <a:gd name="connsiteX138" fmla="*/ 1931670 w 2352349"/>
              <a:gd name="connsiteY138" fmla="*/ 5731603 h 6180230"/>
              <a:gd name="connsiteX139" fmla="*/ 1974532 w 2352349"/>
              <a:gd name="connsiteY139" fmla="*/ 5780180 h 6180230"/>
              <a:gd name="connsiteX140" fmla="*/ 1986915 w 2352349"/>
              <a:gd name="connsiteY140" fmla="*/ 5806851 h 6180230"/>
              <a:gd name="connsiteX141" fmla="*/ 2009775 w 2352349"/>
              <a:gd name="connsiteY141" fmla="*/ 5893528 h 6180230"/>
              <a:gd name="connsiteX142" fmla="*/ 2127885 w 2352349"/>
              <a:gd name="connsiteY142" fmla="*/ 6039260 h 6180230"/>
              <a:gd name="connsiteX143" fmla="*/ 2212657 w 2352349"/>
              <a:gd name="connsiteY143" fmla="*/ 6086885 h 6180230"/>
              <a:gd name="connsiteX144" fmla="*/ 2257425 w 2352349"/>
              <a:gd name="connsiteY144" fmla="*/ 6180230 h 6180230"/>
              <a:gd name="connsiteX145" fmla="*/ 1975485 w 2352349"/>
              <a:gd name="connsiteY145" fmla="*/ 3767548 h 6180230"/>
              <a:gd name="connsiteX146" fmla="*/ 1924050 w 2352349"/>
              <a:gd name="connsiteY146" fmla="*/ 3635150 h 6180230"/>
              <a:gd name="connsiteX147" fmla="*/ 1913572 w 2352349"/>
              <a:gd name="connsiteY147" fmla="*/ 3636103 h 6180230"/>
              <a:gd name="connsiteX148" fmla="*/ 1901190 w 2352349"/>
              <a:gd name="connsiteY148" fmla="*/ 3772310 h 6180230"/>
              <a:gd name="connsiteX149" fmla="*/ 1975485 w 2352349"/>
              <a:gd name="connsiteY149" fmla="*/ 3767548 h 6180230"/>
              <a:gd name="connsiteX150" fmla="*/ 1975485 w 2352349"/>
              <a:gd name="connsiteY150" fmla="*/ 3767548 h 6180230"/>
              <a:gd name="connsiteX151" fmla="*/ 1975485 w 2352349"/>
              <a:gd name="connsiteY151" fmla="*/ 3767548 h 6180230"/>
              <a:gd name="connsiteX152" fmla="*/ 1975485 w 2352349"/>
              <a:gd name="connsiteY152" fmla="*/ 3767548 h 6180230"/>
              <a:gd name="connsiteX153" fmla="*/ 1829752 w 2352349"/>
              <a:gd name="connsiteY153" fmla="*/ 3157948 h 6180230"/>
              <a:gd name="connsiteX154" fmla="*/ 2005965 w 2352349"/>
              <a:gd name="connsiteY154" fmla="*/ 3157948 h 6180230"/>
              <a:gd name="connsiteX155" fmla="*/ 1969770 w 2352349"/>
              <a:gd name="connsiteY155" fmla="*/ 3073175 h 6180230"/>
              <a:gd name="connsiteX156" fmla="*/ 1817370 w 2352349"/>
              <a:gd name="connsiteY156" fmla="*/ 3089368 h 6180230"/>
              <a:gd name="connsiteX157" fmla="*/ 1829752 w 2352349"/>
              <a:gd name="connsiteY157" fmla="*/ 3157948 h 6180230"/>
              <a:gd name="connsiteX158" fmla="*/ 1829752 w 2352349"/>
              <a:gd name="connsiteY158" fmla="*/ 3157948 h 6180230"/>
              <a:gd name="connsiteX159" fmla="*/ 1829752 w 2352349"/>
              <a:gd name="connsiteY159" fmla="*/ 3157948 h 6180230"/>
              <a:gd name="connsiteX160" fmla="*/ 1829752 w 2352349"/>
              <a:gd name="connsiteY160" fmla="*/ 3157948 h 6180230"/>
              <a:gd name="connsiteX161" fmla="*/ 1787842 w 2352349"/>
              <a:gd name="connsiteY161" fmla="*/ 3382738 h 6180230"/>
              <a:gd name="connsiteX162" fmla="*/ 1804035 w 2352349"/>
              <a:gd name="connsiteY162" fmla="*/ 3176046 h 6180230"/>
              <a:gd name="connsiteX163" fmla="*/ 1724025 w 2352349"/>
              <a:gd name="connsiteY163" fmla="*/ 3024598 h 6180230"/>
              <a:gd name="connsiteX164" fmla="*/ 1787842 w 2352349"/>
              <a:gd name="connsiteY164" fmla="*/ 3382738 h 6180230"/>
              <a:gd name="connsiteX165" fmla="*/ 1787842 w 2352349"/>
              <a:gd name="connsiteY165" fmla="*/ 3382738 h 6180230"/>
              <a:gd name="connsiteX166" fmla="*/ 1787842 w 2352349"/>
              <a:gd name="connsiteY166" fmla="*/ 3382738 h 6180230"/>
              <a:gd name="connsiteX167" fmla="*/ 1787842 w 2352349"/>
              <a:gd name="connsiteY167" fmla="*/ 3382738 h 6180230"/>
              <a:gd name="connsiteX168" fmla="*/ 1276350 w 2352349"/>
              <a:gd name="connsiteY168" fmla="*/ 1373915 h 6180230"/>
              <a:gd name="connsiteX169" fmla="*/ 1279207 w 2352349"/>
              <a:gd name="connsiteY169" fmla="*/ 1051018 h 6180230"/>
              <a:gd name="connsiteX170" fmla="*/ 1206817 w 2352349"/>
              <a:gd name="connsiteY170" fmla="*/ 1155793 h 6180230"/>
              <a:gd name="connsiteX171" fmla="*/ 1189672 w 2352349"/>
              <a:gd name="connsiteY171" fmla="*/ 1130075 h 6180230"/>
              <a:gd name="connsiteX172" fmla="*/ 1168717 w 2352349"/>
              <a:gd name="connsiteY172" fmla="*/ 1102453 h 6180230"/>
              <a:gd name="connsiteX173" fmla="*/ 1159192 w 2352349"/>
              <a:gd name="connsiteY173" fmla="*/ 1107215 h 6180230"/>
              <a:gd name="connsiteX174" fmla="*/ 1276350 w 2352349"/>
              <a:gd name="connsiteY174" fmla="*/ 1373915 h 6180230"/>
              <a:gd name="connsiteX175" fmla="*/ 1192530 w 2352349"/>
              <a:gd name="connsiteY175" fmla="*/ 1130075 h 6180230"/>
              <a:gd name="connsiteX176" fmla="*/ 1279207 w 2352349"/>
              <a:gd name="connsiteY176" fmla="*/ 1004345 h 6180230"/>
              <a:gd name="connsiteX177" fmla="*/ 1280160 w 2352349"/>
              <a:gd name="connsiteY177" fmla="*/ 856708 h 6180230"/>
              <a:gd name="connsiteX178" fmla="*/ 1122997 w 2352349"/>
              <a:gd name="connsiteY178" fmla="*/ 965293 h 6180230"/>
              <a:gd name="connsiteX179" fmla="*/ 1192530 w 2352349"/>
              <a:gd name="connsiteY179" fmla="*/ 1130075 h 6180230"/>
              <a:gd name="connsiteX180" fmla="*/ 1192530 w 2352349"/>
              <a:gd name="connsiteY180" fmla="*/ 1130075 h 6180230"/>
              <a:gd name="connsiteX181" fmla="*/ 1192530 w 2352349"/>
              <a:gd name="connsiteY181" fmla="*/ 1130075 h 6180230"/>
              <a:gd name="connsiteX182" fmla="*/ 1192530 w 2352349"/>
              <a:gd name="connsiteY182" fmla="*/ 1130075 h 6180230"/>
              <a:gd name="connsiteX183" fmla="*/ 1034415 w 2352349"/>
              <a:gd name="connsiteY183" fmla="*/ 1407253 h 6180230"/>
              <a:gd name="connsiteX184" fmla="*/ 1062990 w 2352349"/>
              <a:gd name="connsiteY184" fmla="*/ 1115788 h 6180230"/>
              <a:gd name="connsiteX185" fmla="*/ 1042035 w 2352349"/>
              <a:gd name="connsiteY185" fmla="*/ 1111025 h 6180230"/>
              <a:gd name="connsiteX186" fmla="*/ 1002982 w 2352349"/>
              <a:gd name="connsiteY186" fmla="*/ 1168175 h 6180230"/>
              <a:gd name="connsiteX187" fmla="*/ 937260 w 2352349"/>
              <a:gd name="connsiteY187" fmla="*/ 1102453 h 6180230"/>
              <a:gd name="connsiteX188" fmla="*/ 1034415 w 2352349"/>
              <a:gd name="connsiteY188" fmla="*/ 1407253 h 6180230"/>
              <a:gd name="connsiteX189" fmla="*/ 1000125 w 2352349"/>
              <a:gd name="connsiteY189" fmla="*/ 1137695 h 6180230"/>
              <a:gd name="connsiteX190" fmla="*/ 1081087 w 2352349"/>
              <a:gd name="connsiteY190" fmla="*/ 969103 h 6180230"/>
              <a:gd name="connsiteX191" fmla="*/ 861060 w 2352349"/>
              <a:gd name="connsiteY191" fmla="*/ 807178 h 6180230"/>
              <a:gd name="connsiteX192" fmla="*/ 1000125 w 2352349"/>
              <a:gd name="connsiteY192" fmla="*/ 1137695 h 6180230"/>
              <a:gd name="connsiteX193" fmla="*/ 1000125 w 2352349"/>
              <a:gd name="connsiteY193" fmla="*/ 1137695 h 6180230"/>
              <a:gd name="connsiteX194" fmla="*/ 1000125 w 2352349"/>
              <a:gd name="connsiteY194" fmla="*/ 1137695 h 6180230"/>
              <a:gd name="connsiteX195" fmla="*/ 1000125 w 2352349"/>
              <a:gd name="connsiteY195" fmla="*/ 1137695 h 6180230"/>
              <a:gd name="connsiteX196" fmla="*/ 308610 w 2352349"/>
              <a:gd name="connsiteY196" fmla="*/ 3159853 h 6180230"/>
              <a:gd name="connsiteX197" fmla="*/ 474345 w 2352349"/>
              <a:gd name="connsiteY197" fmla="*/ 2953160 h 6180230"/>
              <a:gd name="connsiteX198" fmla="*/ 262890 w 2352349"/>
              <a:gd name="connsiteY198" fmla="*/ 3128421 h 6180230"/>
              <a:gd name="connsiteX199" fmla="*/ 308610 w 2352349"/>
              <a:gd name="connsiteY199" fmla="*/ 3159853 h 6180230"/>
              <a:gd name="connsiteX200" fmla="*/ 308610 w 2352349"/>
              <a:gd name="connsiteY200" fmla="*/ 3159853 h 6180230"/>
              <a:gd name="connsiteX201" fmla="*/ 308610 w 2352349"/>
              <a:gd name="connsiteY201" fmla="*/ 3159853 h 6180230"/>
              <a:gd name="connsiteX202" fmla="*/ 308610 w 2352349"/>
              <a:gd name="connsiteY202" fmla="*/ 3159853 h 6180230"/>
              <a:gd name="connsiteX0" fmla="*/ 1581150 w 2352349"/>
              <a:gd name="connsiteY0" fmla="*/ 6152608 h 6152608"/>
              <a:gd name="connsiteX1" fmla="*/ 1533525 w 2352349"/>
              <a:gd name="connsiteY1" fmla="*/ 5835426 h 6152608"/>
              <a:gd name="connsiteX2" fmla="*/ 1481137 w 2352349"/>
              <a:gd name="connsiteY2" fmla="*/ 5719221 h 6152608"/>
              <a:gd name="connsiteX3" fmla="*/ 1451610 w 2352349"/>
              <a:gd name="connsiteY3" fmla="*/ 5710648 h 6152608"/>
              <a:gd name="connsiteX4" fmla="*/ 1392555 w 2352349"/>
              <a:gd name="connsiteY4" fmla="*/ 5482048 h 6152608"/>
              <a:gd name="connsiteX5" fmla="*/ 1385887 w 2352349"/>
              <a:gd name="connsiteY5" fmla="*/ 5448710 h 6152608"/>
              <a:gd name="connsiteX6" fmla="*/ 1338262 w 2352349"/>
              <a:gd name="connsiteY6" fmla="*/ 5135338 h 6152608"/>
              <a:gd name="connsiteX7" fmla="*/ 1328737 w 2352349"/>
              <a:gd name="connsiteY7" fmla="*/ 5105810 h 6152608"/>
              <a:gd name="connsiteX8" fmla="*/ 1242060 w 2352349"/>
              <a:gd name="connsiteY8" fmla="*/ 4685758 h 6152608"/>
              <a:gd name="connsiteX9" fmla="*/ 1236345 w 2352349"/>
              <a:gd name="connsiteY9" fmla="*/ 4654326 h 6152608"/>
              <a:gd name="connsiteX10" fmla="*/ 1226820 w 2352349"/>
              <a:gd name="connsiteY10" fmla="*/ 4592413 h 6152608"/>
              <a:gd name="connsiteX11" fmla="*/ 1184910 w 2352349"/>
              <a:gd name="connsiteY11" fmla="*/ 4276183 h 6152608"/>
              <a:gd name="connsiteX12" fmla="*/ 1119187 w 2352349"/>
              <a:gd name="connsiteY12" fmla="*/ 3858988 h 6152608"/>
              <a:gd name="connsiteX13" fmla="*/ 1090612 w 2352349"/>
              <a:gd name="connsiteY13" fmla="*/ 3904708 h 6152608"/>
              <a:gd name="connsiteX14" fmla="*/ 1073467 w 2352349"/>
              <a:gd name="connsiteY14" fmla="*/ 4117115 h 6152608"/>
              <a:gd name="connsiteX15" fmla="*/ 1074420 w 2352349"/>
              <a:gd name="connsiteY15" fmla="*/ 4281898 h 6152608"/>
              <a:gd name="connsiteX16" fmla="*/ 1031557 w 2352349"/>
              <a:gd name="connsiteY16" fmla="*/ 4610510 h 6152608"/>
              <a:gd name="connsiteX17" fmla="*/ 1027747 w 2352349"/>
              <a:gd name="connsiteY17" fmla="*/ 5082951 h 6152608"/>
              <a:gd name="connsiteX18" fmla="*/ 1020127 w 2352349"/>
              <a:gd name="connsiteY18" fmla="*/ 5290596 h 6152608"/>
              <a:gd name="connsiteX19" fmla="*/ 1036320 w 2352349"/>
              <a:gd name="connsiteY19" fmla="*/ 5465855 h 6152608"/>
              <a:gd name="connsiteX20" fmla="*/ 1042987 w 2352349"/>
              <a:gd name="connsiteY20" fmla="*/ 5495383 h 6152608"/>
              <a:gd name="connsiteX21" fmla="*/ 1050607 w 2352349"/>
              <a:gd name="connsiteY21" fmla="*/ 5523958 h 6152608"/>
              <a:gd name="connsiteX22" fmla="*/ 1057275 w 2352349"/>
              <a:gd name="connsiteY22" fmla="*/ 5921151 h 6152608"/>
              <a:gd name="connsiteX23" fmla="*/ 1040130 w 2352349"/>
              <a:gd name="connsiteY23" fmla="*/ 5950678 h 6152608"/>
              <a:gd name="connsiteX24" fmla="*/ 981075 w 2352349"/>
              <a:gd name="connsiteY24" fmla="*/ 6142063 h 6152608"/>
              <a:gd name="connsiteX25" fmla="*/ 1600932 w 2352349"/>
              <a:gd name="connsiteY25" fmla="*/ 6148524 h 6152608"/>
              <a:gd name="connsiteX26" fmla="*/ 601027 w 2352349"/>
              <a:gd name="connsiteY26" fmla="*/ 6142130 h 6152608"/>
              <a:gd name="connsiteX27" fmla="*/ 623887 w 2352349"/>
              <a:gd name="connsiteY27" fmla="*/ 6052596 h 6152608"/>
              <a:gd name="connsiteX28" fmla="*/ 640080 w 2352349"/>
              <a:gd name="connsiteY28" fmla="*/ 5933533 h 6152608"/>
              <a:gd name="connsiteX29" fmla="*/ 556260 w 2352349"/>
              <a:gd name="connsiteY29" fmla="*/ 5467760 h 6152608"/>
              <a:gd name="connsiteX30" fmla="*/ 555307 w 2352349"/>
              <a:gd name="connsiteY30" fmla="*/ 5461093 h 6152608"/>
              <a:gd name="connsiteX31" fmla="*/ 526732 w 2352349"/>
              <a:gd name="connsiteY31" fmla="*/ 5021038 h 6152608"/>
              <a:gd name="connsiteX32" fmla="*/ 483870 w 2352349"/>
              <a:gd name="connsiteY32" fmla="*/ 4718143 h 6152608"/>
              <a:gd name="connsiteX33" fmla="*/ 405765 w 2352349"/>
              <a:gd name="connsiteY33" fmla="*/ 4272373 h 6152608"/>
              <a:gd name="connsiteX34" fmla="*/ 383857 w 2352349"/>
              <a:gd name="connsiteY34" fmla="*/ 3880896 h 6152608"/>
              <a:gd name="connsiteX35" fmla="*/ 345757 w 2352349"/>
              <a:gd name="connsiteY35" fmla="*/ 3440840 h 6152608"/>
              <a:gd name="connsiteX36" fmla="*/ 341947 w 2352349"/>
              <a:gd name="connsiteY36" fmla="*/ 3311300 h 6152608"/>
              <a:gd name="connsiteX37" fmla="*/ 328612 w 2352349"/>
              <a:gd name="connsiteY37" fmla="*/ 3226528 h 6152608"/>
              <a:gd name="connsiteX38" fmla="*/ 299085 w 2352349"/>
              <a:gd name="connsiteY38" fmla="*/ 3191285 h 6152608"/>
              <a:gd name="connsiteX39" fmla="*/ 224790 w 2352349"/>
              <a:gd name="connsiteY39" fmla="*/ 3132231 h 6152608"/>
              <a:gd name="connsiteX40" fmla="*/ 189547 w 2352349"/>
              <a:gd name="connsiteY40" fmla="*/ 3087463 h 6152608"/>
              <a:gd name="connsiteX41" fmla="*/ 104775 w 2352349"/>
              <a:gd name="connsiteY41" fmla="*/ 2921728 h 6152608"/>
              <a:gd name="connsiteX42" fmla="*/ 92392 w 2352349"/>
              <a:gd name="connsiteY42" fmla="*/ 2734085 h 6152608"/>
              <a:gd name="connsiteX43" fmla="*/ 91440 w 2352349"/>
              <a:gd name="connsiteY43" fmla="*/ 2715035 h 6152608"/>
              <a:gd name="connsiteX44" fmla="*/ 39052 w 2352349"/>
              <a:gd name="connsiteY44" fmla="*/ 2520725 h 6152608"/>
              <a:gd name="connsiteX45" fmla="*/ 39052 w 2352349"/>
              <a:gd name="connsiteY45" fmla="*/ 2520725 h 6152608"/>
              <a:gd name="connsiteX46" fmla="*/ 39052 w 2352349"/>
              <a:gd name="connsiteY46" fmla="*/ 2520725 h 6152608"/>
              <a:gd name="connsiteX47" fmla="*/ 39052 w 2352349"/>
              <a:gd name="connsiteY47" fmla="*/ 2520725 h 6152608"/>
              <a:gd name="connsiteX48" fmla="*/ 0 w 2352349"/>
              <a:gd name="connsiteY48" fmla="*/ 2175920 h 6152608"/>
              <a:gd name="connsiteX49" fmla="*/ 13335 w 2352349"/>
              <a:gd name="connsiteY49" fmla="*/ 2068288 h 6152608"/>
              <a:gd name="connsiteX50" fmla="*/ 55245 w 2352349"/>
              <a:gd name="connsiteY50" fmla="*/ 1879693 h 6152608"/>
              <a:gd name="connsiteX51" fmla="*/ 156210 w 2352349"/>
              <a:gd name="connsiteY51" fmla="*/ 1108168 h 6152608"/>
              <a:gd name="connsiteX52" fmla="*/ 204787 w 2352349"/>
              <a:gd name="connsiteY52" fmla="*/ 1063400 h 6152608"/>
              <a:gd name="connsiteX53" fmla="*/ 645795 w 2352349"/>
              <a:gd name="connsiteY53" fmla="*/ 918620 h 6152608"/>
              <a:gd name="connsiteX54" fmla="*/ 710565 w 2352349"/>
              <a:gd name="connsiteY54" fmla="*/ 885283 h 6152608"/>
              <a:gd name="connsiteX55" fmla="*/ 772477 w 2352349"/>
              <a:gd name="connsiteY55" fmla="*/ 846230 h 6152608"/>
              <a:gd name="connsiteX56" fmla="*/ 851535 w 2352349"/>
              <a:gd name="connsiteY56" fmla="*/ 664303 h 6152608"/>
              <a:gd name="connsiteX57" fmla="*/ 844867 w 2352349"/>
              <a:gd name="connsiteY57" fmla="*/ 586198 h 6152608"/>
              <a:gd name="connsiteX58" fmla="*/ 824865 w 2352349"/>
              <a:gd name="connsiteY58" fmla="*/ 496663 h 6152608"/>
              <a:gd name="connsiteX59" fmla="*/ 808672 w 2352349"/>
              <a:gd name="connsiteY59" fmla="*/ 367123 h 6152608"/>
              <a:gd name="connsiteX60" fmla="*/ 809625 w 2352349"/>
              <a:gd name="connsiteY60" fmla="*/ 364265 h 6152608"/>
              <a:gd name="connsiteX61" fmla="*/ 831532 w 2352349"/>
              <a:gd name="connsiteY61" fmla="*/ 341405 h 6152608"/>
              <a:gd name="connsiteX62" fmla="*/ 848677 w 2352349"/>
              <a:gd name="connsiteY62" fmla="*/ 360455 h 6152608"/>
              <a:gd name="connsiteX63" fmla="*/ 847725 w 2352349"/>
              <a:gd name="connsiteY63" fmla="*/ 325213 h 6152608"/>
              <a:gd name="connsiteX64" fmla="*/ 848677 w 2352349"/>
              <a:gd name="connsiteY64" fmla="*/ 282350 h 6152608"/>
              <a:gd name="connsiteX65" fmla="*/ 856297 w 2352349"/>
              <a:gd name="connsiteY65" fmla="*/ 249013 h 6152608"/>
              <a:gd name="connsiteX66" fmla="*/ 862012 w 2352349"/>
              <a:gd name="connsiteY66" fmla="*/ 229010 h 6152608"/>
              <a:gd name="connsiteX67" fmla="*/ 865822 w 2352349"/>
              <a:gd name="connsiteY67" fmla="*/ 209008 h 6152608"/>
              <a:gd name="connsiteX68" fmla="*/ 871537 w 2352349"/>
              <a:gd name="connsiteY68" fmla="*/ 189005 h 6152608"/>
              <a:gd name="connsiteX69" fmla="*/ 878205 w 2352349"/>
              <a:gd name="connsiteY69" fmla="*/ 169003 h 6152608"/>
              <a:gd name="connsiteX70" fmla="*/ 885825 w 2352349"/>
              <a:gd name="connsiteY70" fmla="*/ 144238 h 6152608"/>
              <a:gd name="connsiteX71" fmla="*/ 898207 w 2352349"/>
              <a:gd name="connsiteY71" fmla="*/ 128998 h 6152608"/>
              <a:gd name="connsiteX72" fmla="*/ 913447 w 2352349"/>
              <a:gd name="connsiteY72" fmla="*/ 108995 h 6152608"/>
              <a:gd name="connsiteX73" fmla="*/ 929640 w 2352349"/>
              <a:gd name="connsiteY73" fmla="*/ 91850 h 6152608"/>
              <a:gd name="connsiteX74" fmla="*/ 945832 w 2352349"/>
              <a:gd name="connsiteY74" fmla="*/ 78515 h 6152608"/>
              <a:gd name="connsiteX75" fmla="*/ 961072 w 2352349"/>
              <a:gd name="connsiteY75" fmla="*/ 62323 h 6152608"/>
              <a:gd name="connsiteX76" fmla="*/ 978217 w 2352349"/>
              <a:gd name="connsiteY76" fmla="*/ 45178 h 6152608"/>
              <a:gd name="connsiteX77" fmla="*/ 997267 w 2352349"/>
              <a:gd name="connsiteY77" fmla="*/ 41368 h 6152608"/>
              <a:gd name="connsiteX78" fmla="*/ 1026795 w 2352349"/>
              <a:gd name="connsiteY78" fmla="*/ 28985 h 6152608"/>
              <a:gd name="connsiteX79" fmla="*/ 1058227 w 2352349"/>
              <a:gd name="connsiteY79" fmla="*/ 19460 h 6152608"/>
              <a:gd name="connsiteX80" fmla="*/ 1090612 w 2352349"/>
              <a:gd name="connsiteY80" fmla="*/ 12793 h 6152608"/>
              <a:gd name="connsiteX81" fmla="*/ 1122997 w 2352349"/>
              <a:gd name="connsiteY81" fmla="*/ 7078 h 6152608"/>
              <a:gd name="connsiteX82" fmla="*/ 1156335 w 2352349"/>
              <a:gd name="connsiteY82" fmla="*/ 3268 h 6152608"/>
              <a:gd name="connsiteX83" fmla="*/ 1189672 w 2352349"/>
              <a:gd name="connsiteY83" fmla="*/ 2315 h 6152608"/>
              <a:gd name="connsiteX84" fmla="*/ 1208722 w 2352349"/>
              <a:gd name="connsiteY84" fmla="*/ 3268 h 6152608"/>
              <a:gd name="connsiteX85" fmla="*/ 1228725 w 2352349"/>
              <a:gd name="connsiteY85" fmla="*/ 8983 h 6152608"/>
              <a:gd name="connsiteX86" fmla="*/ 1247775 w 2352349"/>
              <a:gd name="connsiteY86" fmla="*/ 15650 h 6152608"/>
              <a:gd name="connsiteX87" fmla="*/ 1257300 w 2352349"/>
              <a:gd name="connsiteY87" fmla="*/ 6125 h 6152608"/>
              <a:gd name="connsiteX88" fmla="*/ 1263015 w 2352349"/>
              <a:gd name="connsiteY88" fmla="*/ 28985 h 6152608"/>
              <a:gd name="connsiteX89" fmla="*/ 1284922 w 2352349"/>
              <a:gd name="connsiteY89" fmla="*/ 44225 h 6152608"/>
              <a:gd name="connsiteX90" fmla="*/ 1308735 w 2352349"/>
              <a:gd name="connsiteY90" fmla="*/ 69943 h 6152608"/>
              <a:gd name="connsiteX91" fmla="*/ 1328737 w 2352349"/>
              <a:gd name="connsiteY91" fmla="*/ 91850 h 6152608"/>
              <a:gd name="connsiteX92" fmla="*/ 1345882 w 2352349"/>
              <a:gd name="connsiteY92" fmla="*/ 108995 h 6152608"/>
              <a:gd name="connsiteX93" fmla="*/ 1363027 w 2352349"/>
              <a:gd name="connsiteY93" fmla="*/ 128998 h 6152608"/>
              <a:gd name="connsiteX94" fmla="*/ 1378267 w 2352349"/>
              <a:gd name="connsiteY94" fmla="*/ 150905 h 6152608"/>
              <a:gd name="connsiteX95" fmla="*/ 1391602 w 2352349"/>
              <a:gd name="connsiteY95" fmla="*/ 170908 h 6152608"/>
              <a:gd name="connsiteX96" fmla="*/ 1402080 w 2352349"/>
              <a:gd name="connsiteY96" fmla="*/ 197578 h 6152608"/>
              <a:gd name="connsiteX97" fmla="*/ 1407795 w 2352349"/>
              <a:gd name="connsiteY97" fmla="*/ 217580 h 6152608"/>
              <a:gd name="connsiteX98" fmla="*/ 1411605 w 2352349"/>
              <a:gd name="connsiteY98" fmla="*/ 232820 h 6152608"/>
              <a:gd name="connsiteX99" fmla="*/ 1415415 w 2352349"/>
              <a:gd name="connsiteY99" fmla="*/ 270920 h 6152608"/>
              <a:gd name="connsiteX100" fmla="*/ 1412557 w 2352349"/>
              <a:gd name="connsiteY100" fmla="*/ 311878 h 6152608"/>
              <a:gd name="connsiteX101" fmla="*/ 1418272 w 2352349"/>
              <a:gd name="connsiteY101" fmla="*/ 387125 h 6152608"/>
              <a:gd name="connsiteX102" fmla="*/ 1418272 w 2352349"/>
              <a:gd name="connsiteY102" fmla="*/ 387125 h 6152608"/>
              <a:gd name="connsiteX103" fmla="*/ 1463040 w 2352349"/>
              <a:gd name="connsiteY103" fmla="*/ 404270 h 6152608"/>
              <a:gd name="connsiteX104" fmla="*/ 1449705 w 2352349"/>
              <a:gd name="connsiteY104" fmla="*/ 488090 h 6152608"/>
              <a:gd name="connsiteX105" fmla="*/ 1434465 w 2352349"/>
              <a:gd name="connsiteY105" fmla="*/ 508093 h 6152608"/>
              <a:gd name="connsiteX106" fmla="*/ 1316355 w 2352349"/>
              <a:gd name="connsiteY106" fmla="*/ 734788 h 6152608"/>
              <a:gd name="connsiteX107" fmla="*/ 1439227 w 2352349"/>
              <a:gd name="connsiteY107" fmla="*/ 948148 h 6152608"/>
              <a:gd name="connsiteX108" fmla="*/ 1802130 w 2352349"/>
              <a:gd name="connsiteY108" fmla="*/ 1071973 h 6152608"/>
              <a:gd name="connsiteX109" fmla="*/ 1880235 w 2352349"/>
              <a:gd name="connsiteY109" fmla="*/ 1174843 h 6152608"/>
              <a:gd name="connsiteX110" fmla="*/ 1904047 w 2352349"/>
              <a:gd name="connsiteY110" fmla="*/ 1385345 h 6152608"/>
              <a:gd name="connsiteX111" fmla="*/ 1974532 w 2352349"/>
              <a:gd name="connsiteY111" fmla="*/ 2002565 h 6152608"/>
              <a:gd name="connsiteX112" fmla="*/ 1986915 w 2352349"/>
              <a:gd name="connsiteY112" fmla="*/ 2118770 h 6152608"/>
              <a:gd name="connsiteX113" fmla="*/ 2015490 w 2352349"/>
              <a:gd name="connsiteY113" fmla="*/ 2198781 h 6152608"/>
              <a:gd name="connsiteX114" fmla="*/ 2030730 w 2352349"/>
              <a:gd name="connsiteY114" fmla="*/ 2266408 h 6152608"/>
              <a:gd name="connsiteX115" fmla="*/ 2027872 w 2352349"/>
              <a:gd name="connsiteY115" fmla="*/ 2435000 h 6152608"/>
              <a:gd name="connsiteX116" fmla="*/ 2035492 w 2352349"/>
              <a:gd name="connsiteY116" fmla="*/ 2496913 h 6152608"/>
              <a:gd name="connsiteX117" fmla="*/ 2059305 w 2352349"/>
              <a:gd name="connsiteY117" fmla="*/ 3029360 h 6152608"/>
              <a:gd name="connsiteX118" fmla="*/ 2049780 w 2352349"/>
              <a:gd name="connsiteY118" fmla="*/ 3144613 h 6152608"/>
              <a:gd name="connsiteX119" fmla="*/ 2040255 w 2352349"/>
              <a:gd name="connsiteY119" fmla="*/ 3247483 h 6152608"/>
              <a:gd name="connsiteX120" fmla="*/ 2063115 w 2352349"/>
              <a:gd name="connsiteY120" fmla="*/ 3337018 h 6152608"/>
              <a:gd name="connsiteX121" fmla="*/ 2053590 w 2352349"/>
              <a:gd name="connsiteY121" fmla="*/ 3437031 h 6152608"/>
              <a:gd name="connsiteX122" fmla="*/ 2040255 w 2352349"/>
              <a:gd name="connsiteY122" fmla="*/ 3637056 h 6152608"/>
              <a:gd name="connsiteX123" fmla="*/ 2128837 w 2352349"/>
              <a:gd name="connsiteY123" fmla="*/ 3879943 h 6152608"/>
              <a:gd name="connsiteX124" fmla="*/ 2191702 w 2352349"/>
              <a:gd name="connsiteY124" fmla="*/ 3902803 h 6152608"/>
              <a:gd name="connsiteX125" fmla="*/ 2234565 w 2352349"/>
              <a:gd name="connsiteY125" fmla="*/ 4003768 h 6152608"/>
              <a:gd name="connsiteX126" fmla="*/ 2325052 w 2352349"/>
              <a:gd name="connsiteY126" fmla="*/ 4223796 h 6152608"/>
              <a:gd name="connsiteX127" fmla="*/ 2335530 w 2352349"/>
              <a:gd name="connsiteY127" fmla="*/ 4362860 h 6152608"/>
              <a:gd name="connsiteX128" fmla="*/ 2343150 w 2352349"/>
              <a:gd name="connsiteY128" fmla="*/ 4656231 h 6152608"/>
              <a:gd name="connsiteX129" fmla="*/ 2329815 w 2352349"/>
              <a:gd name="connsiteY129" fmla="*/ 4801010 h 6152608"/>
              <a:gd name="connsiteX130" fmla="*/ 2247900 w 2352349"/>
              <a:gd name="connsiteY130" fmla="*/ 4903880 h 6152608"/>
              <a:gd name="connsiteX131" fmla="*/ 2101215 w 2352349"/>
              <a:gd name="connsiteY131" fmla="*/ 4913405 h 6152608"/>
              <a:gd name="connsiteX132" fmla="*/ 2038350 w 2352349"/>
              <a:gd name="connsiteY132" fmla="*/ 4906738 h 6152608"/>
              <a:gd name="connsiteX133" fmla="*/ 1917382 w 2352349"/>
              <a:gd name="connsiteY133" fmla="*/ 4896260 h 6152608"/>
              <a:gd name="connsiteX134" fmla="*/ 1926907 w 2352349"/>
              <a:gd name="connsiteY134" fmla="*/ 5273451 h 6152608"/>
              <a:gd name="connsiteX135" fmla="*/ 1934527 w 2352349"/>
              <a:gd name="connsiteY135" fmla="*/ 5338221 h 6152608"/>
              <a:gd name="connsiteX136" fmla="*/ 1938337 w 2352349"/>
              <a:gd name="connsiteY136" fmla="*/ 5369653 h 6152608"/>
              <a:gd name="connsiteX137" fmla="*/ 1983105 w 2352349"/>
              <a:gd name="connsiteY137" fmla="*/ 5695408 h 6152608"/>
              <a:gd name="connsiteX138" fmla="*/ 1931670 w 2352349"/>
              <a:gd name="connsiteY138" fmla="*/ 5731603 h 6152608"/>
              <a:gd name="connsiteX139" fmla="*/ 1974532 w 2352349"/>
              <a:gd name="connsiteY139" fmla="*/ 5780180 h 6152608"/>
              <a:gd name="connsiteX140" fmla="*/ 1986915 w 2352349"/>
              <a:gd name="connsiteY140" fmla="*/ 5806851 h 6152608"/>
              <a:gd name="connsiteX141" fmla="*/ 2009775 w 2352349"/>
              <a:gd name="connsiteY141" fmla="*/ 5893528 h 6152608"/>
              <a:gd name="connsiteX142" fmla="*/ 2127885 w 2352349"/>
              <a:gd name="connsiteY142" fmla="*/ 6039260 h 6152608"/>
              <a:gd name="connsiteX143" fmla="*/ 2212657 w 2352349"/>
              <a:gd name="connsiteY143" fmla="*/ 6086885 h 6152608"/>
              <a:gd name="connsiteX144" fmla="*/ 2260623 w 2352349"/>
              <a:gd name="connsiteY144" fmla="*/ 6141863 h 6152608"/>
              <a:gd name="connsiteX145" fmla="*/ 1975485 w 2352349"/>
              <a:gd name="connsiteY145" fmla="*/ 3767548 h 6152608"/>
              <a:gd name="connsiteX146" fmla="*/ 1924050 w 2352349"/>
              <a:gd name="connsiteY146" fmla="*/ 3635150 h 6152608"/>
              <a:gd name="connsiteX147" fmla="*/ 1913572 w 2352349"/>
              <a:gd name="connsiteY147" fmla="*/ 3636103 h 6152608"/>
              <a:gd name="connsiteX148" fmla="*/ 1901190 w 2352349"/>
              <a:gd name="connsiteY148" fmla="*/ 3772310 h 6152608"/>
              <a:gd name="connsiteX149" fmla="*/ 1975485 w 2352349"/>
              <a:gd name="connsiteY149" fmla="*/ 3767548 h 6152608"/>
              <a:gd name="connsiteX150" fmla="*/ 1975485 w 2352349"/>
              <a:gd name="connsiteY150" fmla="*/ 3767548 h 6152608"/>
              <a:gd name="connsiteX151" fmla="*/ 1975485 w 2352349"/>
              <a:gd name="connsiteY151" fmla="*/ 3767548 h 6152608"/>
              <a:gd name="connsiteX152" fmla="*/ 1975485 w 2352349"/>
              <a:gd name="connsiteY152" fmla="*/ 3767548 h 6152608"/>
              <a:gd name="connsiteX153" fmla="*/ 1829752 w 2352349"/>
              <a:gd name="connsiteY153" fmla="*/ 3157948 h 6152608"/>
              <a:gd name="connsiteX154" fmla="*/ 2005965 w 2352349"/>
              <a:gd name="connsiteY154" fmla="*/ 3157948 h 6152608"/>
              <a:gd name="connsiteX155" fmla="*/ 1969770 w 2352349"/>
              <a:gd name="connsiteY155" fmla="*/ 3073175 h 6152608"/>
              <a:gd name="connsiteX156" fmla="*/ 1817370 w 2352349"/>
              <a:gd name="connsiteY156" fmla="*/ 3089368 h 6152608"/>
              <a:gd name="connsiteX157" fmla="*/ 1829752 w 2352349"/>
              <a:gd name="connsiteY157" fmla="*/ 3157948 h 6152608"/>
              <a:gd name="connsiteX158" fmla="*/ 1829752 w 2352349"/>
              <a:gd name="connsiteY158" fmla="*/ 3157948 h 6152608"/>
              <a:gd name="connsiteX159" fmla="*/ 1829752 w 2352349"/>
              <a:gd name="connsiteY159" fmla="*/ 3157948 h 6152608"/>
              <a:gd name="connsiteX160" fmla="*/ 1829752 w 2352349"/>
              <a:gd name="connsiteY160" fmla="*/ 3157948 h 6152608"/>
              <a:gd name="connsiteX161" fmla="*/ 1787842 w 2352349"/>
              <a:gd name="connsiteY161" fmla="*/ 3382738 h 6152608"/>
              <a:gd name="connsiteX162" fmla="*/ 1804035 w 2352349"/>
              <a:gd name="connsiteY162" fmla="*/ 3176046 h 6152608"/>
              <a:gd name="connsiteX163" fmla="*/ 1724025 w 2352349"/>
              <a:gd name="connsiteY163" fmla="*/ 3024598 h 6152608"/>
              <a:gd name="connsiteX164" fmla="*/ 1787842 w 2352349"/>
              <a:gd name="connsiteY164" fmla="*/ 3382738 h 6152608"/>
              <a:gd name="connsiteX165" fmla="*/ 1787842 w 2352349"/>
              <a:gd name="connsiteY165" fmla="*/ 3382738 h 6152608"/>
              <a:gd name="connsiteX166" fmla="*/ 1787842 w 2352349"/>
              <a:gd name="connsiteY166" fmla="*/ 3382738 h 6152608"/>
              <a:gd name="connsiteX167" fmla="*/ 1787842 w 2352349"/>
              <a:gd name="connsiteY167" fmla="*/ 3382738 h 6152608"/>
              <a:gd name="connsiteX168" fmla="*/ 1276350 w 2352349"/>
              <a:gd name="connsiteY168" fmla="*/ 1373915 h 6152608"/>
              <a:gd name="connsiteX169" fmla="*/ 1279207 w 2352349"/>
              <a:gd name="connsiteY169" fmla="*/ 1051018 h 6152608"/>
              <a:gd name="connsiteX170" fmla="*/ 1206817 w 2352349"/>
              <a:gd name="connsiteY170" fmla="*/ 1155793 h 6152608"/>
              <a:gd name="connsiteX171" fmla="*/ 1189672 w 2352349"/>
              <a:gd name="connsiteY171" fmla="*/ 1130075 h 6152608"/>
              <a:gd name="connsiteX172" fmla="*/ 1168717 w 2352349"/>
              <a:gd name="connsiteY172" fmla="*/ 1102453 h 6152608"/>
              <a:gd name="connsiteX173" fmla="*/ 1159192 w 2352349"/>
              <a:gd name="connsiteY173" fmla="*/ 1107215 h 6152608"/>
              <a:gd name="connsiteX174" fmla="*/ 1276350 w 2352349"/>
              <a:gd name="connsiteY174" fmla="*/ 1373915 h 6152608"/>
              <a:gd name="connsiteX175" fmla="*/ 1192530 w 2352349"/>
              <a:gd name="connsiteY175" fmla="*/ 1130075 h 6152608"/>
              <a:gd name="connsiteX176" fmla="*/ 1279207 w 2352349"/>
              <a:gd name="connsiteY176" fmla="*/ 1004345 h 6152608"/>
              <a:gd name="connsiteX177" fmla="*/ 1280160 w 2352349"/>
              <a:gd name="connsiteY177" fmla="*/ 856708 h 6152608"/>
              <a:gd name="connsiteX178" fmla="*/ 1122997 w 2352349"/>
              <a:gd name="connsiteY178" fmla="*/ 965293 h 6152608"/>
              <a:gd name="connsiteX179" fmla="*/ 1192530 w 2352349"/>
              <a:gd name="connsiteY179" fmla="*/ 1130075 h 6152608"/>
              <a:gd name="connsiteX180" fmla="*/ 1192530 w 2352349"/>
              <a:gd name="connsiteY180" fmla="*/ 1130075 h 6152608"/>
              <a:gd name="connsiteX181" fmla="*/ 1192530 w 2352349"/>
              <a:gd name="connsiteY181" fmla="*/ 1130075 h 6152608"/>
              <a:gd name="connsiteX182" fmla="*/ 1192530 w 2352349"/>
              <a:gd name="connsiteY182" fmla="*/ 1130075 h 6152608"/>
              <a:gd name="connsiteX183" fmla="*/ 1034415 w 2352349"/>
              <a:gd name="connsiteY183" fmla="*/ 1407253 h 6152608"/>
              <a:gd name="connsiteX184" fmla="*/ 1062990 w 2352349"/>
              <a:gd name="connsiteY184" fmla="*/ 1115788 h 6152608"/>
              <a:gd name="connsiteX185" fmla="*/ 1042035 w 2352349"/>
              <a:gd name="connsiteY185" fmla="*/ 1111025 h 6152608"/>
              <a:gd name="connsiteX186" fmla="*/ 1002982 w 2352349"/>
              <a:gd name="connsiteY186" fmla="*/ 1168175 h 6152608"/>
              <a:gd name="connsiteX187" fmla="*/ 937260 w 2352349"/>
              <a:gd name="connsiteY187" fmla="*/ 1102453 h 6152608"/>
              <a:gd name="connsiteX188" fmla="*/ 1034415 w 2352349"/>
              <a:gd name="connsiteY188" fmla="*/ 1407253 h 6152608"/>
              <a:gd name="connsiteX189" fmla="*/ 1000125 w 2352349"/>
              <a:gd name="connsiteY189" fmla="*/ 1137695 h 6152608"/>
              <a:gd name="connsiteX190" fmla="*/ 1081087 w 2352349"/>
              <a:gd name="connsiteY190" fmla="*/ 969103 h 6152608"/>
              <a:gd name="connsiteX191" fmla="*/ 861060 w 2352349"/>
              <a:gd name="connsiteY191" fmla="*/ 807178 h 6152608"/>
              <a:gd name="connsiteX192" fmla="*/ 1000125 w 2352349"/>
              <a:gd name="connsiteY192" fmla="*/ 1137695 h 6152608"/>
              <a:gd name="connsiteX193" fmla="*/ 1000125 w 2352349"/>
              <a:gd name="connsiteY193" fmla="*/ 1137695 h 6152608"/>
              <a:gd name="connsiteX194" fmla="*/ 1000125 w 2352349"/>
              <a:gd name="connsiteY194" fmla="*/ 1137695 h 6152608"/>
              <a:gd name="connsiteX195" fmla="*/ 1000125 w 2352349"/>
              <a:gd name="connsiteY195" fmla="*/ 1137695 h 6152608"/>
              <a:gd name="connsiteX196" fmla="*/ 308610 w 2352349"/>
              <a:gd name="connsiteY196" fmla="*/ 3159853 h 6152608"/>
              <a:gd name="connsiteX197" fmla="*/ 474345 w 2352349"/>
              <a:gd name="connsiteY197" fmla="*/ 2953160 h 6152608"/>
              <a:gd name="connsiteX198" fmla="*/ 262890 w 2352349"/>
              <a:gd name="connsiteY198" fmla="*/ 3128421 h 6152608"/>
              <a:gd name="connsiteX199" fmla="*/ 308610 w 2352349"/>
              <a:gd name="connsiteY199" fmla="*/ 3159853 h 6152608"/>
              <a:gd name="connsiteX200" fmla="*/ 308610 w 2352349"/>
              <a:gd name="connsiteY200" fmla="*/ 3159853 h 6152608"/>
              <a:gd name="connsiteX201" fmla="*/ 308610 w 2352349"/>
              <a:gd name="connsiteY201" fmla="*/ 3159853 h 6152608"/>
              <a:gd name="connsiteX202" fmla="*/ 308610 w 2352349"/>
              <a:gd name="connsiteY202" fmla="*/ 3159853 h 615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Lst>
            <a:rect l="l" t="t" r="r" b="b"/>
            <a:pathLst>
              <a:path w="2352349" h="6152608">
                <a:moveTo>
                  <a:pt x="1581150" y="6152608"/>
                </a:moveTo>
                <a:cubicBezTo>
                  <a:pt x="1573530" y="6065930"/>
                  <a:pt x="1534477" y="5923055"/>
                  <a:pt x="1533525" y="5835426"/>
                </a:cubicBezTo>
                <a:cubicBezTo>
                  <a:pt x="1532572" y="5783038"/>
                  <a:pt x="1523047" y="5738271"/>
                  <a:pt x="1481137" y="5719221"/>
                </a:cubicBezTo>
                <a:cubicBezTo>
                  <a:pt x="1471612" y="5715410"/>
                  <a:pt x="1463992" y="5712553"/>
                  <a:pt x="1451610" y="5710648"/>
                </a:cubicBezTo>
                <a:cubicBezTo>
                  <a:pt x="1424940" y="5635401"/>
                  <a:pt x="1408747" y="5558248"/>
                  <a:pt x="1392555" y="5482048"/>
                </a:cubicBezTo>
                <a:cubicBezTo>
                  <a:pt x="1389697" y="5471571"/>
                  <a:pt x="1386840" y="5460141"/>
                  <a:pt x="1385887" y="5448710"/>
                </a:cubicBezTo>
                <a:cubicBezTo>
                  <a:pt x="1382077" y="5342030"/>
                  <a:pt x="1366837" y="5236303"/>
                  <a:pt x="1338262" y="5135338"/>
                </a:cubicBezTo>
                <a:cubicBezTo>
                  <a:pt x="1335405" y="5125813"/>
                  <a:pt x="1332547" y="5115335"/>
                  <a:pt x="1328737" y="5105810"/>
                </a:cubicBezTo>
                <a:cubicBezTo>
                  <a:pt x="1302067" y="4954363"/>
                  <a:pt x="1302067" y="4819108"/>
                  <a:pt x="1242060" y="4685758"/>
                </a:cubicBezTo>
                <a:cubicBezTo>
                  <a:pt x="1241107" y="4676233"/>
                  <a:pt x="1239202" y="4665756"/>
                  <a:pt x="1236345" y="4654326"/>
                </a:cubicBezTo>
                <a:cubicBezTo>
                  <a:pt x="1233487" y="4634323"/>
                  <a:pt x="1229677" y="4612416"/>
                  <a:pt x="1226820" y="4592413"/>
                </a:cubicBezTo>
                <a:cubicBezTo>
                  <a:pt x="1210627" y="4486685"/>
                  <a:pt x="1184910" y="4381910"/>
                  <a:pt x="1184910" y="4276183"/>
                </a:cubicBezTo>
                <a:cubicBezTo>
                  <a:pt x="1185862" y="4133308"/>
                  <a:pt x="1139190" y="3999006"/>
                  <a:pt x="1119187" y="3858988"/>
                </a:cubicBezTo>
                <a:cubicBezTo>
                  <a:pt x="1103947" y="3872323"/>
                  <a:pt x="1096327" y="3887563"/>
                  <a:pt x="1090612" y="3904708"/>
                </a:cubicBezTo>
                <a:cubicBezTo>
                  <a:pt x="1068705" y="3975193"/>
                  <a:pt x="1064895" y="4044725"/>
                  <a:pt x="1073467" y="4117115"/>
                </a:cubicBezTo>
                <a:cubicBezTo>
                  <a:pt x="1079182" y="4171408"/>
                  <a:pt x="1080135" y="4227606"/>
                  <a:pt x="1074420" y="4281898"/>
                </a:cubicBezTo>
                <a:cubicBezTo>
                  <a:pt x="1062037" y="4391435"/>
                  <a:pt x="1036320" y="4500973"/>
                  <a:pt x="1031557" y="4610510"/>
                </a:cubicBezTo>
                <a:cubicBezTo>
                  <a:pt x="1023937" y="4768626"/>
                  <a:pt x="1030605" y="4926741"/>
                  <a:pt x="1027747" y="5082951"/>
                </a:cubicBezTo>
                <a:cubicBezTo>
                  <a:pt x="1026795" y="5151530"/>
                  <a:pt x="1018222" y="5222016"/>
                  <a:pt x="1020127" y="5290596"/>
                </a:cubicBezTo>
                <a:cubicBezTo>
                  <a:pt x="1021080" y="5349651"/>
                  <a:pt x="1025842" y="5407753"/>
                  <a:pt x="1036320" y="5465855"/>
                </a:cubicBezTo>
                <a:cubicBezTo>
                  <a:pt x="1037272" y="5475380"/>
                  <a:pt x="1040130" y="5485858"/>
                  <a:pt x="1042987" y="5495383"/>
                </a:cubicBezTo>
                <a:cubicBezTo>
                  <a:pt x="1045845" y="5504908"/>
                  <a:pt x="1048702" y="5515385"/>
                  <a:pt x="1050607" y="5523958"/>
                </a:cubicBezTo>
                <a:cubicBezTo>
                  <a:pt x="1042987" y="5653498"/>
                  <a:pt x="1082040" y="5789705"/>
                  <a:pt x="1057275" y="5921151"/>
                </a:cubicBezTo>
                <a:cubicBezTo>
                  <a:pt x="1051560" y="5930676"/>
                  <a:pt x="1044892" y="5941153"/>
                  <a:pt x="1040130" y="5950678"/>
                </a:cubicBezTo>
                <a:cubicBezTo>
                  <a:pt x="1021080" y="5979253"/>
                  <a:pt x="980662" y="6075262"/>
                  <a:pt x="981075" y="6142063"/>
                </a:cubicBezTo>
                <a:lnTo>
                  <a:pt x="1600932" y="6148524"/>
                </a:lnTo>
                <a:moveTo>
                  <a:pt x="601027" y="6142130"/>
                </a:moveTo>
                <a:cubicBezTo>
                  <a:pt x="604837" y="6112603"/>
                  <a:pt x="610552" y="6080218"/>
                  <a:pt x="623887" y="6052596"/>
                </a:cubicBezTo>
                <a:cubicBezTo>
                  <a:pt x="643890" y="6013543"/>
                  <a:pt x="646747" y="5975443"/>
                  <a:pt x="640080" y="5933533"/>
                </a:cubicBezTo>
                <a:cubicBezTo>
                  <a:pt x="611505" y="5778276"/>
                  <a:pt x="584835" y="5623971"/>
                  <a:pt x="556260" y="5467760"/>
                </a:cubicBezTo>
                <a:cubicBezTo>
                  <a:pt x="556260" y="5464903"/>
                  <a:pt x="555307" y="5463951"/>
                  <a:pt x="555307" y="5461093"/>
                </a:cubicBezTo>
                <a:cubicBezTo>
                  <a:pt x="544830" y="5315360"/>
                  <a:pt x="533400" y="5166771"/>
                  <a:pt x="526732" y="5021038"/>
                </a:cubicBezTo>
                <a:cubicBezTo>
                  <a:pt x="521017" y="4918168"/>
                  <a:pt x="510540" y="4820060"/>
                  <a:pt x="483870" y="4718143"/>
                </a:cubicBezTo>
                <a:cubicBezTo>
                  <a:pt x="444817" y="4572410"/>
                  <a:pt x="408622" y="4423821"/>
                  <a:pt x="405765" y="4272373"/>
                </a:cubicBezTo>
                <a:cubicBezTo>
                  <a:pt x="402907" y="4142833"/>
                  <a:pt x="393382" y="4010435"/>
                  <a:pt x="383857" y="3880896"/>
                </a:cubicBezTo>
                <a:cubicBezTo>
                  <a:pt x="373380" y="3735163"/>
                  <a:pt x="358140" y="3587525"/>
                  <a:pt x="345757" y="3440840"/>
                </a:cubicBezTo>
                <a:cubicBezTo>
                  <a:pt x="341947" y="3397978"/>
                  <a:pt x="344805" y="3354163"/>
                  <a:pt x="341947" y="3311300"/>
                </a:cubicBezTo>
                <a:cubicBezTo>
                  <a:pt x="340995" y="3282725"/>
                  <a:pt x="336232" y="3253198"/>
                  <a:pt x="328612" y="3226528"/>
                </a:cubicBezTo>
                <a:cubicBezTo>
                  <a:pt x="324802" y="3213193"/>
                  <a:pt x="309562" y="3191285"/>
                  <a:pt x="299085" y="3191285"/>
                </a:cubicBezTo>
                <a:cubicBezTo>
                  <a:pt x="253365" y="3191285"/>
                  <a:pt x="243840" y="3158900"/>
                  <a:pt x="224790" y="3132231"/>
                </a:cubicBezTo>
                <a:cubicBezTo>
                  <a:pt x="214312" y="3116038"/>
                  <a:pt x="204787" y="3099846"/>
                  <a:pt x="189547" y="3087463"/>
                </a:cubicBezTo>
                <a:cubicBezTo>
                  <a:pt x="135255" y="3044600"/>
                  <a:pt x="111442" y="2986498"/>
                  <a:pt x="104775" y="2921728"/>
                </a:cubicBezTo>
                <a:cubicBezTo>
                  <a:pt x="97155" y="2859815"/>
                  <a:pt x="73342" y="2797903"/>
                  <a:pt x="92392" y="2734085"/>
                </a:cubicBezTo>
                <a:cubicBezTo>
                  <a:pt x="93345" y="2727418"/>
                  <a:pt x="92392" y="2721703"/>
                  <a:pt x="91440" y="2715035"/>
                </a:cubicBezTo>
                <a:cubicBezTo>
                  <a:pt x="68580" y="2651218"/>
                  <a:pt x="52387" y="2585496"/>
                  <a:pt x="39052" y="2520725"/>
                </a:cubicBezTo>
                <a:lnTo>
                  <a:pt x="39052" y="2520725"/>
                </a:lnTo>
                <a:lnTo>
                  <a:pt x="39052" y="2520725"/>
                </a:lnTo>
                <a:lnTo>
                  <a:pt x="39052" y="2520725"/>
                </a:lnTo>
                <a:cubicBezTo>
                  <a:pt x="39052" y="2405473"/>
                  <a:pt x="0" y="2291173"/>
                  <a:pt x="0" y="2175920"/>
                </a:cubicBezTo>
                <a:cubicBezTo>
                  <a:pt x="3810" y="2140678"/>
                  <a:pt x="7620" y="2102578"/>
                  <a:pt x="13335" y="2068288"/>
                </a:cubicBezTo>
                <a:cubicBezTo>
                  <a:pt x="20002" y="2026378"/>
                  <a:pt x="52387" y="1899695"/>
                  <a:pt x="55245" y="1879693"/>
                </a:cubicBezTo>
                <a:cubicBezTo>
                  <a:pt x="91440" y="1625375"/>
                  <a:pt x="65722" y="1353913"/>
                  <a:pt x="156210" y="1108168"/>
                </a:cubicBezTo>
                <a:cubicBezTo>
                  <a:pt x="171450" y="1091023"/>
                  <a:pt x="187642" y="1076735"/>
                  <a:pt x="204787" y="1063400"/>
                </a:cubicBezTo>
                <a:cubicBezTo>
                  <a:pt x="324802" y="975770"/>
                  <a:pt x="513397" y="988153"/>
                  <a:pt x="645795" y="918620"/>
                </a:cubicBezTo>
                <a:cubicBezTo>
                  <a:pt x="667702" y="909095"/>
                  <a:pt x="690562" y="898618"/>
                  <a:pt x="710565" y="885283"/>
                </a:cubicBezTo>
                <a:cubicBezTo>
                  <a:pt x="730567" y="872900"/>
                  <a:pt x="752475" y="860518"/>
                  <a:pt x="772477" y="846230"/>
                </a:cubicBezTo>
                <a:cubicBezTo>
                  <a:pt x="835342" y="798605"/>
                  <a:pt x="867727" y="743360"/>
                  <a:pt x="851535" y="664303"/>
                </a:cubicBezTo>
                <a:cubicBezTo>
                  <a:pt x="845820" y="638585"/>
                  <a:pt x="848677" y="611915"/>
                  <a:pt x="844867" y="586198"/>
                </a:cubicBezTo>
                <a:cubicBezTo>
                  <a:pt x="839152" y="556670"/>
                  <a:pt x="835342" y="524285"/>
                  <a:pt x="824865" y="496663"/>
                </a:cubicBezTo>
                <a:cubicBezTo>
                  <a:pt x="805815" y="450943"/>
                  <a:pt x="798195" y="409033"/>
                  <a:pt x="808672" y="367123"/>
                </a:cubicBezTo>
                <a:lnTo>
                  <a:pt x="809625" y="364265"/>
                </a:lnTo>
                <a:cubicBezTo>
                  <a:pt x="816292" y="338548"/>
                  <a:pt x="831532" y="341405"/>
                  <a:pt x="831532" y="341405"/>
                </a:cubicBezTo>
                <a:cubicBezTo>
                  <a:pt x="839152" y="347120"/>
                  <a:pt x="848677" y="360455"/>
                  <a:pt x="848677" y="360455"/>
                </a:cubicBezTo>
                <a:cubicBezTo>
                  <a:pt x="848360" y="348708"/>
                  <a:pt x="848042" y="336960"/>
                  <a:pt x="847725" y="325213"/>
                </a:cubicBezTo>
                <a:cubicBezTo>
                  <a:pt x="848042" y="310925"/>
                  <a:pt x="848360" y="296638"/>
                  <a:pt x="848677" y="282350"/>
                </a:cubicBezTo>
                <a:cubicBezTo>
                  <a:pt x="851535" y="279493"/>
                  <a:pt x="854392" y="260443"/>
                  <a:pt x="856297" y="249013"/>
                </a:cubicBezTo>
                <a:cubicBezTo>
                  <a:pt x="857250" y="233773"/>
                  <a:pt x="860107" y="251870"/>
                  <a:pt x="862012" y="229010"/>
                </a:cubicBezTo>
                <a:cubicBezTo>
                  <a:pt x="862965" y="223295"/>
                  <a:pt x="864870" y="223295"/>
                  <a:pt x="865822" y="209008"/>
                </a:cubicBezTo>
                <a:cubicBezTo>
                  <a:pt x="866775" y="179480"/>
                  <a:pt x="868680" y="189958"/>
                  <a:pt x="871537" y="189005"/>
                </a:cubicBezTo>
                <a:cubicBezTo>
                  <a:pt x="872490" y="147095"/>
                  <a:pt x="875347" y="143285"/>
                  <a:pt x="878205" y="169003"/>
                </a:cubicBezTo>
                <a:cubicBezTo>
                  <a:pt x="881062" y="162335"/>
                  <a:pt x="883920" y="156620"/>
                  <a:pt x="885825" y="144238"/>
                </a:cubicBezTo>
                <a:cubicBezTo>
                  <a:pt x="889635" y="130903"/>
                  <a:pt x="892492" y="122330"/>
                  <a:pt x="898207" y="128998"/>
                </a:cubicBezTo>
                <a:cubicBezTo>
                  <a:pt x="903922" y="145190"/>
                  <a:pt x="907732" y="109948"/>
                  <a:pt x="913447" y="108995"/>
                </a:cubicBezTo>
                <a:cubicBezTo>
                  <a:pt x="919162" y="115663"/>
                  <a:pt x="923925" y="59465"/>
                  <a:pt x="929640" y="91850"/>
                </a:cubicBezTo>
                <a:cubicBezTo>
                  <a:pt x="935355" y="104233"/>
                  <a:pt x="940117" y="69943"/>
                  <a:pt x="945832" y="78515"/>
                </a:cubicBezTo>
                <a:cubicBezTo>
                  <a:pt x="948690" y="75658"/>
                  <a:pt x="955357" y="78515"/>
                  <a:pt x="961072" y="62323"/>
                </a:cubicBezTo>
                <a:cubicBezTo>
                  <a:pt x="967740" y="59465"/>
                  <a:pt x="973455" y="42320"/>
                  <a:pt x="978217" y="45178"/>
                </a:cubicBezTo>
                <a:cubicBezTo>
                  <a:pt x="984885" y="48035"/>
                  <a:pt x="991552" y="34700"/>
                  <a:pt x="997267" y="41368"/>
                </a:cubicBezTo>
                <a:cubicBezTo>
                  <a:pt x="1006792" y="18508"/>
                  <a:pt x="1016317" y="38510"/>
                  <a:pt x="1026795" y="28985"/>
                </a:cubicBezTo>
                <a:cubicBezTo>
                  <a:pt x="1037272" y="18508"/>
                  <a:pt x="1046797" y="6125"/>
                  <a:pt x="1058227" y="19460"/>
                </a:cubicBezTo>
                <a:cubicBezTo>
                  <a:pt x="1068705" y="410"/>
                  <a:pt x="1078230" y="26128"/>
                  <a:pt x="1090612" y="12793"/>
                </a:cubicBezTo>
                <a:cubicBezTo>
                  <a:pt x="1101090" y="13745"/>
                  <a:pt x="1112520" y="4220"/>
                  <a:pt x="1122997" y="7078"/>
                </a:cubicBezTo>
                <a:cubicBezTo>
                  <a:pt x="1135380" y="410"/>
                  <a:pt x="1144905" y="33748"/>
                  <a:pt x="1156335" y="3268"/>
                </a:cubicBezTo>
                <a:cubicBezTo>
                  <a:pt x="1168717" y="3268"/>
                  <a:pt x="1178242" y="-3400"/>
                  <a:pt x="1189672" y="2315"/>
                </a:cubicBezTo>
                <a:cubicBezTo>
                  <a:pt x="1196340" y="8030"/>
                  <a:pt x="1203007" y="18508"/>
                  <a:pt x="1208722" y="3268"/>
                </a:cubicBezTo>
                <a:cubicBezTo>
                  <a:pt x="1215390" y="6125"/>
                  <a:pt x="1223962" y="13745"/>
                  <a:pt x="1228725" y="8983"/>
                </a:cubicBezTo>
                <a:cubicBezTo>
                  <a:pt x="1235392" y="14698"/>
                  <a:pt x="1242060" y="22318"/>
                  <a:pt x="1247775" y="15650"/>
                </a:cubicBezTo>
                <a:cubicBezTo>
                  <a:pt x="1250632" y="8983"/>
                  <a:pt x="1254442" y="5173"/>
                  <a:pt x="1257300" y="6125"/>
                </a:cubicBezTo>
                <a:cubicBezTo>
                  <a:pt x="1260157" y="7078"/>
                  <a:pt x="1260157" y="15650"/>
                  <a:pt x="1263015" y="28985"/>
                </a:cubicBezTo>
                <a:cubicBezTo>
                  <a:pt x="1270635" y="35653"/>
                  <a:pt x="1279207" y="44225"/>
                  <a:pt x="1284922" y="44225"/>
                </a:cubicBezTo>
                <a:cubicBezTo>
                  <a:pt x="1295400" y="63275"/>
                  <a:pt x="1301115" y="70895"/>
                  <a:pt x="1308735" y="69943"/>
                </a:cubicBezTo>
                <a:cubicBezTo>
                  <a:pt x="1316355" y="87088"/>
                  <a:pt x="1323975" y="70895"/>
                  <a:pt x="1328737" y="91850"/>
                </a:cubicBezTo>
                <a:cubicBezTo>
                  <a:pt x="1335405" y="78515"/>
                  <a:pt x="1342072" y="105185"/>
                  <a:pt x="1345882" y="108995"/>
                </a:cubicBezTo>
                <a:cubicBezTo>
                  <a:pt x="1352550" y="108043"/>
                  <a:pt x="1358265" y="128998"/>
                  <a:pt x="1363027" y="128998"/>
                </a:cubicBezTo>
                <a:cubicBezTo>
                  <a:pt x="1368742" y="120425"/>
                  <a:pt x="1373505" y="148048"/>
                  <a:pt x="1378267" y="150905"/>
                </a:cubicBezTo>
                <a:cubicBezTo>
                  <a:pt x="1383982" y="176623"/>
                  <a:pt x="1387792" y="142333"/>
                  <a:pt x="1391602" y="170908"/>
                </a:cubicBezTo>
                <a:cubicBezTo>
                  <a:pt x="1395412" y="145190"/>
                  <a:pt x="1399222" y="188053"/>
                  <a:pt x="1402080" y="197578"/>
                </a:cubicBezTo>
                <a:cubicBezTo>
                  <a:pt x="1403032" y="187100"/>
                  <a:pt x="1405890" y="210913"/>
                  <a:pt x="1407795" y="217580"/>
                </a:cubicBezTo>
                <a:cubicBezTo>
                  <a:pt x="1408747" y="224248"/>
                  <a:pt x="1410652" y="229963"/>
                  <a:pt x="1411605" y="232820"/>
                </a:cubicBezTo>
                <a:cubicBezTo>
                  <a:pt x="1414462" y="245203"/>
                  <a:pt x="1415415" y="257585"/>
                  <a:pt x="1415415" y="270920"/>
                </a:cubicBezTo>
                <a:cubicBezTo>
                  <a:pt x="1415415" y="284255"/>
                  <a:pt x="1415415" y="297590"/>
                  <a:pt x="1412557" y="311878"/>
                </a:cubicBezTo>
                <a:cubicBezTo>
                  <a:pt x="1408747" y="337595"/>
                  <a:pt x="1409700" y="363313"/>
                  <a:pt x="1418272" y="387125"/>
                </a:cubicBezTo>
                <a:lnTo>
                  <a:pt x="1418272" y="387125"/>
                </a:lnTo>
                <a:cubicBezTo>
                  <a:pt x="1418272" y="387125"/>
                  <a:pt x="1456372" y="380458"/>
                  <a:pt x="1463040" y="404270"/>
                </a:cubicBezTo>
                <a:cubicBezTo>
                  <a:pt x="1463040" y="404270"/>
                  <a:pt x="1472565" y="447133"/>
                  <a:pt x="1449705" y="488090"/>
                </a:cubicBezTo>
                <a:cubicBezTo>
                  <a:pt x="1446847" y="494758"/>
                  <a:pt x="1442085" y="501425"/>
                  <a:pt x="1434465" y="508093"/>
                </a:cubicBezTo>
                <a:cubicBezTo>
                  <a:pt x="1369695" y="571910"/>
                  <a:pt x="1336357" y="653825"/>
                  <a:pt x="1316355" y="734788"/>
                </a:cubicBezTo>
                <a:cubicBezTo>
                  <a:pt x="1289685" y="837658"/>
                  <a:pt x="1293495" y="905285"/>
                  <a:pt x="1439227" y="948148"/>
                </a:cubicBezTo>
                <a:cubicBezTo>
                  <a:pt x="1557337" y="984343"/>
                  <a:pt x="1686877" y="1028158"/>
                  <a:pt x="1802130" y="1071973"/>
                </a:cubicBezTo>
                <a:cubicBezTo>
                  <a:pt x="1849755" y="1089118"/>
                  <a:pt x="1879282" y="1123408"/>
                  <a:pt x="1880235" y="1174843"/>
                </a:cubicBezTo>
                <a:cubicBezTo>
                  <a:pt x="1881187" y="1246280"/>
                  <a:pt x="1886902" y="1314860"/>
                  <a:pt x="1904047" y="1385345"/>
                </a:cubicBezTo>
                <a:cubicBezTo>
                  <a:pt x="1924050" y="1463450"/>
                  <a:pt x="1982152" y="1873978"/>
                  <a:pt x="1974532" y="2002565"/>
                </a:cubicBezTo>
                <a:cubicBezTo>
                  <a:pt x="1971675" y="2040665"/>
                  <a:pt x="1980247" y="2079718"/>
                  <a:pt x="1986915" y="2118770"/>
                </a:cubicBezTo>
                <a:cubicBezTo>
                  <a:pt x="1992630" y="2145440"/>
                  <a:pt x="2005965" y="2171158"/>
                  <a:pt x="2015490" y="2198781"/>
                </a:cubicBezTo>
                <a:cubicBezTo>
                  <a:pt x="2022157" y="2220688"/>
                  <a:pt x="2038350" y="2250215"/>
                  <a:pt x="2030730" y="2266408"/>
                </a:cubicBezTo>
                <a:cubicBezTo>
                  <a:pt x="2002155" y="2324510"/>
                  <a:pt x="2025015" y="2379756"/>
                  <a:pt x="2027872" y="2435000"/>
                </a:cubicBezTo>
                <a:cubicBezTo>
                  <a:pt x="2028825" y="2455003"/>
                  <a:pt x="2034540" y="2475958"/>
                  <a:pt x="2035492" y="2496913"/>
                </a:cubicBezTo>
                <a:cubicBezTo>
                  <a:pt x="2041207" y="2651218"/>
                  <a:pt x="2059305" y="3004596"/>
                  <a:pt x="2059305" y="3029360"/>
                </a:cubicBezTo>
                <a:cubicBezTo>
                  <a:pt x="2059305" y="3067460"/>
                  <a:pt x="2063115" y="3109371"/>
                  <a:pt x="2049780" y="3144613"/>
                </a:cubicBezTo>
                <a:cubicBezTo>
                  <a:pt x="2036445" y="3179856"/>
                  <a:pt x="2033587" y="3212240"/>
                  <a:pt x="2040255" y="3247483"/>
                </a:cubicBezTo>
                <a:cubicBezTo>
                  <a:pt x="2046922" y="3277010"/>
                  <a:pt x="2055495" y="3308443"/>
                  <a:pt x="2063115" y="3337018"/>
                </a:cubicBezTo>
                <a:cubicBezTo>
                  <a:pt x="2075497" y="3372260"/>
                  <a:pt x="2068830" y="3401788"/>
                  <a:pt x="2053590" y="3437031"/>
                </a:cubicBezTo>
                <a:cubicBezTo>
                  <a:pt x="2026920" y="3500848"/>
                  <a:pt x="2005965" y="3565618"/>
                  <a:pt x="2040255" y="3637056"/>
                </a:cubicBezTo>
                <a:cubicBezTo>
                  <a:pt x="2075497" y="3712303"/>
                  <a:pt x="2098357" y="3793265"/>
                  <a:pt x="2128837" y="3879943"/>
                </a:cubicBezTo>
                <a:cubicBezTo>
                  <a:pt x="2145030" y="3886610"/>
                  <a:pt x="2168842" y="3895183"/>
                  <a:pt x="2191702" y="3902803"/>
                </a:cubicBezTo>
                <a:cubicBezTo>
                  <a:pt x="2207895" y="3938998"/>
                  <a:pt x="2215515" y="3974240"/>
                  <a:pt x="2234565" y="4003768"/>
                </a:cubicBezTo>
                <a:cubicBezTo>
                  <a:pt x="2279332" y="4071396"/>
                  <a:pt x="2306955" y="4148548"/>
                  <a:pt x="2325052" y="4223796"/>
                </a:cubicBezTo>
                <a:cubicBezTo>
                  <a:pt x="2335530" y="4269516"/>
                  <a:pt x="2322195" y="4317141"/>
                  <a:pt x="2335530" y="4362860"/>
                </a:cubicBezTo>
                <a:cubicBezTo>
                  <a:pt x="2364105" y="4460016"/>
                  <a:pt x="2348865" y="4557171"/>
                  <a:pt x="2343150" y="4656231"/>
                </a:cubicBezTo>
                <a:cubicBezTo>
                  <a:pt x="2340292" y="4704808"/>
                  <a:pt x="2342197" y="4753385"/>
                  <a:pt x="2329815" y="4801010"/>
                </a:cubicBezTo>
                <a:cubicBezTo>
                  <a:pt x="2319337" y="4846730"/>
                  <a:pt x="2300287" y="4891498"/>
                  <a:pt x="2247900" y="4903880"/>
                </a:cubicBezTo>
                <a:cubicBezTo>
                  <a:pt x="2199322" y="4913405"/>
                  <a:pt x="2149792" y="4917216"/>
                  <a:pt x="2101215" y="4913405"/>
                </a:cubicBezTo>
                <a:cubicBezTo>
                  <a:pt x="2081212" y="4912453"/>
                  <a:pt x="2058352" y="4907691"/>
                  <a:pt x="2038350" y="4906738"/>
                </a:cubicBezTo>
                <a:cubicBezTo>
                  <a:pt x="1993582" y="4896260"/>
                  <a:pt x="1928812" y="4883878"/>
                  <a:pt x="1917382" y="4896260"/>
                </a:cubicBezTo>
                <a:cubicBezTo>
                  <a:pt x="1839277" y="5006751"/>
                  <a:pt x="1917382" y="5142005"/>
                  <a:pt x="1926907" y="5273451"/>
                </a:cubicBezTo>
                <a:cubicBezTo>
                  <a:pt x="1929765" y="5295358"/>
                  <a:pt x="1932622" y="5316313"/>
                  <a:pt x="1934527" y="5338221"/>
                </a:cubicBezTo>
                <a:cubicBezTo>
                  <a:pt x="1935480" y="5347746"/>
                  <a:pt x="1937385" y="5358223"/>
                  <a:pt x="1938337" y="5369653"/>
                </a:cubicBezTo>
                <a:cubicBezTo>
                  <a:pt x="1944052" y="5473476"/>
                  <a:pt x="1994535" y="5583966"/>
                  <a:pt x="1983105" y="5695408"/>
                </a:cubicBezTo>
                <a:cubicBezTo>
                  <a:pt x="1983105" y="5720173"/>
                  <a:pt x="1957387" y="5731603"/>
                  <a:pt x="1931670" y="5731603"/>
                </a:cubicBezTo>
                <a:cubicBezTo>
                  <a:pt x="1945005" y="5743985"/>
                  <a:pt x="1957387" y="5756368"/>
                  <a:pt x="1974532" y="5780180"/>
                </a:cubicBezTo>
                <a:cubicBezTo>
                  <a:pt x="1980247" y="5788753"/>
                  <a:pt x="1984057" y="5797326"/>
                  <a:pt x="1986915" y="5806851"/>
                </a:cubicBezTo>
                <a:cubicBezTo>
                  <a:pt x="1997392" y="5833521"/>
                  <a:pt x="2003107" y="5864001"/>
                  <a:pt x="2009775" y="5893528"/>
                </a:cubicBezTo>
                <a:cubicBezTo>
                  <a:pt x="2026920" y="5959251"/>
                  <a:pt x="2065020" y="6006876"/>
                  <a:pt x="2127885" y="6039260"/>
                </a:cubicBezTo>
                <a:cubicBezTo>
                  <a:pt x="2156460" y="6054501"/>
                  <a:pt x="2190534" y="6069785"/>
                  <a:pt x="2212657" y="6086885"/>
                </a:cubicBezTo>
                <a:cubicBezTo>
                  <a:pt x="2234780" y="6103985"/>
                  <a:pt x="2270148" y="6094238"/>
                  <a:pt x="2260623" y="6141863"/>
                </a:cubicBezTo>
                <a:moveTo>
                  <a:pt x="1975485" y="3767548"/>
                </a:moveTo>
                <a:cubicBezTo>
                  <a:pt x="1958340" y="3719923"/>
                  <a:pt x="1942147" y="3678013"/>
                  <a:pt x="1924050" y="3635150"/>
                </a:cubicBezTo>
                <a:cubicBezTo>
                  <a:pt x="1920240" y="3635150"/>
                  <a:pt x="1916430" y="3635150"/>
                  <a:pt x="1913572" y="3636103"/>
                </a:cubicBezTo>
                <a:cubicBezTo>
                  <a:pt x="1909762" y="3680871"/>
                  <a:pt x="1905952" y="3725638"/>
                  <a:pt x="1901190" y="3772310"/>
                </a:cubicBezTo>
                <a:cubicBezTo>
                  <a:pt x="1929765" y="3769453"/>
                  <a:pt x="1949767" y="3769453"/>
                  <a:pt x="1975485" y="3767548"/>
                </a:cubicBezTo>
                <a:lnTo>
                  <a:pt x="1975485" y="3767548"/>
                </a:lnTo>
                <a:lnTo>
                  <a:pt x="1975485" y="3767548"/>
                </a:lnTo>
                <a:lnTo>
                  <a:pt x="1975485" y="3767548"/>
                </a:lnTo>
                <a:close/>
                <a:moveTo>
                  <a:pt x="1829752" y="3157948"/>
                </a:moveTo>
                <a:lnTo>
                  <a:pt x="2005965" y="3157948"/>
                </a:lnTo>
                <a:cubicBezTo>
                  <a:pt x="2027872" y="3096035"/>
                  <a:pt x="2023110" y="3087463"/>
                  <a:pt x="1969770" y="3073175"/>
                </a:cubicBezTo>
                <a:cubicBezTo>
                  <a:pt x="1918335" y="3057935"/>
                  <a:pt x="1872615" y="3062698"/>
                  <a:pt x="1817370" y="3089368"/>
                </a:cubicBezTo>
                <a:cubicBezTo>
                  <a:pt x="1820227" y="3114133"/>
                  <a:pt x="1825942" y="3138898"/>
                  <a:pt x="1829752" y="3157948"/>
                </a:cubicBezTo>
                <a:lnTo>
                  <a:pt x="1829752" y="3157948"/>
                </a:lnTo>
                <a:lnTo>
                  <a:pt x="1829752" y="3157948"/>
                </a:lnTo>
                <a:lnTo>
                  <a:pt x="1829752" y="3157948"/>
                </a:lnTo>
                <a:close/>
                <a:moveTo>
                  <a:pt x="1787842" y="3382738"/>
                </a:moveTo>
                <a:cubicBezTo>
                  <a:pt x="1791652" y="3349400"/>
                  <a:pt x="1809750" y="3185571"/>
                  <a:pt x="1804035" y="3176046"/>
                </a:cubicBezTo>
                <a:cubicBezTo>
                  <a:pt x="1784032" y="3141756"/>
                  <a:pt x="1760220" y="3063650"/>
                  <a:pt x="1724025" y="3024598"/>
                </a:cubicBezTo>
                <a:cubicBezTo>
                  <a:pt x="1694497" y="3091273"/>
                  <a:pt x="1741170" y="3283678"/>
                  <a:pt x="1787842" y="3382738"/>
                </a:cubicBezTo>
                <a:lnTo>
                  <a:pt x="1787842" y="3382738"/>
                </a:lnTo>
                <a:lnTo>
                  <a:pt x="1787842" y="3382738"/>
                </a:lnTo>
                <a:lnTo>
                  <a:pt x="1787842" y="3382738"/>
                </a:lnTo>
                <a:close/>
                <a:moveTo>
                  <a:pt x="1276350" y="1373915"/>
                </a:moveTo>
                <a:cubicBezTo>
                  <a:pt x="1287780" y="1283428"/>
                  <a:pt x="1291590" y="1130075"/>
                  <a:pt x="1279207" y="1051018"/>
                </a:cubicBezTo>
                <a:cubicBezTo>
                  <a:pt x="1278255" y="1047208"/>
                  <a:pt x="1230630" y="1131028"/>
                  <a:pt x="1206817" y="1155793"/>
                </a:cubicBezTo>
                <a:cubicBezTo>
                  <a:pt x="1199197" y="1145315"/>
                  <a:pt x="1193482" y="1136743"/>
                  <a:pt x="1189672" y="1130075"/>
                </a:cubicBezTo>
                <a:cubicBezTo>
                  <a:pt x="1179195" y="1119598"/>
                  <a:pt x="1179195" y="1112930"/>
                  <a:pt x="1168717" y="1102453"/>
                </a:cubicBezTo>
                <a:cubicBezTo>
                  <a:pt x="1165860" y="1103405"/>
                  <a:pt x="1159192" y="1107215"/>
                  <a:pt x="1159192" y="1107215"/>
                </a:cubicBezTo>
                <a:cubicBezTo>
                  <a:pt x="1193482" y="1192940"/>
                  <a:pt x="1237297" y="1325338"/>
                  <a:pt x="1276350" y="1373915"/>
                </a:cubicBezTo>
                <a:close/>
                <a:moveTo>
                  <a:pt x="1192530" y="1130075"/>
                </a:moveTo>
                <a:cubicBezTo>
                  <a:pt x="1255395" y="1110073"/>
                  <a:pt x="1270635" y="1054828"/>
                  <a:pt x="1279207" y="1004345"/>
                </a:cubicBezTo>
                <a:cubicBezTo>
                  <a:pt x="1288732" y="961483"/>
                  <a:pt x="1280160" y="914810"/>
                  <a:pt x="1280160" y="856708"/>
                </a:cubicBezTo>
                <a:cubicBezTo>
                  <a:pt x="1223962" y="894808"/>
                  <a:pt x="1164907" y="936718"/>
                  <a:pt x="1122997" y="965293"/>
                </a:cubicBezTo>
                <a:cubicBezTo>
                  <a:pt x="1144905" y="1028158"/>
                  <a:pt x="1173480" y="1073878"/>
                  <a:pt x="1192530" y="1130075"/>
                </a:cubicBezTo>
                <a:lnTo>
                  <a:pt x="1192530" y="1130075"/>
                </a:lnTo>
                <a:lnTo>
                  <a:pt x="1192530" y="1130075"/>
                </a:lnTo>
                <a:lnTo>
                  <a:pt x="1192530" y="1130075"/>
                </a:lnTo>
                <a:close/>
                <a:moveTo>
                  <a:pt x="1034415" y="1407253"/>
                </a:moveTo>
                <a:cubicBezTo>
                  <a:pt x="1037272" y="1406300"/>
                  <a:pt x="1054417" y="1210085"/>
                  <a:pt x="1062990" y="1115788"/>
                </a:cubicBezTo>
                <a:cubicBezTo>
                  <a:pt x="1055370" y="1113883"/>
                  <a:pt x="1049655" y="1114835"/>
                  <a:pt x="1042035" y="1111025"/>
                </a:cubicBezTo>
                <a:cubicBezTo>
                  <a:pt x="1031557" y="1123408"/>
                  <a:pt x="1019175" y="1144363"/>
                  <a:pt x="1002982" y="1168175"/>
                </a:cubicBezTo>
                <a:cubicBezTo>
                  <a:pt x="985837" y="1154840"/>
                  <a:pt x="978217" y="1141505"/>
                  <a:pt x="937260" y="1102453"/>
                </a:cubicBezTo>
                <a:cubicBezTo>
                  <a:pt x="962977" y="1184368"/>
                  <a:pt x="1034415" y="1407253"/>
                  <a:pt x="1034415" y="1407253"/>
                </a:cubicBezTo>
                <a:close/>
                <a:moveTo>
                  <a:pt x="1000125" y="1137695"/>
                </a:moveTo>
                <a:cubicBezTo>
                  <a:pt x="1025842" y="1082450"/>
                  <a:pt x="1051560" y="1030063"/>
                  <a:pt x="1081087" y="969103"/>
                </a:cubicBezTo>
                <a:cubicBezTo>
                  <a:pt x="1005840" y="913858"/>
                  <a:pt x="932497" y="861470"/>
                  <a:pt x="861060" y="807178"/>
                </a:cubicBezTo>
                <a:cubicBezTo>
                  <a:pt x="832485" y="870043"/>
                  <a:pt x="903922" y="1041493"/>
                  <a:pt x="1000125" y="1137695"/>
                </a:cubicBezTo>
                <a:lnTo>
                  <a:pt x="1000125" y="1137695"/>
                </a:lnTo>
                <a:lnTo>
                  <a:pt x="1000125" y="1137695"/>
                </a:lnTo>
                <a:lnTo>
                  <a:pt x="1000125" y="1137695"/>
                </a:lnTo>
                <a:close/>
                <a:moveTo>
                  <a:pt x="308610" y="3159853"/>
                </a:moveTo>
                <a:cubicBezTo>
                  <a:pt x="363855" y="3091273"/>
                  <a:pt x="418147" y="3026503"/>
                  <a:pt x="474345" y="2953160"/>
                </a:cubicBezTo>
                <a:cubicBezTo>
                  <a:pt x="357187" y="2966496"/>
                  <a:pt x="311467" y="3043648"/>
                  <a:pt x="262890" y="3128421"/>
                </a:cubicBezTo>
                <a:cubicBezTo>
                  <a:pt x="280035" y="3139850"/>
                  <a:pt x="292417" y="3149375"/>
                  <a:pt x="308610" y="3159853"/>
                </a:cubicBezTo>
                <a:lnTo>
                  <a:pt x="308610" y="3159853"/>
                </a:lnTo>
                <a:lnTo>
                  <a:pt x="308610" y="3159853"/>
                </a:lnTo>
                <a:lnTo>
                  <a:pt x="308610" y="3159853"/>
                </a:lnTo>
                <a:close/>
              </a:path>
            </a:pathLst>
          </a:custGeom>
          <a:noFill/>
          <a:ln w="44450" cap="flat">
            <a:solidFill>
              <a:schemeClr val="accent1"/>
            </a:solidFill>
            <a:prstDash val="solid"/>
            <a:miter/>
          </a:ln>
        </p:spPr>
        <p:txBody>
          <a:bodyPr rtlCol="0" anchor="ctr"/>
          <a:lstStyle/>
          <a:p>
            <a:endParaRPr lang="en-US"/>
          </a:p>
        </p:txBody>
      </p:sp>
      <p:sp>
        <p:nvSpPr>
          <p:cNvPr id="33" name="TextBox 32">
            <a:extLst>
              <a:ext uri="{FF2B5EF4-FFF2-40B4-BE49-F238E27FC236}">
                <a16:creationId xmlns:a16="http://schemas.microsoft.com/office/drawing/2014/main" xmlns="" id="{694E821A-1C0D-4A42-90B0-FB7F10C0DD2F}"/>
              </a:ext>
            </a:extLst>
          </p:cNvPr>
          <p:cNvSpPr txBox="1"/>
          <p:nvPr/>
        </p:nvSpPr>
        <p:spPr>
          <a:xfrm>
            <a:off x="4969437" y="572520"/>
            <a:ext cx="6209758" cy="923330"/>
          </a:xfrm>
          <a:prstGeom prst="rect">
            <a:avLst/>
          </a:prstGeom>
          <a:noFill/>
        </p:spPr>
        <p:txBody>
          <a:bodyPr wrap="square" rtlCol="0" anchor="ctr">
            <a:spAutoFit/>
          </a:bodyPr>
          <a:lstStyle/>
          <a:p>
            <a:r>
              <a:rPr lang="en-US" altLang="ko-KR" sz="5400" dirty="0">
                <a:solidFill>
                  <a:schemeClr val="accent1"/>
                </a:solidFill>
                <a:cs typeface="Arial" pitchFamily="34" charset="0"/>
              </a:rPr>
              <a:t>Process Outline</a:t>
            </a:r>
            <a:endParaRPr lang="ko-KR" altLang="en-US" sz="5400" dirty="0">
              <a:solidFill>
                <a:schemeClr val="accent1"/>
              </a:solidFill>
              <a:cs typeface="Arial" pitchFamily="34" charset="0"/>
            </a:endParaRPr>
          </a:p>
        </p:txBody>
      </p:sp>
    </p:spTree>
    <p:extLst>
      <p:ext uri="{BB962C8B-B14F-4D97-AF65-F5344CB8AC3E}">
        <p14:creationId xmlns:p14="http://schemas.microsoft.com/office/powerpoint/2010/main" val="3389358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Exploratory Data Analysis</a:t>
            </a:r>
            <a:endParaRPr lang="en-US" dirty="0"/>
          </a:p>
        </p:txBody>
      </p:sp>
      <p:sp>
        <p:nvSpPr>
          <p:cNvPr id="4" name="TextBox 3"/>
          <p:cNvSpPr txBox="1"/>
          <p:nvPr/>
        </p:nvSpPr>
        <p:spPr>
          <a:xfrm>
            <a:off x="769777" y="1422400"/>
            <a:ext cx="10680700" cy="4524315"/>
          </a:xfrm>
          <a:prstGeom prst="rect">
            <a:avLst/>
          </a:prstGeom>
          <a:noFill/>
        </p:spPr>
        <p:txBody>
          <a:bodyPr wrap="square" rtlCol="0">
            <a:spAutoFit/>
          </a:bodyPr>
          <a:lstStyle/>
          <a:p>
            <a:r>
              <a:rPr lang="en-US" sz="3600" dirty="0"/>
              <a:t>Visualizing the relationship between each feature and the target using density plots of all the 200 features shows sum of all probabilities with the peak of the density plot showing the highest probability of the data points. Most of these features have very low peak </a:t>
            </a:r>
            <a:r>
              <a:rPr lang="en-US" sz="3600" dirty="0" smtClean="0"/>
              <a:t>values(Probability values) </a:t>
            </a:r>
            <a:r>
              <a:rPr lang="en-US" sz="3600" dirty="0"/>
              <a:t>which shows they have little or no influence on a customer making a transaction in the </a:t>
            </a:r>
            <a:r>
              <a:rPr lang="en-US" sz="3600" dirty="0" smtClean="0"/>
              <a:t>future.</a:t>
            </a:r>
            <a:endParaRPr lang="en-US" sz="3600" dirty="0"/>
          </a:p>
        </p:txBody>
      </p:sp>
    </p:spTree>
    <p:extLst>
      <p:ext uri="{BB962C8B-B14F-4D97-AF65-F5344CB8AC3E}">
        <p14:creationId xmlns:p14="http://schemas.microsoft.com/office/powerpoint/2010/main" val="1908477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Applying Inferential Statistics </a:t>
            </a:r>
            <a:endParaRPr lang="en-US" dirty="0"/>
          </a:p>
        </p:txBody>
      </p:sp>
      <p:sp>
        <p:nvSpPr>
          <p:cNvPr id="3" name="TextBox 2"/>
          <p:cNvSpPr txBox="1"/>
          <p:nvPr/>
        </p:nvSpPr>
        <p:spPr>
          <a:xfrm>
            <a:off x="660400" y="1401088"/>
            <a:ext cx="10490200" cy="5355312"/>
          </a:xfrm>
          <a:prstGeom prst="rect">
            <a:avLst/>
          </a:prstGeom>
          <a:noFill/>
        </p:spPr>
        <p:txBody>
          <a:bodyPr wrap="square" rtlCol="0">
            <a:spAutoFit/>
          </a:bodyPr>
          <a:lstStyle/>
          <a:p>
            <a:r>
              <a:rPr lang="en-US" dirty="0" smtClean="0"/>
              <a:t>	</a:t>
            </a:r>
            <a:r>
              <a:rPr lang="en-US" sz="3200" dirty="0" smtClean="0"/>
              <a:t>Inferential </a:t>
            </a:r>
            <a:r>
              <a:rPr lang="en-US" sz="3200" dirty="0"/>
              <a:t>statistics on the Santander data was concentrated on some of the features which had high probability values when density plots were plotted against the 200 features. Three of </a:t>
            </a:r>
            <a:r>
              <a:rPr lang="en-US" sz="3200" dirty="0" smtClean="0"/>
              <a:t>these features(var_91</a:t>
            </a:r>
            <a:r>
              <a:rPr lang="en-US" sz="3200" dirty="0"/>
              <a:t>, var_108 and var_148) </a:t>
            </a:r>
            <a:r>
              <a:rPr lang="en-US" sz="3200" dirty="0" smtClean="0"/>
              <a:t>were </a:t>
            </a:r>
            <a:r>
              <a:rPr lang="en-US" sz="3200" dirty="0"/>
              <a:t>considered and </a:t>
            </a:r>
            <a:r>
              <a:rPr lang="en-US" sz="3200" dirty="0" smtClean="0"/>
              <a:t>on each </a:t>
            </a:r>
            <a:r>
              <a:rPr lang="en-US" sz="3200" dirty="0"/>
              <a:t>a Pearson Correlation was computed to see their relationship with the </a:t>
            </a:r>
            <a:r>
              <a:rPr lang="en-US" sz="3200" dirty="0" smtClean="0"/>
              <a:t>target.</a:t>
            </a:r>
          </a:p>
          <a:p>
            <a:r>
              <a:rPr lang="en-US" sz="3200" dirty="0" smtClean="0"/>
              <a:t>A null hypothesis was set for as “There is a correlation between each feature and the target”.</a:t>
            </a:r>
          </a:p>
          <a:p>
            <a:endParaRPr lang="en-US" dirty="0" smtClean="0"/>
          </a:p>
          <a:p>
            <a:endParaRPr lang="en-US" dirty="0"/>
          </a:p>
          <a:p>
            <a:endParaRPr lang="en-US" dirty="0"/>
          </a:p>
        </p:txBody>
      </p:sp>
    </p:spTree>
    <p:extLst>
      <p:ext uri="{BB962C8B-B14F-4D97-AF65-F5344CB8AC3E}">
        <p14:creationId xmlns:p14="http://schemas.microsoft.com/office/powerpoint/2010/main" val="2636203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9100" y="2047339"/>
            <a:ext cx="11341100" cy="4154984"/>
          </a:xfrm>
          <a:prstGeom prst="rect">
            <a:avLst/>
          </a:prstGeom>
          <a:noFill/>
        </p:spPr>
        <p:txBody>
          <a:bodyPr wrap="square" rtlCol="0">
            <a:spAutoFit/>
          </a:bodyPr>
          <a:lstStyle/>
          <a:p>
            <a:pPr marL="742950" lvl="1" indent="-285750">
              <a:buFont typeface="Arial" panose="020B0604020202020204" pitchFamily="34" charset="0"/>
              <a:buChar char="•"/>
            </a:pPr>
            <a:r>
              <a:rPr lang="en-US" sz="2400" dirty="0" smtClean="0"/>
              <a:t>An </a:t>
            </a:r>
            <a:r>
              <a:rPr lang="en-US" sz="2400" dirty="0"/>
              <a:t>r value of 0.04 for var_91. This implies there is a positive but weak correlation between them. An increase in var_91 which is undefined increase the probability of a customer making a future transaction</a:t>
            </a:r>
            <a:r>
              <a:rPr lang="en-US" sz="2400" dirty="0" smtClean="0"/>
              <a:t>.</a:t>
            </a:r>
          </a:p>
          <a:p>
            <a:pPr marL="742950" lvl="1" indent="-285750">
              <a:buFont typeface="Arial" panose="020B0604020202020204" pitchFamily="34" charset="0"/>
              <a:buChar char="•"/>
            </a:pPr>
            <a:r>
              <a:rPr lang="en-US" sz="2400" dirty="0" smtClean="0"/>
              <a:t>For all the features, their p values are all greater than 0.05 which implies a weak evidence against the null hypothesis. We therefore fail to reject the Null Hypothesis but can’t say if the correlation is statistically significant or not.</a:t>
            </a:r>
          </a:p>
          <a:p>
            <a:pPr marL="742950" lvl="1" indent="-285750">
              <a:buFont typeface="Arial" panose="020B0604020202020204" pitchFamily="34" charset="0"/>
              <a:buChar char="•"/>
            </a:pPr>
            <a:r>
              <a:rPr lang="en-US" sz="2400" dirty="0" smtClean="0"/>
              <a:t>For var_108 and var_148 their r values are negative which implies there is a weak but negative correlation between these two features and the target. A decrease in any of these anonymous features instead causes an increase in the target which in turn increases the probability of a customer making a feature transaction.</a:t>
            </a:r>
          </a:p>
        </p:txBody>
      </p:sp>
      <p:sp>
        <p:nvSpPr>
          <p:cNvPr id="4" name="TextBox 3"/>
          <p:cNvSpPr txBox="1"/>
          <p:nvPr/>
        </p:nvSpPr>
        <p:spPr>
          <a:xfrm>
            <a:off x="419100" y="584200"/>
            <a:ext cx="10998200" cy="1446550"/>
          </a:xfrm>
          <a:prstGeom prst="rect">
            <a:avLst/>
          </a:prstGeom>
          <a:noFill/>
        </p:spPr>
        <p:txBody>
          <a:bodyPr wrap="square" rtlCol="0">
            <a:spAutoFit/>
          </a:bodyPr>
          <a:lstStyle/>
          <a:p>
            <a:pPr algn="ctr"/>
            <a:r>
              <a:rPr lang="en-US" sz="4400" b="1" dirty="0" smtClean="0">
                <a:solidFill>
                  <a:srgbClr val="E6106D"/>
                </a:solidFill>
                <a:latin typeface="+mj-lt"/>
              </a:rPr>
              <a:t>Observations from Pearson </a:t>
            </a:r>
          </a:p>
          <a:p>
            <a:pPr algn="ctr"/>
            <a:r>
              <a:rPr lang="en-US" sz="4400" b="1" dirty="0" smtClean="0">
                <a:solidFill>
                  <a:srgbClr val="E6106D"/>
                </a:solidFill>
                <a:latin typeface="+mj-lt"/>
              </a:rPr>
              <a:t>Correlation</a:t>
            </a:r>
            <a:endParaRPr lang="en-US" sz="4400" b="1" dirty="0">
              <a:solidFill>
                <a:srgbClr val="E6106D"/>
              </a:solidFill>
              <a:latin typeface="+mj-lt"/>
            </a:endParaRPr>
          </a:p>
        </p:txBody>
      </p:sp>
    </p:spTree>
    <p:extLst>
      <p:ext uri="{BB962C8B-B14F-4D97-AF65-F5344CB8AC3E}">
        <p14:creationId xmlns:p14="http://schemas.microsoft.com/office/powerpoint/2010/main" val="1142859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563193" y="815827"/>
            <a:ext cx="6957387" cy="724247"/>
          </a:xfrm>
        </p:spPr>
        <p:txBody>
          <a:bodyPr/>
          <a:lstStyle/>
          <a:p>
            <a:pPr algn="ctr"/>
            <a:r>
              <a:rPr lang="en-US" sz="8000" dirty="0" smtClean="0"/>
              <a:t>Story Telling</a:t>
            </a:r>
            <a:endParaRPr lang="en-US" sz="8000" dirty="0"/>
          </a:p>
        </p:txBody>
      </p:sp>
      <p:sp>
        <p:nvSpPr>
          <p:cNvPr id="3" name="TextBox 2"/>
          <p:cNvSpPr txBox="1"/>
          <p:nvPr/>
        </p:nvSpPr>
        <p:spPr>
          <a:xfrm>
            <a:off x="1689100" y="2032000"/>
            <a:ext cx="9601200" cy="4431983"/>
          </a:xfrm>
          <a:prstGeom prst="rect">
            <a:avLst/>
          </a:prstGeom>
          <a:noFill/>
        </p:spPr>
        <p:txBody>
          <a:bodyPr wrap="square" rtlCol="0">
            <a:spAutoFit/>
          </a:bodyPr>
          <a:lstStyle/>
          <a:p>
            <a:pPr marL="742950" lvl="1" indent="-285750">
              <a:buFont typeface="Arial" panose="020B0604020202020204" pitchFamily="34" charset="0"/>
              <a:buChar char="•"/>
            </a:pPr>
            <a:r>
              <a:rPr lang="en-US" sz="2400" dirty="0">
                <a:solidFill>
                  <a:srgbClr val="E6106D"/>
                </a:solidFill>
              </a:rPr>
              <a:t>From this analysis, the Pearson correlation therefore </a:t>
            </a:r>
            <a:r>
              <a:rPr lang="en-US" sz="2400" dirty="0" smtClean="0">
                <a:solidFill>
                  <a:srgbClr val="E6106D"/>
                </a:solidFill>
              </a:rPr>
              <a:t>shows that var_91 could </a:t>
            </a:r>
            <a:r>
              <a:rPr lang="en-US" sz="2400" dirty="0">
                <a:solidFill>
                  <a:srgbClr val="E6106D"/>
                </a:solidFill>
              </a:rPr>
              <a:t>be used to increase future customer transactions which is the aim of this project. If for instance this feature was a coupon or some bonuses, increasing these offers </a:t>
            </a:r>
            <a:r>
              <a:rPr lang="en-US" sz="2400" dirty="0" smtClean="0">
                <a:solidFill>
                  <a:srgbClr val="E6106D"/>
                </a:solidFill>
              </a:rPr>
              <a:t>will increase </a:t>
            </a:r>
            <a:r>
              <a:rPr lang="en-US" sz="2400" dirty="0">
                <a:solidFill>
                  <a:srgbClr val="E6106D"/>
                </a:solidFill>
              </a:rPr>
              <a:t>the probability of having a customer make a future </a:t>
            </a:r>
            <a:r>
              <a:rPr lang="en-US" sz="2400" dirty="0" smtClean="0">
                <a:solidFill>
                  <a:srgbClr val="E6106D"/>
                </a:solidFill>
              </a:rPr>
              <a:t>transaction.</a:t>
            </a:r>
          </a:p>
          <a:p>
            <a:pPr marL="742950" lvl="1" indent="-285750">
              <a:buFont typeface="Arial" panose="020B0604020202020204" pitchFamily="34" charset="0"/>
              <a:buChar char="•"/>
            </a:pPr>
            <a:r>
              <a:rPr lang="en-US" sz="2400" dirty="0" smtClean="0">
                <a:solidFill>
                  <a:srgbClr val="E6106D"/>
                </a:solidFill>
              </a:rPr>
              <a:t>Var_108 and var_148 from </a:t>
            </a:r>
            <a:r>
              <a:rPr lang="en-US" sz="2400" dirty="0">
                <a:solidFill>
                  <a:srgbClr val="E6106D"/>
                </a:solidFill>
              </a:rPr>
              <a:t>P</a:t>
            </a:r>
            <a:r>
              <a:rPr lang="en-US" sz="2400" dirty="0" smtClean="0">
                <a:solidFill>
                  <a:srgbClr val="E6106D"/>
                </a:solidFill>
              </a:rPr>
              <a:t>earson correlation shows that decreasing these values will increase the probability of having a customer make a future transaction. If for example these features are related to fraudulent level, a decrease in this will make the clients trust increase and they will surely want to future transaction in the future.</a:t>
            </a:r>
          </a:p>
          <a:p>
            <a:endParaRPr lang="en-US" dirty="0"/>
          </a:p>
        </p:txBody>
      </p:sp>
    </p:spTree>
    <p:extLst>
      <p:ext uri="{BB962C8B-B14F-4D97-AF65-F5344CB8AC3E}">
        <p14:creationId xmlns:p14="http://schemas.microsoft.com/office/powerpoint/2010/main" val="2515648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Applying Machine Learning</a:t>
            </a:r>
            <a:endParaRPr lang="en-US" dirty="0"/>
          </a:p>
        </p:txBody>
      </p:sp>
      <p:sp>
        <p:nvSpPr>
          <p:cNvPr id="3" name="TextBox 2"/>
          <p:cNvSpPr txBox="1"/>
          <p:nvPr/>
        </p:nvSpPr>
        <p:spPr>
          <a:xfrm>
            <a:off x="977900" y="1701800"/>
            <a:ext cx="10579100" cy="4524315"/>
          </a:xfrm>
          <a:prstGeom prst="rect">
            <a:avLst/>
          </a:prstGeom>
          <a:noFill/>
        </p:spPr>
        <p:txBody>
          <a:bodyPr wrap="square" rtlCol="0">
            <a:spAutoFit/>
          </a:bodyPr>
          <a:lstStyle/>
          <a:p>
            <a:r>
              <a:rPr lang="en-US" sz="2800" dirty="0" smtClean="0"/>
              <a:t>	</a:t>
            </a:r>
            <a:r>
              <a:rPr lang="en-US" sz="3200" dirty="0" smtClean="0"/>
              <a:t>Machine learning is an application that provides systems with the ability to automatically learn and improve from experience without being explicitly programmed.</a:t>
            </a:r>
          </a:p>
          <a:p>
            <a:r>
              <a:rPr lang="en-US" sz="3200" dirty="0" smtClean="0"/>
              <a:t>Two machine learning algorithms will be compared.</a:t>
            </a:r>
          </a:p>
          <a:p>
            <a:pPr marL="742950" lvl="1" indent="-285750">
              <a:buFont typeface="Arial" panose="020B0604020202020204" pitchFamily="34" charset="0"/>
              <a:buChar char="•"/>
            </a:pPr>
            <a:r>
              <a:rPr lang="en-US" sz="3200" dirty="0" smtClean="0"/>
              <a:t>Logistic Regression</a:t>
            </a:r>
          </a:p>
          <a:p>
            <a:pPr marL="1200150" lvl="2" indent="-285750">
              <a:buFont typeface="Arial" panose="020B0604020202020204" pitchFamily="34" charset="0"/>
              <a:buChar char="•"/>
            </a:pPr>
            <a:r>
              <a:rPr lang="en-US" sz="3200" dirty="0" smtClean="0"/>
              <a:t>Logistic Regression without Regularization</a:t>
            </a:r>
          </a:p>
          <a:p>
            <a:pPr marL="1200150" lvl="2" indent="-285750">
              <a:buFont typeface="Arial" panose="020B0604020202020204" pitchFamily="34" charset="0"/>
              <a:buChar char="•"/>
            </a:pPr>
            <a:r>
              <a:rPr lang="en-US" sz="3200" dirty="0" smtClean="0"/>
              <a:t>Logistic Regression with Regularization</a:t>
            </a:r>
          </a:p>
          <a:p>
            <a:pPr marL="742950" lvl="1" indent="-285750">
              <a:buFont typeface="Arial" panose="020B0604020202020204" pitchFamily="34" charset="0"/>
              <a:buChar char="•"/>
            </a:pPr>
            <a:r>
              <a:rPr lang="en-US" sz="3200" dirty="0" smtClean="0"/>
              <a:t>Gaussian Naïve Bayes </a:t>
            </a:r>
            <a:endParaRPr lang="en-US" sz="3200" dirty="0"/>
          </a:p>
        </p:txBody>
      </p:sp>
    </p:spTree>
    <p:extLst>
      <p:ext uri="{BB962C8B-B14F-4D97-AF65-F5344CB8AC3E}">
        <p14:creationId xmlns:p14="http://schemas.microsoft.com/office/powerpoint/2010/main" val="1946856723"/>
      </p:ext>
    </p:extLst>
  </p:cSld>
  <p:clrMapOvr>
    <a:masterClrMapping/>
  </p:clrMapOvr>
</p:sld>
</file>

<file path=ppt/theme/theme1.xml><?xml version="1.0" encoding="utf-8"?>
<a:theme xmlns:a="http://schemas.openxmlformats.org/drawingml/2006/main" name="Office Theme">
  <a:themeElements>
    <a:clrScheme name="ALLPPT-Bussiness Key">
      <a:dk1>
        <a:sysClr val="windowText" lastClr="000000"/>
      </a:dk1>
      <a:lt1>
        <a:sysClr val="window" lastClr="FFFFFF"/>
      </a:lt1>
      <a:dk2>
        <a:srgbClr val="44546A"/>
      </a:dk2>
      <a:lt2>
        <a:srgbClr val="E7E6E6"/>
      </a:lt2>
      <a:accent1>
        <a:srgbClr val="E6106D"/>
      </a:accent1>
      <a:accent2>
        <a:srgbClr val="2C2C2C"/>
      </a:accent2>
      <a:accent3>
        <a:srgbClr val="E6106D"/>
      </a:accent3>
      <a:accent4>
        <a:srgbClr val="2C2C2C"/>
      </a:accent4>
      <a:accent5>
        <a:srgbClr val="E6106D"/>
      </a:accent5>
      <a:accent6>
        <a:srgbClr val="2C2C2C"/>
      </a:accent6>
      <a:hlink>
        <a:srgbClr val="FFFFFF"/>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Bussiness Key">
      <a:dk1>
        <a:sysClr val="windowText" lastClr="000000"/>
      </a:dk1>
      <a:lt1>
        <a:sysClr val="window" lastClr="FFFFFF"/>
      </a:lt1>
      <a:dk2>
        <a:srgbClr val="44546A"/>
      </a:dk2>
      <a:lt2>
        <a:srgbClr val="E7E6E6"/>
      </a:lt2>
      <a:accent1>
        <a:srgbClr val="E6106D"/>
      </a:accent1>
      <a:accent2>
        <a:srgbClr val="2C2C2C"/>
      </a:accent2>
      <a:accent3>
        <a:srgbClr val="E6106D"/>
      </a:accent3>
      <a:accent4>
        <a:srgbClr val="2C2C2C"/>
      </a:accent4>
      <a:accent5>
        <a:srgbClr val="E6106D"/>
      </a:accent5>
      <a:accent6>
        <a:srgbClr val="2C2C2C"/>
      </a:accent6>
      <a:hlink>
        <a:srgbClr val="FFFFFF"/>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Bussiness Key">
      <a:dk1>
        <a:sysClr val="windowText" lastClr="000000"/>
      </a:dk1>
      <a:lt1>
        <a:sysClr val="window" lastClr="FFFFFF"/>
      </a:lt1>
      <a:dk2>
        <a:srgbClr val="44546A"/>
      </a:dk2>
      <a:lt2>
        <a:srgbClr val="E7E6E6"/>
      </a:lt2>
      <a:accent1>
        <a:srgbClr val="E6106D"/>
      </a:accent1>
      <a:accent2>
        <a:srgbClr val="2C2C2C"/>
      </a:accent2>
      <a:accent3>
        <a:srgbClr val="E6106D"/>
      </a:accent3>
      <a:accent4>
        <a:srgbClr val="2C2C2C"/>
      </a:accent4>
      <a:accent5>
        <a:srgbClr val="E6106D"/>
      </a:accent5>
      <a:accent6>
        <a:srgbClr val="2C2C2C"/>
      </a:accent6>
      <a:hlink>
        <a:srgbClr val="FFFFFF"/>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1988</TotalTime>
  <Words>939</Words>
  <Application>Microsoft Office PowerPoint</Application>
  <PresentationFormat>Widescreen</PresentationFormat>
  <Paragraphs>81</Paragraphs>
  <Slides>20</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20</vt:i4>
      </vt:variant>
    </vt:vector>
  </HeadingPairs>
  <TitlesOfParts>
    <vt:vector size="28" baseType="lpstr">
      <vt:lpstr>Arial Unicode MS</vt:lpstr>
      <vt:lpstr>Bahnschrift Light Condensed</vt:lpstr>
      <vt:lpstr>FZShuTi</vt:lpstr>
      <vt:lpstr>Arial</vt:lpstr>
      <vt:lpstr>Calibri</vt:lpstr>
      <vt:lpstr>Office Theme</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CeNergy</cp:lastModifiedBy>
  <cp:revision>128</cp:revision>
  <dcterms:created xsi:type="dcterms:W3CDTF">2019-01-14T06:35:35Z</dcterms:created>
  <dcterms:modified xsi:type="dcterms:W3CDTF">2019-05-10T21:58:35Z</dcterms:modified>
</cp:coreProperties>
</file>