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0598-BFB1-4C3E-8312-7E257797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F2F4B-2783-4924-9445-C1C9D0B2B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87DD7-859F-4D39-ACE1-F64CE3D6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DF05-92EE-4354-B708-1A1DF4FCA4E8}" type="datetimeFigureOut">
              <a:rPr lang="en-US" smtClean="0"/>
              <a:t>23/03/2020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0BE6-985F-4B43-8777-C5265189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FC77-C4D1-4D81-8416-741D62B3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93BD-52E7-4E08-85E3-EBEEEED7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8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EFA7-F348-4C8E-95F6-898E7BA9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BC5ED-FE1A-401B-8347-73305C301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8846-F7CA-4AA2-BABC-047D4C56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DF05-92EE-4354-B708-1A1DF4FCA4E8}" type="datetimeFigureOut">
              <a:rPr lang="en-US" smtClean="0"/>
              <a:t>23/03/2020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2982-EAB2-43D2-8D0D-B890E9D9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39993-490D-47B9-8803-BA851AB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93BD-52E7-4E08-85E3-EBEEEED7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5C739-2997-4674-AF7B-3DA8639EB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4B611-96F7-432E-B994-8AE790FE3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10A2-3BC4-409D-8D0A-D3793246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DF05-92EE-4354-B708-1A1DF4FCA4E8}" type="datetimeFigureOut">
              <a:rPr lang="en-US" smtClean="0"/>
              <a:t>23/03/2020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EAFE-2EE9-4154-9614-13E840C9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7D79E-B134-4280-81D1-896A1ADF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93BD-52E7-4E08-85E3-EBEEEED7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1466-3524-455F-9981-9BCD22A3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296C-8FFA-41AA-BC28-DD861448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07E02-A485-4514-9160-1ED1087C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DF05-92EE-4354-B708-1A1DF4FCA4E8}" type="datetimeFigureOut">
              <a:rPr lang="en-US" smtClean="0"/>
              <a:t>23/03/2020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804E9-2E4F-41E5-BA69-AA996B8A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9FD2-128F-4E88-AEB1-A6EE8165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93BD-52E7-4E08-85E3-EBEEEED7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0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0C64-4A7E-4FA2-B02C-37FD3A4D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464E6-80DB-4552-BF75-E39C987FE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EFD3-EB2B-4701-B28D-9BA41DD1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DF05-92EE-4354-B708-1A1DF4FCA4E8}" type="datetimeFigureOut">
              <a:rPr lang="en-US" smtClean="0"/>
              <a:t>23/03/2020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32CB-AE6A-4E78-AD87-664815A5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3A7A1-9BF3-49D0-BAA4-195E427F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93BD-52E7-4E08-85E3-EBEEEED7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3092-F4B7-4F61-8BAC-D9B478DD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F908-C697-4729-8C86-28E3121DC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6C78D-771A-4A83-8399-CA74CB9E3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304D8-7F84-409D-B97D-B3956B1F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DF05-92EE-4354-B708-1A1DF4FCA4E8}" type="datetimeFigureOut">
              <a:rPr lang="en-US" smtClean="0"/>
              <a:t>23/03/2020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0C390-9714-4C08-8AC8-7E28CA7B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55326-1055-47D4-A42D-9A81E53D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93BD-52E7-4E08-85E3-EBEEEED7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0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F4D5-A794-4406-84BA-A454E421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EEB1-21D9-41FC-8F42-3886A71A5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FA64-2B9A-4930-98ED-3E1FA494A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4A7B5-68B4-4AF1-B036-4E8AA4EB8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948F8-9CAA-4388-A449-47E0D1EB1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79640-E3AC-4112-B51C-9AB671DD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DF05-92EE-4354-B708-1A1DF4FCA4E8}" type="datetimeFigureOut">
              <a:rPr lang="en-US" smtClean="0"/>
              <a:t>23/03/2020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2BF58-05A9-4880-B4A1-AC7D9611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60990-068E-43E6-AB80-E6044A71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93BD-52E7-4E08-85E3-EBEEEED7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0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CD0E-39E0-426A-876C-3F7AB156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EA35D-1813-45DC-A5F5-28038387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DF05-92EE-4354-B708-1A1DF4FCA4E8}" type="datetimeFigureOut">
              <a:rPr lang="en-US" smtClean="0"/>
              <a:t>23/03/2020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57FD7-5E62-4723-B264-1471F9DB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CDEE-0C45-46BC-81F1-B121ADD5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93BD-52E7-4E08-85E3-EBEEEED7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715AE-A663-4502-952C-3E7AC1BF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DF05-92EE-4354-B708-1A1DF4FCA4E8}" type="datetimeFigureOut">
              <a:rPr lang="en-US" smtClean="0"/>
              <a:t>23/03/2020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E02E0-551E-4099-B103-44FEBB73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F7220-2B74-4948-BBD8-1AF459FF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93BD-52E7-4E08-85E3-EBEEEED7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7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AF30-E12B-4F3E-9312-AEBF718E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85E9-3D96-4BDB-BCAA-E1E80623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2670B-960F-4787-B222-AEFA6A2E1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1BB16-FD08-436E-9023-1135EA13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DF05-92EE-4354-B708-1A1DF4FCA4E8}" type="datetimeFigureOut">
              <a:rPr lang="en-US" smtClean="0"/>
              <a:t>23/03/2020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F677E-1667-48EA-8B25-1B738B19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D77B-E978-492B-88BB-08D28252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93BD-52E7-4E08-85E3-EBEEEED7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7021-B954-4C1B-8F9C-21CE15FD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FC160-F931-4BBF-8D09-8803F2FDA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C4EE4-9A63-4540-BCF6-E3DB42950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ABE02-E36F-427D-ADB2-33CDA949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DF05-92EE-4354-B708-1A1DF4FCA4E8}" type="datetimeFigureOut">
              <a:rPr lang="en-US" smtClean="0"/>
              <a:t>23/03/2020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5E1B1-50E5-4F90-8804-8048A1E2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A784E-4837-41CA-A1B1-1556427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93BD-52E7-4E08-85E3-EBEEEED7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3EE03-2E14-4FFC-A854-4F7F309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F86CC-DBDD-44B5-A63A-ED951286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B80C3-7C60-4877-A485-7FBB7D4CB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DF05-92EE-4354-B708-1A1DF4FCA4E8}" type="datetimeFigureOut">
              <a:rPr lang="en-US" smtClean="0"/>
              <a:t>23/03/2020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E79D-2A5D-4B67-AEF7-7D5D5938F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5D81-14CE-4C90-9300-4DE3C57F2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93BD-52E7-4E08-85E3-EBEEEED7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7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F5713E-1397-4420-B472-F9DC1A9A6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151"/>
          <a:stretch/>
        </p:blipFill>
        <p:spPr>
          <a:xfrm>
            <a:off x="2073903" y="800693"/>
            <a:ext cx="7410339" cy="262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8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C7106F-F169-4C5F-BE2F-130B7AE9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11" y="0"/>
            <a:ext cx="6599213" cy="2243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2D90D-12E4-495A-9AC1-650F71A4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211" y="2243469"/>
            <a:ext cx="6402360" cy="46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0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BEF42-B13D-46E4-BDD0-E42016123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894034" y="0"/>
            <a:ext cx="723097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0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BEF42-B13D-46E4-BDD0-E4201612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034" y="0"/>
            <a:ext cx="7230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9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FD95E-F3EB-4F41-A7BC-E9A6FBC66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016"/>
          <a:stretch/>
        </p:blipFill>
        <p:spPr>
          <a:xfrm>
            <a:off x="1700544" y="0"/>
            <a:ext cx="8672945" cy="39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1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FD95E-F3EB-4F41-A7BC-E9A6FBC6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44" y="0"/>
            <a:ext cx="8672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3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38660B-33AB-4A25-A1FA-925FA8A9D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785"/>
          <a:stretch/>
        </p:blipFill>
        <p:spPr>
          <a:xfrm>
            <a:off x="2085420" y="0"/>
            <a:ext cx="8115020" cy="269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00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38660B-33AB-4A25-A1FA-925FA8A9D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20" y="0"/>
            <a:ext cx="8115020" cy="52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A199A-727B-49B6-AB5C-13686A7C8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426"/>
          <a:stretch/>
        </p:blipFill>
        <p:spPr>
          <a:xfrm>
            <a:off x="2082541" y="0"/>
            <a:ext cx="7572118" cy="23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A199A-727B-49B6-AB5C-13686A7C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41" y="0"/>
            <a:ext cx="757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6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786E56-32AA-4BAD-BC70-D0EA70547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16"/>
          <a:stretch/>
        </p:blipFill>
        <p:spPr>
          <a:xfrm>
            <a:off x="1825919" y="0"/>
            <a:ext cx="6960453" cy="21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3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F5713E-1397-4420-B472-F9DC1A9A6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903" y="800693"/>
            <a:ext cx="7410339" cy="56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95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786E56-32AA-4BAD-BC70-D0EA7054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19" y="0"/>
            <a:ext cx="6960453" cy="39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32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DDA1C7-A7A0-44DF-854D-9D32B17BE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433954" y="0"/>
            <a:ext cx="89547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1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DDA1C7-A7A0-44DF-854D-9D32B17B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54" y="0"/>
            <a:ext cx="8954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23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6CEE41-0227-45EE-B486-DA647AA0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0"/>
            <a:ext cx="7345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379C00-726F-4557-A905-9C11E776F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492"/>
          <a:stretch/>
        </p:blipFill>
        <p:spPr>
          <a:xfrm>
            <a:off x="1392867" y="0"/>
            <a:ext cx="6815468" cy="295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9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379C00-726F-4557-A905-9C11E776F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867" y="0"/>
            <a:ext cx="6815468" cy="69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6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AEC5C-E3C8-4355-9E79-ABA5F8E28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00"/>
          <a:stretch/>
        </p:blipFill>
        <p:spPr>
          <a:xfrm>
            <a:off x="1608929" y="0"/>
            <a:ext cx="75078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AEC5C-E3C8-4355-9E79-ABA5F8E28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929" y="0"/>
            <a:ext cx="7507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0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BC4C0B-5794-4075-A6DA-A476D79CD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910"/>
          <a:stretch/>
        </p:blipFill>
        <p:spPr>
          <a:xfrm>
            <a:off x="2732567" y="2123"/>
            <a:ext cx="5766016" cy="43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BC4C0B-5794-4075-A6DA-A476D79CD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567" y="2124"/>
            <a:ext cx="5766016" cy="68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4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C7106F-F169-4C5F-BE2F-130B7AE9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11" y="0"/>
            <a:ext cx="6599213" cy="2243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2D90D-12E4-495A-9AC1-650F71A4F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73"/>
          <a:stretch/>
        </p:blipFill>
        <p:spPr>
          <a:xfrm>
            <a:off x="2116211" y="2243470"/>
            <a:ext cx="6402360" cy="196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4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Zadatak 1</dc:title>
  <dc:creator>Dzemil Dupljak</dc:creator>
  <cp:lastModifiedBy>Dzemil Dupljak</cp:lastModifiedBy>
  <cp:revision>19</cp:revision>
  <dcterms:created xsi:type="dcterms:W3CDTF">2020-03-23T17:15:52Z</dcterms:created>
  <dcterms:modified xsi:type="dcterms:W3CDTF">2020-03-23T18:26:39Z</dcterms:modified>
</cp:coreProperties>
</file>