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3D231-DCB0-45D3-97F4-D47C9D7F9B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6B0A5-BCBA-4E01-AE54-61180F002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Šta je to AI?</a:t>
          </a:r>
        </a:p>
      </dgm:t>
    </dgm:pt>
    <dgm:pt modelId="{EDE3D07A-BDD9-41E2-9C94-556FB5C70B97}" type="parTrans" cxnId="{A5687936-3339-4309-B4DF-D6916ED173B5}">
      <dgm:prSet/>
      <dgm:spPr/>
      <dgm:t>
        <a:bodyPr/>
        <a:lstStyle/>
        <a:p>
          <a:endParaRPr lang="en-US"/>
        </a:p>
      </dgm:t>
    </dgm:pt>
    <dgm:pt modelId="{9C14B79A-0964-45B4-B267-85236465DC4C}" type="sibTrans" cxnId="{A5687936-3339-4309-B4DF-D6916ED173B5}">
      <dgm:prSet/>
      <dgm:spPr/>
      <dgm:t>
        <a:bodyPr/>
        <a:lstStyle/>
        <a:p>
          <a:endParaRPr lang="en-US"/>
        </a:p>
      </dgm:t>
    </dgm:pt>
    <dgm:pt modelId="{E3EAFF2F-2E8D-4093-AB1C-48ADD0ED44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Uži i širi AI?</a:t>
          </a:r>
        </a:p>
      </dgm:t>
    </dgm:pt>
    <dgm:pt modelId="{23917E77-484D-407A-B63D-D0EC974E28C1}" type="parTrans" cxnId="{20A3BAEB-061A-48E0-B0DA-4715F0D2BC19}">
      <dgm:prSet/>
      <dgm:spPr/>
      <dgm:t>
        <a:bodyPr/>
        <a:lstStyle/>
        <a:p>
          <a:endParaRPr lang="en-US"/>
        </a:p>
      </dgm:t>
    </dgm:pt>
    <dgm:pt modelId="{7F826223-4C0D-4FF0-8593-AD3454394E88}" type="sibTrans" cxnId="{20A3BAEB-061A-48E0-B0DA-4715F0D2BC19}">
      <dgm:prSet/>
      <dgm:spPr/>
      <dgm:t>
        <a:bodyPr/>
        <a:lstStyle/>
        <a:p>
          <a:endParaRPr lang="en-US"/>
        </a:p>
      </dgm:t>
    </dgm:pt>
    <dgm:pt modelId="{AC28CBC1-6B50-4AA3-8B95-D1FE9AE3DD1A}" type="pres">
      <dgm:prSet presAssocID="{A5E3D231-DCB0-45D3-97F4-D47C9D7F9B57}" presName="root" presStyleCnt="0">
        <dgm:presLayoutVars>
          <dgm:dir/>
          <dgm:resizeHandles val="exact"/>
        </dgm:presLayoutVars>
      </dgm:prSet>
      <dgm:spPr/>
    </dgm:pt>
    <dgm:pt modelId="{1589716C-7A2A-40D4-ABAB-EDA334DD7C84}" type="pres">
      <dgm:prSet presAssocID="{7A56B0A5-BCBA-4E01-AE54-61180F002230}" presName="compNode" presStyleCnt="0"/>
      <dgm:spPr/>
    </dgm:pt>
    <dgm:pt modelId="{148861A3-32A2-42BC-8384-8230FE33E291}" type="pres">
      <dgm:prSet presAssocID="{7A56B0A5-BCBA-4E01-AE54-61180F0022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1DCFC05-56AF-4D45-8C30-7E136E5281CA}" type="pres">
      <dgm:prSet presAssocID="{7A56B0A5-BCBA-4E01-AE54-61180F002230}" presName="spaceRect" presStyleCnt="0"/>
      <dgm:spPr/>
    </dgm:pt>
    <dgm:pt modelId="{6ABE3003-65D0-4159-80E7-04F58D364394}" type="pres">
      <dgm:prSet presAssocID="{7A56B0A5-BCBA-4E01-AE54-61180F002230}" presName="textRect" presStyleLbl="revTx" presStyleIdx="0" presStyleCnt="2">
        <dgm:presLayoutVars>
          <dgm:chMax val="1"/>
          <dgm:chPref val="1"/>
        </dgm:presLayoutVars>
      </dgm:prSet>
      <dgm:spPr/>
    </dgm:pt>
    <dgm:pt modelId="{521D45A1-8B9A-4BF2-920A-2DAD5C8113A3}" type="pres">
      <dgm:prSet presAssocID="{9C14B79A-0964-45B4-B267-85236465DC4C}" presName="sibTrans" presStyleCnt="0"/>
      <dgm:spPr/>
    </dgm:pt>
    <dgm:pt modelId="{D868A0A8-7696-43E4-BBEA-091D2FE900C1}" type="pres">
      <dgm:prSet presAssocID="{E3EAFF2F-2E8D-4093-AB1C-48ADD0ED4444}" presName="compNode" presStyleCnt="0"/>
      <dgm:spPr/>
    </dgm:pt>
    <dgm:pt modelId="{F51BD120-9574-4787-9D3A-644A1194A062}" type="pres">
      <dgm:prSet presAssocID="{E3EAFF2F-2E8D-4093-AB1C-48ADD0ED44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DF9928E-4D48-416A-8077-52A5D45FF9A5}" type="pres">
      <dgm:prSet presAssocID="{E3EAFF2F-2E8D-4093-AB1C-48ADD0ED4444}" presName="spaceRect" presStyleCnt="0"/>
      <dgm:spPr/>
    </dgm:pt>
    <dgm:pt modelId="{B3E7AC11-052F-4638-9F09-6AA08127F296}" type="pres">
      <dgm:prSet presAssocID="{E3EAFF2F-2E8D-4093-AB1C-48ADD0ED44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EDCA516-CC7C-4F34-8291-5304A69BCC65}" type="presOf" srcId="{A5E3D231-DCB0-45D3-97F4-D47C9D7F9B57}" destId="{AC28CBC1-6B50-4AA3-8B95-D1FE9AE3DD1A}" srcOrd="0" destOrd="0" presId="urn:microsoft.com/office/officeart/2018/2/layout/IconLabelList"/>
    <dgm:cxn modelId="{A5687936-3339-4309-B4DF-D6916ED173B5}" srcId="{A5E3D231-DCB0-45D3-97F4-D47C9D7F9B57}" destId="{7A56B0A5-BCBA-4E01-AE54-61180F002230}" srcOrd="0" destOrd="0" parTransId="{EDE3D07A-BDD9-41E2-9C94-556FB5C70B97}" sibTransId="{9C14B79A-0964-45B4-B267-85236465DC4C}"/>
    <dgm:cxn modelId="{FB691176-CA0F-461F-BCCF-ECA3D524D34E}" type="presOf" srcId="{E3EAFF2F-2E8D-4093-AB1C-48ADD0ED4444}" destId="{B3E7AC11-052F-4638-9F09-6AA08127F296}" srcOrd="0" destOrd="0" presId="urn:microsoft.com/office/officeart/2018/2/layout/IconLabelList"/>
    <dgm:cxn modelId="{7B86F67F-F40F-4D19-9978-D16410D1CD7B}" type="presOf" srcId="{7A56B0A5-BCBA-4E01-AE54-61180F002230}" destId="{6ABE3003-65D0-4159-80E7-04F58D364394}" srcOrd="0" destOrd="0" presId="urn:microsoft.com/office/officeart/2018/2/layout/IconLabelList"/>
    <dgm:cxn modelId="{20A3BAEB-061A-48E0-B0DA-4715F0D2BC19}" srcId="{A5E3D231-DCB0-45D3-97F4-D47C9D7F9B57}" destId="{E3EAFF2F-2E8D-4093-AB1C-48ADD0ED4444}" srcOrd="1" destOrd="0" parTransId="{23917E77-484D-407A-B63D-D0EC974E28C1}" sibTransId="{7F826223-4C0D-4FF0-8593-AD3454394E88}"/>
    <dgm:cxn modelId="{B78D0F56-144F-4330-A3CC-5EBD8B1B322B}" type="presParOf" srcId="{AC28CBC1-6B50-4AA3-8B95-D1FE9AE3DD1A}" destId="{1589716C-7A2A-40D4-ABAB-EDA334DD7C84}" srcOrd="0" destOrd="0" presId="urn:microsoft.com/office/officeart/2018/2/layout/IconLabelList"/>
    <dgm:cxn modelId="{062881BF-3736-4AE2-A065-6156065AD9D1}" type="presParOf" srcId="{1589716C-7A2A-40D4-ABAB-EDA334DD7C84}" destId="{148861A3-32A2-42BC-8384-8230FE33E291}" srcOrd="0" destOrd="0" presId="urn:microsoft.com/office/officeart/2018/2/layout/IconLabelList"/>
    <dgm:cxn modelId="{6344AD85-6814-4E85-83EF-DC916233CCBB}" type="presParOf" srcId="{1589716C-7A2A-40D4-ABAB-EDA334DD7C84}" destId="{51DCFC05-56AF-4D45-8C30-7E136E5281CA}" srcOrd="1" destOrd="0" presId="urn:microsoft.com/office/officeart/2018/2/layout/IconLabelList"/>
    <dgm:cxn modelId="{D6768D94-129F-477A-BE40-A4E3DB2477D2}" type="presParOf" srcId="{1589716C-7A2A-40D4-ABAB-EDA334DD7C84}" destId="{6ABE3003-65D0-4159-80E7-04F58D364394}" srcOrd="2" destOrd="0" presId="urn:microsoft.com/office/officeart/2018/2/layout/IconLabelList"/>
    <dgm:cxn modelId="{9ED6666A-AE6C-4E7D-9918-F3F9ACC00F19}" type="presParOf" srcId="{AC28CBC1-6B50-4AA3-8B95-D1FE9AE3DD1A}" destId="{521D45A1-8B9A-4BF2-920A-2DAD5C8113A3}" srcOrd="1" destOrd="0" presId="urn:microsoft.com/office/officeart/2018/2/layout/IconLabelList"/>
    <dgm:cxn modelId="{9E506E0A-8B34-47D6-8529-045BF5722E90}" type="presParOf" srcId="{AC28CBC1-6B50-4AA3-8B95-D1FE9AE3DD1A}" destId="{D868A0A8-7696-43E4-BBEA-091D2FE900C1}" srcOrd="2" destOrd="0" presId="urn:microsoft.com/office/officeart/2018/2/layout/IconLabelList"/>
    <dgm:cxn modelId="{A909EFA7-F6EE-45D6-9279-73A853D9AF75}" type="presParOf" srcId="{D868A0A8-7696-43E4-BBEA-091D2FE900C1}" destId="{F51BD120-9574-4787-9D3A-644A1194A062}" srcOrd="0" destOrd="0" presId="urn:microsoft.com/office/officeart/2018/2/layout/IconLabelList"/>
    <dgm:cxn modelId="{41A872B6-973E-4011-A5B8-428C79388435}" type="presParOf" srcId="{D868A0A8-7696-43E4-BBEA-091D2FE900C1}" destId="{4DF9928E-4D48-416A-8077-52A5D45FF9A5}" srcOrd="1" destOrd="0" presId="urn:microsoft.com/office/officeart/2018/2/layout/IconLabelList"/>
    <dgm:cxn modelId="{B22B183E-10FE-40C5-8E8C-6E04F8D7B5F6}" type="presParOf" srcId="{D868A0A8-7696-43E4-BBEA-091D2FE900C1}" destId="{B3E7AC11-052F-4638-9F09-6AA08127F2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A3720-F671-43D9-B1C9-6D98DF63E7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90FF4B-4949-412A-9925-02B65B7357C7}">
      <dgm:prSet/>
      <dgm:spPr/>
      <dgm:t>
        <a:bodyPr/>
        <a:lstStyle/>
        <a:p>
          <a:r>
            <a:rPr lang="en-US"/>
            <a:t>Medicina</a:t>
          </a:r>
        </a:p>
      </dgm:t>
    </dgm:pt>
    <dgm:pt modelId="{7FEC6175-D836-45A8-B216-A10C6D62E3D9}" type="parTrans" cxnId="{8BF5C9F8-84AB-4139-AAA0-BA8CCFD54229}">
      <dgm:prSet/>
      <dgm:spPr/>
      <dgm:t>
        <a:bodyPr/>
        <a:lstStyle/>
        <a:p>
          <a:endParaRPr lang="en-US"/>
        </a:p>
      </dgm:t>
    </dgm:pt>
    <dgm:pt modelId="{C3B97743-C6D0-4C36-B183-0C8DCDB92F7B}" type="sibTrans" cxnId="{8BF5C9F8-84AB-4139-AAA0-BA8CCFD54229}">
      <dgm:prSet/>
      <dgm:spPr/>
      <dgm:t>
        <a:bodyPr/>
        <a:lstStyle/>
        <a:p>
          <a:endParaRPr lang="en-US"/>
        </a:p>
      </dgm:t>
    </dgm:pt>
    <dgm:pt modelId="{2F45909F-265E-493D-99FA-1007D3F3041B}">
      <dgm:prSet/>
      <dgm:spPr/>
      <dgm:t>
        <a:bodyPr/>
        <a:lstStyle/>
        <a:p>
          <a:r>
            <a:rPr lang="en-US"/>
            <a:t>Agrikultura</a:t>
          </a:r>
        </a:p>
      </dgm:t>
    </dgm:pt>
    <dgm:pt modelId="{C3091CE7-9132-48F4-9F05-CC82BF3034FA}" type="parTrans" cxnId="{C51AF5DC-9F88-44C4-A381-4939DD561B11}">
      <dgm:prSet/>
      <dgm:spPr/>
      <dgm:t>
        <a:bodyPr/>
        <a:lstStyle/>
        <a:p>
          <a:endParaRPr lang="en-US"/>
        </a:p>
      </dgm:t>
    </dgm:pt>
    <dgm:pt modelId="{66E653B9-69EC-4C2E-A9C7-10C701B312E9}" type="sibTrans" cxnId="{C51AF5DC-9F88-44C4-A381-4939DD561B11}">
      <dgm:prSet/>
      <dgm:spPr/>
      <dgm:t>
        <a:bodyPr/>
        <a:lstStyle/>
        <a:p>
          <a:endParaRPr lang="en-US"/>
        </a:p>
      </dgm:t>
    </dgm:pt>
    <dgm:pt modelId="{4565E62E-F3A1-4449-93CB-DB541455575F}">
      <dgm:prSet/>
      <dgm:spPr/>
      <dgm:t>
        <a:bodyPr/>
        <a:lstStyle/>
        <a:p>
          <a:r>
            <a:rPr lang="en-US"/>
            <a:t>Turizam</a:t>
          </a:r>
        </a:p>
      </dgm:t>
    </dgm:pt>
    <dgm:pt modelId="{79E6CAA8-E71E-47A7-9248-D9FF4933D7D0}" type="parTrans" cxnId="{6C827CB6-8699-490B-87BA-9513C1AED3FA}">
      <dgm:prSet/>
      <dgm:spPr/>
      <dgm:t>
        <a:bodyPr/>
        <a:lstStyle/>
        <a:p>
          <a:endParaRPr lang="en-US"/>
        </a:p>
      </dgm:t>
    </dgm:pt>
    <dgm:pt modelId="{6048ADA9-4D8E-4BAD-AC47-DA25939111DD}" type="sibTrans" cxnId="{6C827CB6-8699-490B-87BA-9513C1AED3FA}">
      <dgm:prSet/>
      <dgm:spPr/>
      <dgm:t>
        <a:bodyPr/>
        <a:lstStyle/>
        <a:p>
          <a:endParaRPr lang="en-US"/>
        </a:p>
      </dgm:t>
    </dgm:pt>
    <dgm:pt modelId="{21B86C90-EFEE-4766-9900-F015AECE4970}">
      <dgm:prSet/>
      <dgm:spPr/>
      <dgm:t>
        <a:bodyPr/>
        <a:lstStyle/>
        <a:p>
          <a:r>
            <a:rPr lang="en-US"/>
            <a:t>Transport</a:t>
          </a:r>
        </a:p>
      </dgm:t>
    </dgm:pt>
    <dgm:pt modelId="{E0402E98-E415-4252-8359-019F505DF862}" type="parTrans" cxnId="{663950D1-19A1-4D5C-86C9-CBC249CC16E1}">
      <dgm:prSet/>
      <dgm:spPr/>
      <dgm:t>
        <a:bodyPr/>
        <a:lstStyle/>
        <a:p>
          <a:endParaRPr lang="en-US"/>
        </a:p>
      </dgm:t>
    </dgm:pt>
    <dgm:pt modelId="{8AFD0EE4-10F6-4BB7-8998-FCF99296F33A}" type="sibTrans" cxnId="{663950D1-19A1-4D5C-86C9-CBC249CC16E1}">
      <dgm:prSet/>
      <dgm:spPr/>
      <dgm:t>
        <a:bodyPr/>
        <a:lstStyle/>
        <a:p>
          <a:endParaRPr lang="en-US"/>
        </a:p>
      </dgm:t>
    </dgm:pt>
    <dgm:pt modelId="{21E0F524-0407-45BD-B99E-476AF2982837}" type="pres">
      <dgm:prSet presAssocID="{FB5A3720-F671-43D9-B1C9-6D98DF63E7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21CDD0-8C06-4C72-9358-398478F14930}" type="pres">
      <dgm:prSet presAssocID="{9B90FF4B-4949-412A-9925-02B65B7357C7}" presName="hierRoot1" presStyleCnt="0"/>
      <dgm:spPr/>
    </dgm:pt>
    <dgm:pt modelId="{B71C8A50-A0E8-4CBF-A71E-B0A20AC6804D}" type="pres">
      <dgm:prSet presAssocID="{9B90FF4B-4949-412A-9925-02B65B7357C7}" presName="composite" presStyleCnt="0"/>
      <dgm:spPr/>
    </dgm:pt>
    <dgm:pt modelId="{660BA97A-A1F3-4F07-AF72-0BBDFAC12DC5}" type="pres">
      <dgm:prSet presAssocID="{9B90FF4B-4949-412A-9925-02B65B7357C7}" presName="background" presStyleLbl="node0" presStyleIdx="0" presStyleCnt="4"/>
      <dgm:spPr/>
    </dgm:pt>
    <dgm:pt modelId="{EDB5DAA4-E88A-4A61-BD09-B6F7CC132E31}" type="pres">
      <dgm:prSet presAssocID="{9B90FF4B-4949-412A-9925-02B65B7357C7}" presName="text" presStyleLbl="fgAcc0" presStyleIdx="0" presStyleCnt="4">
        <dgm:presLayoutVars>
          <dgm:chPref val="3"/>
        </dgm:presLayoutVars>
      </dgm:prSet>
      <dgm:spPr/>
    </dgm:pt>
    <dgm:pt modelId="{C633D0CD-895C-47F0-90BE-8BEA3BB24776}" type="pres">
      <dgm:prSet presAssocID="{9B90FF4B-4949-412A-9925-02B65B7357C7}" presName="hierChild2" presStyleCnt="0"/>
      <dgm:spPr/>
    </dgm:pt>
    <dgm:pt modelId="{17B1B383-F3F0-4653-BE5C-55B03B8703A7}" type="pres">
      <dgm:prSet presAssocID="{2F45909F-265E-493D-99FA-1007D3F3041B}" presName="hierRoot1" presStyleCnt="0"/>
      <dgm:spPr/>
    </dgm:pt>
    <dgm:pt modelId="{C1B4B207-ADAE-44B2-AFD8-A487AF3540F5}" type="pres">
      <dgm:prSet presAssocID="{2F45909F-265E-493D-99FA-1007D3F3041B}" presName="composite" presStyleCnt="0"/>
      <dgm:spPr/>
    </dgm:pt>
    <dgm:pt modelId="{D31D75F0-6EB2-4700-BF13-F3F02FC15D8D}" type="pres">
      <dgm:prSet presAssocID="{2F45909F-265E-493D-99FA-1007D3F3041B}" presName="background" presStyleLbl="node0" presStyleIdx="1" presStyleCnt="4"/>
      <dgm:spPr/>
    </dgm:pt>
    <dgm:pt modelId="{1F1E48D7-4E28-4108-BCC0-0598CE1AB016}" type="pres">
      <dgm:prSet presAssocID="{2F45909F-265E-493D-99FA-1007D3F3041B}" presName="text" presStyleLbl="fgAcc0" presStyleIdx="1" presStyleCnt="4">
        <dgm:presLayoutVars>
          <dgm:chPref val="3"/>
        </dgm:presLayoutVars>
      </dgm:prSet>
      <dgm:spPr/>
    </dgm:pt>
    <dgm:pt modelId="{C76F7235-83E7-4A17-80FA-D5E0726B6DE8}" type="pres">
      <dgm:prSet presAssocID="{2F45909F-265E-493D-99FA-1007D3F3041B}" presName="hierChild2" presStyleCnt="0"/>
      <dgm:spPr/>
    </dgm:pt>
    <dgm:pt modelId="{800E90CA-7DE2-408E-8746-5DED4E9A633B}" type="pres">
      <dgm:prSet presAssocID="{4565E62E-F3A1-4449-93CB-DB541455575F}" presName="hierRoot1" presStyleCnt="0"/>
      <dgm:spPr/>
    </dgm:pt>
    <dgm:pt modelId="{48AC97B4-83AC-49AA-83B7-BB850E8E15AF}" type="pres">
      <dgm:prSet presAssocID="{4565E62E-F3A1-4449-93CB-DB541455575F}" presName="composite" presStyleCnt="0"/>
      <dgm:spPr/>
    </dgm:pt>
    <dgm:pt modelId="{434E3105-2E78-4BE0-87CD-358996312BED}" type="pres">
      <dgm:prSet presAssocID="{4565E62E-F3A1-4449-93CB-DB541455575F}" presName="background" presStyleLbl="node0" presStyleIdx="2" presStyleCnt="4"/>
      <dgm:spPr/>
    </dgm:pt>
    <dgm:pt modelId="{C3DE30D0-747D-434E-BDA0-DED4C79F92BE}" type="pres">
      <dgm:prSet presAssocID="{4565E62E-F3A1-4449-93CB-DB541455575F}" presName="text" presStyleLbl="fgAcc0" presStyleIdx="2" presStyleCnt="4">
        <dgm:presLayoutVars>
          <dgm:chPref val="3"/>
        </dgm:presLayoutVars>
      </dgm:prSet>
      <dgm:spPr/>
    </dgm:pt>
    <dgm:pt modelId="{8823A3C4-051C-4C8A-BAEB-BD994C253E55}" type="pres">
      <dgm:prSet presAssocID="{4565E62E-F3A1-4449-93CB-DB541455575F}" presName="hierChild2" presStyleCnt="0"/>
      <dgm:spPr/>
    </dgm:pt>
    <dgm:pt modelId="{D7EA4364-7074-42B0-878B-2D7D6E0534A7}" type="pres">
      <dgm:prSet presAssocID="{21B86C90-EFEE-4766-9900-F015AECE4970}" presName="hierRoot1" presStyleCnt="0"/>
      <dgm:spPr/>
    </dgm:pt>
    <dgm:pt modelId="{7BD1854C-2116-4BDA-A81A-F25EC5C63B6F}" type="pres">
      <dgm:prSet presAssocID="{21B86C90-EFEE-4766-9900-F015AECE4970}" presName="composite" presStyleCnt="0"/>
      <dgm:spPr/>
    </dgm:pt>
    <dgm:pt modelId="{2F3F6727-1AFB-4BDD-9276-440232AC6E3F}" type="pres">
      <dgm:prSet presAssocID="{21B86C90-EFEE-4766-9900-F015AECE4970}" presName="background" presStyleLbl="node0" presStyleIdx="3" presStyleCnt="4"/>
      <dgm:spPr/>
    </dgm:pt>
    <dgm:pt modelId="{73792B70-5CDF-4127-9922-945D2B8C5B6E}" type="pres">
      <dgm:prSet presAssocID="{21B86C90-EFEE-4766-9900-F015AECE4970}" presName="text" presStyleLbl="fgAcc0" presStyleIdx="3" presStyleCnt="4">
        <dgm:presLayoutVars>
          <dgm:chPref val="3"/>
        </dgm:presLayoutVars>
      </dgm:prSet>
      <dgm:spPr/>
    </dgm:pt>
    <dgm:pt modelId="{97A6C388-0F3D-4C28-80B4-12905AA95EF4}" type="pres">
      <dgm:prSet presAssocID="{21B86C90-EFEE-4766-9900-F015AECE4970}" presName="hierChild2" presStyleCnt="0"/>
      <dgm:spPr/>
    </dgm:pt>
  </dgm:ptLst>
  <dgm:cxnLst>
    <dgm:cxn modelId="{C69AD02A-21AF-4444-962F-6C367A399D6C}" type="presOf" srcId="{21B86C90-EFEE-4766-9900-F015AECE4970}" destId="{73792B70-5CDF-4127-9922-945D2B8C5B6E}" srcOrd="0" destOrd="0" presId="urn:microsoft.com/office/officeart/2005/8/layout/hierarchy1"/>
    <dgm:cxn modelId="{4F929C50-6FB9-4559-8598-256A054C3FC7}" type="presOf" srcId="{2F45909F-265E-493D-99FA-1007D3F3041B}" destId="{1F1E48D7-4E28-4108-BCC0-0598CE1AB016}" srcOrd="0" destOrd="0" presId="urn:microsoft.com/office/officeart/2005/8/layout/hierarchy1"/>
    <dgm:cxn modelId="{CFDF4F97-3A52-4328-86DC-7F922F554417}" type="presOf" srcId="{9B90FF4B-4949-412A-9925-02B65B7357C7}" destId="{EDB5DAA4-E88A-4A61-BD09-B6F7CC132E31}" srcOrd="0" destOrd="0" presId="urn:microsoft.com/office/officeart/2005/8/layout/hierarchy1"/>
    <dgm:cxn modelId="{EE3E3C9A-8B72-4F34-A238-742F046B9598}" type="presOf" srcId="{4565E62E-F3A1-4449-93CB-DB541455575F}" destId="{C3DE30D0-747D-434E-BDA0-DED4C79F92BE}" srcOrd="0" destOrd="0" presId="urn:microsoft.com/office/officeart/2005/8/layout/hierarchy1"/>
    <dgm:cxn modelId="{1D0FAEA7-DE0A-4F65-A1A4-2023E790C198}" type="presOf" srcId="{FB5A3720-F671-43D9-B1C9-6D98DF63E7CD}" destId="{21E0F524-0407-45BD-B99E-476AF2982837}" srcOrd="0" destOrd="0" presId="urn:microsoft.com/office/officeart/2005/8/layout/hierarchy1"/>
    <dgm:cxn modelId="{6C827CB6-8699-490B-87BA-9513C1AED3FA}" srcId="{FB5A3720-F671-43D9-B1C9-6D98DF63E7CD}" destId="{4565E62E-F3A1-4449-93CB-DB541455575F}" srcOrd="2" destOrd="0" parTransId="{79E6CAA8-E71E-47A7-9248-D9FF4933D7D0}" sibTransId="{6048ADA9-4D8E-4BAD-AC47-DA25939111DD}"/>
    <dgm:cxn modelId="{663950D1-19A1-4D5C-86C9-CBC249CC16E1}" srcId="{FB5A3720-F671-43D9-B1C9-6D98DF63E7CD}" destId="{21B86C90-EFEE-4766-9900-F015AECE4970}" srcOrd="3" destOrd="0" parTransId="{E0402E98-E415-4252-8359-019F505DF862}" sibTransId="{8AFD0EE4-10F6-4BB7-8998-FCF99296F33A}"/>
    <dgm:cxn modelId="{C51AF5DC-9F88-44C4-A381-4939DD561B11}" srcId="{FB5A3720-F671-43D9-B1C9-6D98DF63E7CD}" destId="{2F45909F-265E-493D-99FA-1007D3F3041B}" srcOrd="1" destOrd="0" parTransId="{C3091CE7-9132-48F4-9F05-CC82BF3034FA}" sibTransId="{66E653B9-69EC-4C2E-A9C7-10C701B312E9}"/>
    <dgm:cxn modelId="{8BF5C9F8-84AB-4139-AAA0-BA8CCFD54229}" srcId="{FB5A3720-F671-43D9-B1C9-6D98DF63E7CD}" destId="{9B90FF4B-4949-412A-9925-02B65B7357C7}" srcOrd="0" destOrd="0" parTransId="{7FEC6175-D836-45A8-B216-A10C6D62E3D9}" sibTransId="{C3B97743-C6D0-4C36-B183-0C8DCDB92F7B}"/>
    <dgm:cxn modelId="{0905B796-0E33-42CB-826A-47DC4023BCBD}" type="presParOf" srcId="{21E0F524-0407-45BD-B99E-476AF2982837}" destId="{7F21CDD0-8C06-4C72-9358-398478F14930}" srcOrd="0" destOrd="0" presId="urn:microsoft.com/office/officeart/2005/8/layout/hierarchy1"/>
    <dgm:cxn modelId="{E337A825-3158-43D1-A584-251BB3E4D3B1}" type="presParOf" srcId="{7F21CDD0-8C06-4C72-9358-398478F14930}" destId="{B71C8A50-A0E8-4CBF-A71E-B0A20AC6804D}" srcOrd="0" destOrd="0" presId="urn:microsoft.com/office/officeart/2005/8/layout/hierarchy1"/>
    <dgm:cxn modelId="{77AF1E5F-F66B-434C-903E-CCD3AAE2FB14}" type="presParOf" srcId="{B71C8A50-A0E8-4CBF-A71E-B0A20AC6804D}" destId="{660BA97A-A1F3-4F07-AF72-0BBDFAC12DC5}" srcOrd="0" destOrd="0" presId="urn:microsoft.com/office/officeart/2005/8/layout/hierarchy1"/>
    <dgm:cxn modelId="{680EA66E-BD87-4593-B039-0AD0276964AB}" type="presParOf" srcId="{B71C8A50-A0E8-4CBF-A71E-B0A20AC6804D}" destId="{EDB5DAA4-E88A-4A61-BD09-B6F7CC132E31}" srcOrd="1" destOrd="0" presId="urn:microsoft.com/office/officeart/2005/8/layout/hierarchy1"/>
    <dgm:cxn modelId="{7405A691-843C-4760-A97B-06A226671E16}" type="presParOf" srcId="{7F21CDD0-8C06-4C72-9358-398478F14930}" destId="{C633D0CD-895C-47F0-90BE-8BEA3BB24776}" srcOrd="1" destOrd="0" presId="urn:microsoft.com/office/officeart/2005/8/layout/hierarchy1"/>
    <dgm:cxn modelId="{D0379A12-CC70-4FA8-A275-1D3293C121DA}" type="presParOf" srcId="{21E0F524-0407-45BD-B99E-476AF2982837}" destId="{17B1B383-F3F0-4653-BE5C-55B03B8703A7}" srcOrd="1" destOrd="0" presId="urn:microsoft.com/office/officeart/2005/8/layout/hierarchy1"/>
    <dgm:cxn modelId="{3D999FC8-0E0C-47F5-8CE8-4EFC5E17CC1B}" type="presParOf" srcId="{17B1B383-F3F0-4653-BE5C-55B03B8703A7}" destId="{C1B4B207-ADAE-44B2-AFD8-A487AF3540F5}" srcOrd="0" destOrd="0" presId="urn:microsoft.com/office/officeart/2005/8/layout/hierarchy1"/>
    <dgm:cxn modelId="{7770DF00-4A39-4A0F-8BB8-F9C7C3E77CE5}" type="presParOf" srcId="{C1B4B207-ADAE-44B2-AFD8-A487AF3540F5}" destId="{D31D75F0-6EB2-4700-BF13-F3F02FC15D8D}" srcOrd="0" destOrd="0" presId="urn:microsoft.com/office/officeart/2005/8/layout/hierarchy1"/>
    <dgm:cxn modelId="{4132B803-051A-40C7-84E5-12F2D9A5A318}" type="presParOf" srcId="{C1B4B207-ADAE-44B2-AFD8-A487AF3540F5}" destId="{1F1E48D7-4E28-4108-BCC0-0598CE1AB016}" srcOrd="1" destOrd="0" presId="urn:microsoft.com/office/officeart/2005/8/layout/hierarchy1"/>
    <dgm:cxn modelId="{15AA112F-AF39-48B3-8AA1-777BDA207C4B}" type="presParOf" srcId="{17B1B383-F3F0-4653-BE5C-55B03B8703A7}" destId="{C76F7235-83E7-4A17-80FA-D5E0726B6DE8}" srcOrd="1" destOrd="0" presId="urn:microsoft.com/office/officeart/2005/8/layout/hierarchy1"/>
    <dgm:cxn modelId="{3773CC9B-E441-42BF-A898-53F7CF2156AF}" type="presParOf" srcId="{21E0F524-0407-45BD-B99E-476AF2982837}" destId="{800E90CA-7DE2-408E-8746-5DED4E9A633B}" srcOrd="2" destOrd="0" presId="urn:microsoft.com/office/officeart/2005/8/layout/hierarchy1"/>
    <dgm:cxn modelId="{A68A059D-EFBD-4133-9F06-BEB9E61642FA}" type="presParOf" srcId="{800E90CA-7DE2-408E-8746-5DED4E9A633B}" destId="{48AC97B4-83AC-49AA-83B7-BB850E8E15AF}" srcOrd="0" destOrd="0" presId="urn:microsoft.com/office/officeart/2005/8/layout/hierarchy1"/>
    <dgm:cxn modelId="{1BD83E06-E8D3-44AC-A8A1-07556EECD836}" type="presParOf" srcId="{48AC97B4-83AC-49AA-83B7-BB850E8E15AF}" destId="{434E3105-2E78-4BE0-87CD-358996312BED}" srcOrd="0" destOrd="0" presId="urn:microsoft.com/office/officeart/2005/8/layout/hierarchy1"/>
    <dgm:cxn modelId="{E921D66F-A874-47C2-96B3-1B55F358CD94}" type="presParOf" srcId="{48AC97B4-83AC-49AA-83B7-BB850E8E15AF}" destId="{C3DE30D0-747D-434E-BDA0-DED4C79F92BE}" srcOrd="1" destOrd="0" presId="urn:microsoft.com/office/officeart/2005/8/layout/hierarchy1"/>
    <dgm:cxn modelId="{09E7CEF4-C607-4225-9C77-C7A8FA21AA29}" type="presParOf" srcId="{800E90CA-7DE2-408E-8746-5DED4E9A633B}" destId="{8823A3C4-051C-4C8A-BAEB-BD994C253E55}" srcOrd="1" destOrd="0" presId="urn:microsoft.com/office/officeart/2005/8/layout/hierarchy1"/>
    <dgm:cxn modelId="{ACB4F8B4-A46A-429E-A1DE-AE5FF8D66C6A}" type="presParOf" srcId="{21E0F524-0407-45BD-B99E-476AF2982837}" destId="{D7EA4364-7074-42B0-878B-2D7D6E0534A7}" srcOrd="3" destOrd="0" presId="urn:microsoft.com/office/officeart/2005/8/layout/hierarchy1"/>
    <dgm:cxn modelId="{8973C8A1-8452-464C-BD4B-187C293EE8AC}" type="presParOf" srcId="{D7EA4364-7074-42B0-878B-2D7D6E0534A7}" destId="{7BD1854C-2116-4BDA-A81A-F25EC5C63B6F}" srcOrd="0" destOrd="0" presId="urn:microsoft.com/office/officeart/2005/8/layout/hierarchy1"/>
    <dgm:cxn modelId="{7138F026-D8BC-4C7F-A2F0-61D87A024451}" type="presParOf" srcId="{7BD1854C-2116-4BDA-A81A-F25EC5C63B6F}" destId="{2F3F6727-1AFB-4BDD-9276-440232AC6E3F}" srcOrd="0" destOrd="0" presId="urn:microsoft.com/office/officeart/2005/8/layout/hierarchy1"/>
    <dgm:cxn modelId="{29D49B31-26CD-4932-A00D-BD7A0BD2A7E2}" type="presParOf" srcId="{7BD1854C-2116-4BDA-A81A-F25EC5C63B6F}" destId="{73792B70-5CDF-4127-9922-945D2B8C5B6E}" srcOrd="1" destOrd="0" presId="urn:microsoft.com/office/officeart/2005/8/layout/hierarchy1"/>
    <dgm:cxn modelId="{BF9F10B6-FF95-466D-9073-668CD4BA34E3}" type="presParOf" srcId="{D7EA4364-7074-42B0-878B-2D7D6E0534A7}" destId="{97A6C388-0F3D-4C28-80B4-12905AA95E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39F55F-0A4A-48F1-84D6-BD7CC733BB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F9FD-06BF-4B73-BEDD-5B2C89CFDEEA}">
      <dgm:prSet custT="1"/>
      <dgm:spPr/>
      <dgm:t>
        <a:bodyPr/>
        <a:lstStyle/>
        <a:p>
          <a:pPr algn="ctr">
            <a:defRPr cap="all"/>
          </a:pPr>
          <a:r>
            <a:rPr lang="en-US" sz="3500"/>
            <a:t>Veliki napredak za razne oblasti</a:t>
          </a:r>
        </a:p>
      </dgm:t>
    </dgm:pt>
    <dgm:pt modelId="{761AC6D5-3DEA-4956-A132-59B994EECA79}" type="parTrans" cxnId="{5EDED18A-0BB0-4593-90C8-237580D837A0}">
      <dgm:prSet/>
      <dgm:spPr/>
      <dgm:t>
        <a:bodyPr/>
        <a:lstStyle/>
        <a:p>
          <a:endParaRPr lang="en-US"/>
        </a:p>
      </dgm:t>
    </dgm:pt>
    <dgm:pt modelId="{118B2733-A016-4614-A4EF-C54C1ECB7CB2}" type="sibTrans" cxnId="{5EDED18A-0BB0-4593-90C8-237580D837A0}">
      <dgm:prSet/>
      <dgm:spPr/>
      <dgm:t>
        <a:bodyPr/>
        <a:lstStyle/>
        <a:p>
          <a:endParaRPr lang="en-US"/>
        </a:p>
      </dgm:t>
    </dgm:pt>
    <dgm:pt modelId="{59E200A6-79BA-46A1-B889-8213471B0CB1}">
      <dgm:prSet custT="1"/>
      <dgm:spPr/>
      <dgm:t>
        <a:bodyPr/>
        <a:lstStyle/>
        <a:p>
          <a:pPr>
            <a:defRPr cap="all"/>
          </a:pPr>
          <a:r>
            <a:rPr lang="en-US" sz="3500"/>
            <a:t>Budućnost tek slijedi</a:t>
          </a:r>
        </a:p>
      </dgm:t>
    </dgm:pt>
    <dgm:pt modelId="{76A47963-67EB-48D6-BA6A-2BFDE4CEA6B4}" type="parTrans" cxnId="{BCFB57F4-C7DA-478B-9275-697D7CCE6C49}">
      <dgm:prSet/>
      <dgm:spPr/>
      <dgm:t>
        <a:bodyPr/>
        <a:lstStyle/>
        <a:p>
          <a:endParaRPr lang="en-US"/>
        </a:p>
      </dgm:t>
    </dgm:pt>
    <dgm:pt modelId="{B55396E1-EBBE-4C67-8B42-E10BD9052704}" type="sibTrans" cxnId="{BCFB57F4-C7DA-478B-9275-697D7CCE6C49}">
      <dgm:prSet/>
      <dgm:spPr/>
      <dgm:t>
        <a:bodyPr/>
        <a:lstStyle/>
        <a:p>
          <a:endParaRPr lang="en-US"/>
        </a:p>
      </dgm:t>
    </dgm:pt>
    <dgm:pt modelId="{8597A277-8030-4D3C-A7E2-36B12E2CA112}" type="pres">
      <dgm:prSet presAssocID="{8D39F55F-0A4A-48F1-84D6-BD7CC733BB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F546A-5C48-43BD-A7CC-360C71917E3F}" type="pres">
      <dgm:prSet presAssocID="{63ACF9FD-06BF-4B73-BEDD-5B2C89CFDEEA}" presName="hierRoot1" presStyleCnt="0"/>
      <dgm:spPr/>
    </dgm:pt>
    <dgm:pt modelId="{4166FADE-E87B-49D9-835B-20E237E16ECF}" type="pres">
      <dgm:prSet presAssocID="{63ACF9FD-06BF-4B73-BEDD-5B2C89CFDEEA}" presName="composite" presStyleCnt="0"/>
      <dgm:spPr/>
    </dgm:pt>
    <dgm:pt modelId="{99018D2F-CDDF-470F-840E-B24C26085EEB}" type="pres">
      <dgm:prSet presAssocID="{63ACF9FD-06BF-4B73-BEDD-5B2C89CFDEEA}" presName="background" presStyleLbl="node0" presStyleIdx="0" presStyleCnt="2"/>
      <dgm:spPr/>
    </dgm:pt>
    <dgm:pt modelId="{8934210F-38D4-4763-9410-54CFC442EDAE}" type="pres">
      <dgm:prSet presAssocID="{63ACF9FD-06BF-4B73-BEDD-5B2C89CFDEEA}" presName="text" presStyleLbl="fgAcc0" presStyleIdx="0" presStyleCnt="2">
        <dgm:presLayoutVars>
          <dgm:chPref val="3"/>
        </dgm:presLayoutVars>
      </dgm:prSet>
      <dgm:spPr/>
    </dgm:pt>
    <dgm:pt modelId="{75B72734-232F-49E0-9812-101277369BD7}" type="pres">
      <dgm:prSet presAssocID="{63ACF9FD-06BF-4B73-BEDD-5B2C89CFDEEA}" presName="hierChild2" presStyleCnt="0"/>
      <dgm:spPr/>
    </dgm:pt>
    <dgm:pt modelId="{5EC8DB41-990B-41C8-AFC8-9D41E4821B2F}" type="pres">
      <dgm:prSet presAssocID="{59E200A6-79BA-46A1-B889-8213471B0CB1}" presName="hierRoot1" presStyleCnt="0"/>
      <dgm:spPr/>
    </dgm:pt>
    <dgm:pt modelId="{852C5BDC-1F76-4D88-84D5-533637F5B58E}" type="pres">
      <dgm:prSet presAssocID="{59E200A6-79BA-46A1-B889-8213471B0CB1}" presName="composite" presStyleCnt="0"/>
      <dgm:spPr/>
    </dgm:pt>
    <dgm:pt modelId="{4C2A394A-8C98-4524-B80C-B192E0965143}" type="pres">
      <dgm:prSet presAssocID="{59E200A6-79BA-46A1-B889-8213471B0CB1}" presName="background" presStyleLbl="node0" presStyleIdx="1" presStyleCnt="2"/>
      <dgm:spPr/>
    </dgm:pt>
    <dgm:pt modelId="{987C1B10-2426-428F-BFB3-83A8E3E6A260}" type="pres">
      <dgm:prSet presAssocID="{59E200A6-79BA-46A1-B889-8213471B0CB1}" presName="text" presStyleLbl="fgAcc0" presStyleIdx="1" presStyleCnt="2">
        <dgm:presLayoutVars>
          <dgm:chPref val="3"/>
        </dgm:presLayoutVars>
      </dgm:prSet>
      <dgm:spPr/>
    </dgm:pt>
    <dgm:pt modelId="{71DCE788-E99C-4FDA-8B92-3221240FA6EA}" type="pres">
      <dgm:prSet presAssocID="{59E200A6-79BA-46A1-B889-8213471B0CB1}" presName="hierChild2" presStyleCnt="0"/>
      <dgm:spPr/>
    </dgm:pt>
  </dgm:ptLst>
  <dgm:cxnLst>
    <dgm:cxn modelId="{6B797D13-EF18-47CE-ACD5-46ABC93D1C8A}" type="presOf" srcId="{59E200A6-79BA-46A1-B889-8213471B0CB1}" destId="{987C1B10-2426-428F-BFB3-83A8E3E6A260}" srcOrd="0" destOrd="0" presId="urn:microsoft.com/office/officeart/2005/8/layout/hierarchy1"/>
    <dgm:cxn modelId="{E257EE2C-7DF8-41B4-88B3-3360211BE2B5}" type="presOf" srcId="{8D39F55F-0A4A-48F1-84D6-BD7CC733BB70}" destId="{8597A277-8030-4D3C-A7E2-36B12E2CA112}" srcOrd="0" destOrd="0" presId="urn:microsoft.com/office/officeart/2005/8/layout/hierarchy1"/>
    <dgm:cxn modelId="{5EDED18A-0BB0-4593-90C8-237580D837A0}" srcId="{8D39F55F-0A4A-48F1-84D6-BD7CC733BB70}" destId="{63ACF9FD-06BF-4B73-BEDD-5B2C89CFDEEA}" srcOrd="0" destOrd="0" parTransId="{761AC6D5-3DEA-4956-A132-59B994EECA79}" sibTransId="{118B2733-A016-4614-A4EF-C54C1ECB7CB2}"/>
    <dgm:cxn modelId="{8CEA8EDC-3E31-4B7A-9CCA-DDEB66222F14}" type="presOf" srcId="{63ACF9FD-06BF-4B73-BEDD-5B2C89CFDEEA}" destId="{8934210F-38D4-4763-9410-54CFC442EDAE}" srcOrd="0" destOrd="0" presId="urn:microsoft.com/office/officeart/2005/8/layout/hierarchy1"/>
    <dgm:cxn modelId="{BCFB57F4-C7DA-478B-9275-697D7CCE6C49}" srcId="{8D39F55F-0A4A-48F1-84D6-BD7CC733BB70}" destId="{59E200A6-79BA-46A1-B889-8213471B0CB1}" srcOrd="1" destOrd="0" parTransId="{76A47963-67EB-48D6-BA6A-2BFDE4CEA6B4}" sibTransId="{B55396E1-EBBE-4C67-8B42-E10BD9052704}"/>
    <dgm:cxn modelId="{B65891CB-DE79-4C1D-B25C-D8B9558E25F0}" type="presParOf" srcId="{8597A277-8030-4D3C-A7E2-36B12E2CA112}" destId="{0C2F546A-5C48-43BD-A7CC-360C71917E3F}" srcOrd="0" destOrd="0" presId="urn:microsoft.com/office/officeart/2005/8/layout/hierarchy1"/>
    <dgm:cxn modelId="{21C0C0C9-3A6B-4635-B500-4A9CE405A693}" type="presParOf" srcId="{0C2F546A-5C48-43BD-A7CC-360C71917E3F}" destId="{4166FADE-E87B-49D9-835B-20E237E16ECF}" srcOrd="0" destOrd="0" presId="urn:microsoft.com/office/officeart/2005/8/layout/hierarchy1"/>
    <dgm:cxn modelId="{F27CDD7F-EA06-4504-8465-17007928F3C6}" type="presParOf" srcId="{4166FADE-E87B-49D9-835B-20E237E16ECF}" destId="{99018D2F-CDDF-470F-840E-B24C26085EEB}" srcOrd="0" destOrd="0" presId="urn:microsoft.com/office/officeart/2005/8/layout/hierarchy1"/>
    <dgm:cxn modelId="{0CFBAE5E-879B-4DEB-9084-81781454BB4B}" type="presParOf" srcId="{4166FADE-E87B-49D9-835B-20E237E16ECF}" destId="{8934210F-38D4-4763-9410-54CFC442EDAE}" srcOrd="1" destOrd="0" presId="urn:microsoft.com/office/officeart/2005/8/layout/hierarchy1"/>
    <dgm:cxn modelId="{B662808E-6F14-4F48-86C6-D0EA0AA2B4CC}" type="presParOf" srcId="{0C2F546A-5C48-43BD-A7CC-360C71917E3F}" destId="{75B72734-232F-49E0-9812-101277369BD7}" srcOrd="1" destOrd="0" presId="urn:microsoft.com/office/officeart/2005/8/layout/hierarchy1"/>
    <dgm:cxn modelId="{AD2BAD4F-7DCE-4AA8-997F-36A53B3E7DE0}" type="presParOf" srcId="{8597A277-8030-4D3C-A7E2-36B12E2CA112}" destId="{5EC8DB41-990B-41C8-AFC8-9D41E4821B2F}" srcOrd="1" destOrd="0" presId="urn:microsoft.com/office/officeart/2005/8/layout/hierarchy1"/>
    <dgm:cxn modelId="{50FAE3B2-F3F6-47A2-899F-CFE7EF8B8126}" type="presParOf" srcId="{5EC8DB41-990B-41C8-AFC8-9D41E4821B2F}" destId="{852C5BDC-1F76-4D88-84D5-533637F5B58E}" srcOrd="0" destOrd="0" presId="urn:microsoft.com/office/officeart/2005/8/layout/hierarchy1"/>
    <dgm:cxn modelId="{BDCFC702-520A-4248-969D-0CD1F1867608}" type="presParOf" srcId="{852C5BDC-1F76-4D88-84D5-533637F5B58E}" destId="{4C2A394A-8C98-4524-B80C-B192E0965143}" srcOrd="0" destOrd="0" presId="urn:microsoft.com/office/officeart/2005/8/layout/hierarchy1"/>
    <dgm:cxn modelId="{54140FAB-A67F-4B4B-B780-36A690C22399}" type="presParOf" srcId="{852C5BDC-1F76-4D88-84D5-533637F5B58E}" destId="{987C1B10-2426-428F-BFB3-83A8E3E6A260}" srcOrd="1" destOrd="0" presId="urn:microsoft.com/office/officeart/2005/8/layout/hierarchy1"/>
    <dgm:cxn modelId="{5E515A0C-AF08-41D9-B20F-4A2713D14B29}" type="presParOf" srcId="{5EC8DB41-990B-41C8-AFC8-9D41E4821B2F}" destId="{71DCE788-E99C-4FDA-8B92-3221240FA6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861A3-32A2-42BC-8384-8230FE33E291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E3003-65D0-4159-80E7-04F58D364394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Šta je to AI?</a:t>
          </a:r>
        </a:p>
      </dsp:txBody>
      <dsp:txXfrm>
        <a:off x="331199" y="2740191"/>
        <a:ext cx="4320000" cy="720000"/>
      </dsp:txXfrm>
    </dsp:sp>
    <dsp:sp modelId="{F51BD120-9574-4787-9D3A-644A1194A062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7AC11-052F-4638-9F09-6AA08127F296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Uži i širi AI?</a:t>
          </a:r>
        </a:p>
      </dsp:txBody>
      <dsp:txXfrm>
        <a:off x="5407199" y="274019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BA97A-A1F3-4F07-AF72-0BBDFAC12DC5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DAA4-E88A-4A61-BD09-B6F7CC132E31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Medicina</a:t>
          </a:r>
        </a:p>
      </dsp:txBody>
      <dsp:txXfrm>
        <a:off x="275858" y="1375193"/>
        <a:ext cx="2025748" cy="1257784"/>
      </dsp:txXfrm>
    </dsp:sp>
    <dsp:sp modelId="{D31D75F0-6EB2-4700-BF13-F3F02FC15D8D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E48D7-4E28-4108-BCC0-0598CE1AB016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Agrikultura</a:t>
          </a:r>
        </a:p>
      </dsp:txBody>
      <dsp:txXfrm>
        <a:off x="2847429" y="1375193"/>
        <a:ext cx="2025748" cy="1257784"/>
      </dsp:txXfrm>
    </dsp:sp>
    <dsp:sp modelId="{434E3105-2E78-4BE0-87CD-358996312BED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E30D0-747D-434E-BDA0-DED4C79F92BE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Turizam</a:t>
          </a:r>
        </a:p>
      </dsp:txBody>
      <dsp:txXfrm>
        <a:off x="5419000" y="1375193"/>
        <a:ext cx="2025748" cy="1257784"/>
      </dsp:txXfrm>
    </dsp:sp>
    <dsp:sp modelId="{2F3F6727-1AFB-4BDD-9276-440232AC6E3F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92B70-5CDF-4127-9922-945D2B8C5B6E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Transport</a:t>
          </a:r>
        </a:p>
      </dsp:txBody>
      <dsp:txXfrm>
        <a:off x="7990572" y="1375193"/>
        <a:ext cx="2025748" cy="1257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18D2F-CDDF-470F-840E-B24C26085EEB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4210F-38D4-4763-9410-54CFC442EDAE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Veliki napredak za razne oblasti</a:t>
          </a:r>
        </a:p>
      </dsp:txBody>
      <dsp:txXfrm>
        <a:off x="560236" y="832323"/>
        <a:ext cx="4149382" cy="2576345"/>
      </dsp:txXfrm>
    </dsp:sp>
    <dsp:sp modelId="{4C2A394A-8C98-4524-B80C-B192E0965143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C1B10-2426-428F-BFB3-83A8E3E6A260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Budućnost tek slijedi</a:t>
          </a: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9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4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AFDD33-E955-425A-9635-1E1D183935B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556BEC-867A-4F3F-B14E-502CE85B63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7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49C22F2-C40E-410F-B455-A051E8F6E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Prednosti i mane AI-a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DA90C54-E542-40E8-BA51-450ED448B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Dženan ordagić</a:t>
            </a:r>
          </a:p>
          <a:p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IB160244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486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1B362B-69FB-4FF0-8B30-E495C863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Uvod</a:t>
            </a:r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0439D6B3-1F81-460D-8473-A5E02FD89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8585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93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EE949A9C-ACCB-41BE-8C3D-97451FB71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68" y="905933"/>
            <a:ext cx="7357268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9453A0-5E71-46CD-AEFA-DCC0B39B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AI u raznim oblastima</a:t>
            </a:r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8E93A72A-1361-47FB-8485-5A001C721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8349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14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279E1370-2D5A-408A-8A30-9C484FD11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r="12385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4C359F3-25B2-4E2B-8713-5583EAF4C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E153506-FE19-4B23-9182-B20DD396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Prednosti AI-a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26EB53-A064-438C-B0CD-AC150363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4A85B493-EC47-4317-AC9C-54DC4A45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36304"/>
            <a:ext cx="6339840" cy="3652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Jednostavni svakodnevni problemi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Istraživanje goriva, ruda i nepoznatih predjela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Dostupnost 24/7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Smanjenje troškova i povećana učinkovitost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Olakšanje komunikacije</a:t>
            </a:r>
          </a:p>
        </p:txBody>
      </p:sp>
    </p:spTree>
    <p:extLst>
      <p:ext uri="{BB962C8B-B14F-4D97-AF65-F5344CB8AC3E}">
        <p14:creationId xmlns:p14="http://schemas.microsoft.com/office/powerpoint/2010/main" val="189221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ež&#10;&#10;Opis je automatski generiran">
            <a:extLst>
              <a:ext uri="{FF2B5EF4-FFF2-40B4-BE49-F238E27FC236}">
                <a16:creationId xmlns:a16="http://schemas.microsoft.com/office/drawing/2014/main" id="{02E16770-34EA-461D-95F9-A84F2928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4C359F3-25B2-4E2B-8713-5583EAF4C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B72ED02-00E1-4A2F-869C-798E0BA7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Nedostaci AI-a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26EB53-A064-438C-B0CD-AC150363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2976D7A-4F68-4632-A4D3-D6AE496D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36304"/>
            <a:ext cx="6339840" cy="3652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Smanjenje zaposlenosti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Razvoj oružja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Ugrožena privatnost</a:t>
            </a:r>
          </a:p>
        </p:txBody>
      </p:sp>
    </p:spTree>
    <p:extLst>
      <p:ext uri="{BB962C8B-B14F-4D97-AF65-F5344CB8AC3E}">
        <p14:creationId xmlns:p14="http://schemas.microsoft.com/office/powerpoint/2010/main" val="395602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E69CAF-B29C-4EA8-9CFD-172665F2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Zaključak</a:t>
            </a:r>
          </a:p>
        </p:txBody>
      </p:sp>
      <p:graphicFrame>
        <p:nvGraphicFramePr>
          <p:cNvPr id="6" name="Rezervirano mjesto sadržaja 2">
            <a:extLst>
              <a:ext uri="{FF2B5EF4-FFF2-40B4-BE49-F238E27FC236}">
                <a16:creationId xmlns:a16="http://schemas.microsoft.com/office/drawing/2014/main" id="{34DBD7B5-8653-439D-8ACB-93C23F9F0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592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96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slov 1">
            <a:extLst>
              <a:ext uri="{FF2B5EF4-FFF2-40B4-BE49-F238E27FC236}">
                <a16:creationId xmlns:a16="http://schemas.microsoft.com/office/drawing/2014/main" id="{B44831CF-614C-47A9-8384-40938C23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Hvala na pažnji!</a:t>
            </a:r>
            <a:b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Pitanja?</a:t>
            </a:r>
          </a:p>
        </p:txBody>
      </p:sp>
      <p:pic>
        <p:nvPicPr>
          <p:cNvPr id="7" name="Graphic 6" descr="Kvačica">
            <a:extLst>
              <a:ext uri="{FF2B5EF4-FFF2-40B4-BE49-F238E27FC236}">
                <a16:creationId xmlns:a16="http://schemas.microsoft.com/office/drawing/2014/main" id="{9FC78A91-21B8-432F-ABDB-256FF26F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586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Široki zaslon</PresentationFormat>
  <Paragraphs>25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Retrospektiva</vt:lpstr>
      <vt:lpstr>Prednosti i mane AI-a</vt:lpstr>
      <vt:lpstr>Uvod</vt:lpstr>
      <vt:lpstr>PowerPoint prezentacija</vt:lpstr>
      <vt:lpstr>AI u raznim oblastima</vt:lpstr>
      <vt:lpstr>Prednosti AI-a</vt:lpstr>
      <vt:lpstr>Nedostaci AI-a</vt:lpstr>
      <vt:lpstr>Zaključak</vt:lpstr>
      <vt:lpstr>Hvala na pažnji! 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Prednosti i mane AI-a</dc:title>
  <dc:creator>Dzenan Ordagic</dc:creator>
  <cp:lastModifiedBy>Dzenan Ordagic</cp:lastModifiedBy>
  <cp:revision>5</cp:revision>
  <dcterms:created xsi:type="dcterms:W3CDTF">2020-08-30T13:14:39Z</dcterms:created>
  <dcterms:modified xsi:type="dcterms:W3CDTF">2020-09-05T09:28:07Z</dcterms:modified>
</cp:coreProperties>
</file>