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D310A3-1C1C-4433-954D-F4B347B64C06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2444752-4AB9-42E7-BF04-DD967A7A8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2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EE3764-722A-4757-945E-529D9D70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81" y="62250"/>
            <a:ext cx="11057052" cy="1049867"/>
          </a:xfrm>
        </p:spPr>
        <p:txBody>
          <a:bodyPr>
            <a:normAutofit/>
          </a:bodyPr>
          <a:lstStyle/>
          <a:p>
            <a:pPr algn="l"/>
            <a:r>
              <a:rPr lang="en-US" sz="3200" b="1">
                <a:solidFill>
                  <a:schemeClr val="tx1"/>
                </a:solidFill>
              </a:rPr>
              <a:t>UNIVERZITET “DŽEMAL BIJEDIĆ” U MOSTARU</a:t>
            </a:r>
            <a:br>
              <a:rPr lang="en-US" sz="3200" b="1">
                <a:solidFill>
                  <a:schemeClr val="tx1"/>
                </a:solidFill>
              </a:rPr>
            </a:br>
            <a:r>
              <a:rPr lang="en-US" sz="3200" b="1">
                <a:solidFill>
                  <a:schemeClr val="tx1"/>
                </a:solidFill>
              </a:rPr>
              <a:t>FAKULTET INFORMACIJSKIH TEHNOLOGIJA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0B74883-6936-4377-82AB-E9D90311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485345"/>
            <a:ext cx="9440034" cy="408053"/>
          </a:xfrm>
        </p:spPr>
        <p:txBody>
          <a:bodyPr>
            <a:normAutofit/>
          </a:bodyPr>
          <a:lstStyle/>
          <a:p>
            <a:r>
              <a:rPr lang="en-US" b="1" i="1" u="sng" err="1"/>
              <a:t>Seminarski</a:t>
            </a:r>
            <a:r>
              <a:rPr lang="en-US" b="1" i="1" u="sng"/>
              <a:t> rad</a:t>
            </a:r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64966C3B-DD3C-444F-A088-D6CAF3A85624}"/>
              </a:ext>
            </a:extLst>
          </p:cNvPr>
          <p:cNvSpPr txBox="1">
            <a:spLocks/>
          </p:cNvSpPr>
          <p:nvPr/>
        </p:nvSpPr>
        <p:spPr>
          <a:xfrm>
            <a:off x="102981" y="1008422"/>
            <a:ext cx="11057052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/>
              <a:t>RAZVOJ INFORMACIJSKIH SISTEMA</a:t>
            </a:r>
            <a:br>
              <a:rPr lang="en-US" sz="3200"/>
            </a:br>
            <a:r>
              <a:rPr lang="en-US" sz="2500"/>
              <a:t>AKADEMSKA GODINA:2019/20</a:t>
            </a:r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5C9C97CF-B2A4-4CB1-A443-520FC2812FDB}"/>
              </a:ext>
            </a:extLst>
          </p:cNvPr>
          <p:cNvSpPr txBox="1">
            <a:spLocks/>
          </p:cNvSpPr>
          <p:nvPr/>
        </p:nvSpPr>
        <p:spPr>
          <a:xfrm>
            <a:off x="562184" y="2743200"/>
            <a:ext cx="11057052" cy="685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>
                <a:solidFill>
                  <a:schemeClr val="bg2"/>
                </a:solidFill>
              </a:rPr>
              <a:t>INFORMACIJSKI SISTEM ZA BRZU POŠTU</a:t>
            </a:r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E42D5C1E-F37F-4590-A271-F8C4F227A928}"/>
              </a:ext>
            </a:extLst>
          </p:cNvPr>
          <p:cNvSpPr txBox="1">
            <a:spLocks/>
          </p:cNvSpPr>
          <p:nvPr/>
        </p:nvSpPr>
        <p:spPr>
          <a:xfrm>
            <a:off x="102981" y="5645550"/>
            <a:ext cx="5176030" cy="4080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u="sng" err="1"/>
              <a:t>Nastavnik</a:t>
            </a:r>
            <a:r>
              <a:rPr lang="en-US" b="1" i="1" u="sng"/>
              <a:t>: </a:t>
            </a:r>
            <a:r>
              <a:rPr lang="en-US" b="1" i="1" u="sng" err="1"/>
              <a:t>doc.dr.Emina</a:t>
            </a:r>
            <a:r>
              <a:rPr lang="en-US" b="1" i="1" u="sng"/>
              <a:t> </a:t>
            </a:r>
            <a:r>
              <a:rPr lang="en-US" b="1" i="1" u="sng" err="1"/>
              <a:t>Junuz</a:t>
            </a:r>
            <a:r>
              <a:rPr lang="en-US" b="1" i="1" u="sng"/>
              <a:t> </a:t>
            </a:r>
          </a:p>
        </p:txBody>
      </p:sp>
      <p:sp>
        <p:nvSpPr>
          <p:cNvPr id="8" name="Podnaslov 2">
            <a:extLst>
              <a:ext uri="{FF2B5EF4-FFF2-40B4-BE49-F238E27FC236}">
                <a16:creationId xmlns:a16="http://schemas.microsoft.com/office/drawing/2014/main" id="{B3C38C6C-16E5-423F-9BB8-070FC1851EAB}"/>
              </a:ext>
            </a:extLst>
          </p:cNvPr>
          <p:cNvSpPr txBox="1">
            <a:spLocks/>
          </p:cNvSpPr>
          <p:nvPr/>
        </p:nvSpPr>
        <p:spPr>
          <a:xfrm>
            <a:off x="6912990" y="5645551"/>
            <a:ext cx="5176030" cy="4080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i="1" u="sng"/>
              <a:t>Student: </a:t>
            </a:r>
            <a:r>
              <a:rPr lang="en-US" b="1" i="1" u="sng" err="1"/>
              <a:t>Dženan</a:t>
            </a:r>
            <a:r>
              <a:rPr lang="en-US" b="1" i="1" u="sng"/>
              <a:t> </a:t>
            </a:r>
            <a:r>
              <a:rPr lang="en-US" b="1" i="1" u="sng" err="1"/>
              <a:t>Ordagić</a:t>
            </a:r>
            <a:r>
              <a:rPr lang="en-US" b="1" i="1" u="sng"/>
              <a:t>, IB160244</a:t>
            </a:r>
          </a:p>
        </p:txBody>
      </p:sp>
      <p:sp>
        <p:nvSpPr>
          <p:cNvPr id="9" name="Podnaslov 2">
            <a:extLst>
              <a:ext uri="{FF2B5EF4-FFF2-40B4-BE49-F238E27FC236}">
                <a16:creationId xmlns:a16="http://schemas.microsoft.com/office/drawing/2014/main" id="{CEE828F2-C45D-415E-B796-A16B0209D944}"/>
              </a:ext>
            </a:extLst>
          </p:cNvPr>
          <p:cNvSpPr txBox="1">
            <a:spLocks/>
          </p:cNvSpPr>
          <p:nvPr/>
        </p:nvSpPr>
        <p:spPr>
          <a:xfrm>
            <a:off x="1370693" y="5849576"/>
            <a:ext cx="9440034" cy="4080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/>
              <a:t>Mostar, 2020. </a:t>
            </a:r>
            <a:r>
              <a:rPr lang="en-US" b="1" i="1" u="sng" err="1"/>
              <a:t>godine</a:t>
            </a:r>
            <a:endParaRPr lang="en-US" b="1" i="1" u="sng"/>
          </a:p>
        </p:txBody>
      </p:sp>
    </p:spTree>
    <p:extLst>
      <p:ext uri="{BB962C8B-B14F-4D97-AF65-F5344CB8AC3E}">
        <p14:creationId xmlns:p14="http://schemas.microsoft.com/office/powerpoint/2010/main" val="182627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, karta&#10;&#10;Opis je automatski generiran">
            <a:extLst>
              <a:ext uri="{FF2B5EF4-FFF2-40B4-BE49-F238E27FC236}">
                <a16:creationId xmlns:a16="http://schemas.microsoft.com/office/drawing/2014/main" id="{C24906B0-5370-4DE9-A54A-11EA9D26C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69" y="1360749"/>
            <a:ext cx="5379462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D048E50F-D501-440B-A87A-B1D7BF9E9361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Šema baze podataka</a:t>
            </a:r>
          </a:p>
        </p:txBody>
      </p:sp>
    </p:spTree>
    <p:extLst>
      <p:ext uri="{BB962C8B-B14F-4D97-AF65-F5344CB8AC3E}">
        <p14:creationId xmlns:p14="http://schemas.microsoft.com/office/powerpoint/2010/main" val="262383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DEBDA2D7-3CBC-49B4-BB4C-CE012C1D6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62" y="1197853"/>
            <a:ext cx="4673275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6C44F3DE-44FF-43F3-9E60-1D8D5C53798C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MODEL ARHITEKTURE APLIKACIJE</a:t>
            </a:r>
          </a:p>
        </p:txBody>
      </p:sp>
    </p:spTree>
    <p:extLst>
      <p:ext uri="{BB962C8B-B14F-4D97-AF65-F5344CB8AC3E}">
        <p14:creationId xmlns:p14="http://schemas.microsoft.com/office/powerpoint/2010/main" val="130353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, karta&#10;&#10;Opis je automatski generiran">
            <a:extLst>
              <a:ext uri="{FF2B5EF4-FFF2-40B4-BE49-F238E27FC236}">
                <a16:creationId xmlns:a16="http://schemas.microsoft.com/office/drawing/2014/main" id="{30AE49E6-D07B-45A5-B616-159C375C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57" y="1273201"/>
            <a:ext cx="5569886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8D0C4B41-8B19-4987-BD62-5FE963907236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MODEL ARHITEKTURE mreže</a:t>
            </a:r>
          </a:p>
        </p:txBody>
      </p:sp>
    </p:spTree>
    <p:extLst>
      <p:ext uri="{BB962C8B-B14F-4D97-AF65-F5344CB8AC3E}">
        <p14:creationId xmlns:p14="http://schemas.microsoft.com/office/powerpoint/2010/main" val="26812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F9C08733-EFFC-4A2A-BB70-E52F7695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62" y="1038341"/>
            <a:ext cx="2678872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F6D5307B-5770-4B2D-B6FC-40BA511EB6D0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1.Prijava na sistem (mobile)</a:t>
            </a:r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FD822AC5-8CE9-4CC2-84E3-89E0DDEEF8C1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</p:spTree>
    <p:extLst>
      <p:ext uri="{BB962C8B-B14F-4D97-AF65-F5344CB8AC3E}">
        <p14:creationId xmlns:p14="http://schemas.microsoft.com/office/powerpoint/2010/main" val="185161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6A653BF8-360D-4479-9F88-AE9C8FD1C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63" y="1038341"/>
            <a:ext cx="2667070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1316E9E2-2DF8-4A2D-981D-89E44044645A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A7807D6D-9903-4658-811F-42427CEEB0D3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2.NOVA POŠILJKA (mobile)</a:t>
            </a:r>
          </a:p>
        </p:txBody>
      </p:sp>
    </p:spTree>
    <p:extLst>
      <p:ext uri="{BB962C8B-B14F-4D97-AF65-F5344CB8AC3E}">
        <p14:creationId xmlns:p14="http://schemas.microsoft.com/office/powerpoint/2010/main" val="659054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B1CEB585-A81B-432A-8FBD-2FB2B570A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63" y="1062451"/>
            <a:ext cx="2667070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09954D61-2009-4269-B04C-09646F34DF85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E29A5893-BBDA-441B-84DC-EB8FAE03CF9D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3.NOVI KLIJENT (mobile)</a:t>
            </a:r>
          </a:p>
        </p:txBody>
      </p:sp>
    </p:spTree>
    <p:extLst>
      <p:ext uri="{BB962C8B-B14F-4D97-AF65-F5344CB8AC3E}">
        <p14:creationId xmlns:p14="http://schemas.microsoft.com/office/powerpoint/2010/main" val="101025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A6578135-8549-4B72-B0AA-6766E4B87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64" y="1038341"/>
            <a:ext cx="2643468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620B6845-CCD1-40B0-B23C-DA2BD6F6760C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D4BD5EFD-B716-47C2-93C9-791DA3604ED7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4.NEISPORUČENE POŠILJKE (mobile)</a:t>
            </a:r>
          </a:p>
        </p:txBody>
      </p:sp>
    </p:spTree>
    <p:extLst>
      <p:ext uri="{BB962C8B-B14F-4D97-AF65-F5344CB8AC3E}">
        <p14:creationId xmlns:p14="http://schemas.microsoft.com/office/powerpoint/2010/main" val="165158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A8B8F85B-65B3-4641-80BF-E2B3DBB0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88" y="913072"/>
            <a:ext cx="8318023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68EC1ECB-D720-41AB-8151-82C1416E461E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5AEA4FE3-9FCA-442F-9544-15CE831A9014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5.LOGIN (WEB)</a:t>
            </a:r>
          </a:p>
        </p:txBody>
      </p:sp>
    </p:spTree>
    <p:extLst>
      <p:ext uri="{BB962C8B-B14F-4D97-AF65-F5344CB8AC3E}">
        <p14:creationId xmlns:p14="http://schemas.microsoft.com/office/powerpoint/2010/main" val="4395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, znak, autobus&#10;&#10;Opis je automatski generiran">
            <a:extLst>
              <a:ext uri="{FF2B5EF4-FFF2-40B4-BE49-F238E27FC236}">
                <a16:creationId xmlns:a16="http://schemas.microsoft.com/office/drawing/2014/main" id="{30B0C12A-ADD7-4A0B-BDC1-CEE390C1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85" y="913072"/>
            <a:ext cx="8354830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8EE75BF9-7A8F-4106-9ADD-F8C19977C16A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E71A7FEE-A8CB-44AA-B985-131E92B78072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6.INFO POŠILJKE (WEB)</a:t>
            </a:r>
          </a:p>
        </p:txBody>
      </p:sp>
    </p:spTree>
    <p:extLst>
      <p:ext uri="{BB962C8B-B14F-4D97-AF65-F5344CB8AC3E}">
        <p14:creationId xmlns:p14="http://schemas.microsoft.com/office/powerpoint/2010/main" val="393433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, telefon&#10;&#10;Opis je automatski generiran">
            <a:extLst>
              <a:ext uri="{FF2B5EF4-FFF2-40B4-BE49-F238E27FC236}">
                <a16:creationId xmlns:a16="http://schemas.microsoft.com/office/drawing/2014/main" id="{BA9A9792-A22E-49CE-9909-DF36AAABB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85" y="913072"/>
            <a:ext cx="8354830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7763B268-7449-4740-B0A9-F1828170B2DB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0973A73D-60F4-4F7D-85D3-F79FCD2B73A3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7.MOJE POŠILJKE (WEB)</a:t>
            </a:r>
          </a:p>
        </p:txBody>
      </p:sp>
    </p:spTree>
    <p:extLst>
      <p:ext uri="{BB962C8B-B14F-4D97-AF65-F5344CB8AC3E}">
        <p14:creationId xmlns:p14="http://schemas.microsoft.com/office/powerpoint/2010/main" val="1734138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CEF535-FEE4-494E-9D1C-C553AF1D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err="1"/>
              <a:t>Sadržaj</a:t>
            </a:r>
            <a:endParaRPr lang="en-US" u="sng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A2ADE7-F78B-40C7-BEE4-956189B9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err="1"/>
              <a:t>Uvod</a:t>
            </a:r>
            <a:endParaRPr lang="en-US"/>
          </a:p>
          <a:p>
            <a:r>
              <a:rPr lang="en-US" err="1"/>
              <a:t>Dijagram</a:t>
            </a:r>
            <a:r>
              <a:rPr lang="en-US"/>
              <a:t> </a:t>
            </a:r>
            <a:r>
              <a:rPr lang="en-US" err="1"/>
              <a:t>organizacijske</a:t>
            </a:r>
            <a:r>
              <a:rPr lang="en-US"/>
              <a:t> </a:t>
            </a:r>
            <a:r>
              <a:rPr lang="en-US" err="1"/>
              <a:t>strukture</a:t>
            </a:r>
            <a:endParaRPr lang="en-US"/>
          </a:p>
          <a:p>
            <a:r>
              <a:rPr lang="en-US" err="1"/>
              <a:t>Hijerarhijski</a:t>
            </a:r>
            <a:r>
              <a:rPr lang="en-US"/>
              <a:t> </a:t>
            </a:r>
            <a:r>
              <a:rPr lang="en-US" err="1"/>
              <a:t>dijagram</a:t>
            </a:r>
            <a:r>
              <a:rPr lang="en-US"/>
              <a:t> </a:t>
            </a:r>
            <a:r>
              <a:rPr lang="en-US" err="1"/>
              <a:t>procesa</a:t>
            </a:r>
            <a:endParaRPr lang="en-US"/>
          </a:p>
          <a:p>
            <a:r>
              <a:rPr lang="en-US" err="1"/>
              <a:t>Kontekstualni</a:t>
            </a:r>
            <a:r>
              <a:rPr lang="en-US"/>
              <a:t> </a:t>
            </a:r>
            <a:r>
              <a:rPr lang="en-US" err="1"/>
              <a:t>dijagram</a:t>
            </a:r>
            <a:endParaRPr lang="en-US"/>
          </a:p>
          <a:p>
            <a:r>
              <a:rPr lang="en-US" err="1"/>
              <a:t>Logički</a:t>
            </a:r>
            <a:r>
              <a:rPr lang="en-US"/>
              <a:t> model </a:t>
            </a:r>
            <a:r>
              <a:rPr lang="en-US" err="1"/>
              <a:t>procesa</a:t>
            </a:r>
            <a:endParaRPr lang="en-US"/>
          </a:p>
          <a:p>
            <a:r>
              <a:rPr lang="en-US" err="1"/>
              <a:t>Fizički</a:t>
            </a:r>
            <a:r>
              <a:rPr lang="en-US"/>
              <a:t> model </a:t>
            </a:r>
            <a:r>
              <a:rPr lang="en-US" err="1"/>
              <a:t>procesa</a:t>
            </a:r>
            <a:endParaRPr lang="en-US"/>
          </a:p>
          <a:p>
            <a:r>
              <a:rPr lang="en-US" err="1"/>
              <a:t>Konceptualni</a:t>
            </a:r>
            <a:r>
              <a:rPr lang="en-US"/>
              <a:t> model </a:t>
            </a:r>
            <a:r>
              <a:rPr lang="en-US" err="1"/>
              <a:t>podataka</a:t>
            </a:r>
            <a:endParaRPr lang="en-US"/>
          </a:p>
          <a:p>
            <a:r>
              <a:rPr lang="en-US" err="1"/>
              <a:t>Šema</a:t>
            </a:r>
            <a:r>
              <a:rPr lang="en-US"/>
              <a:t> </a:t>
            </a:r>
            <a:r>
              <a:rPr lang="en-US" err="1"/>
              <a:t>baze</a:t>
            </a:r>
            <a:r>
              <a:rPr lang="en-US"/>
              <a:t> </a:t>
            </a:r>
            <a:r>
              <a:rPr lang="en-US" err="1"/>
              <a:t>podataka</a:t>
            </a:r>
            <a:endParaRPr lang="en-US"/>
          </a:p>
          <a:p>
            <a:r>
              <a:rPr lang="en-US"/>
              <a:t>Model </a:t>
            </a:r>
            <a:r>
              <a:rPr lang="en-US" err="1"/>
              <a:t>arhitekture</a:t>
            </a:r>
            <a:r>
              <a:rPr lang="en-US"/>
              <a:t> </a:t>
            </a:r>
            <a:r>
              <a:rPr lang="en-US" err="1"/>
              <a:t>aplikacije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mreže</a:t>
            </a:r>
            <a:endParaRPr lang="en-US"/>
          </a:p>
          <a:p>
            <a:r>
              <a:rPr lang="en-US" err="1"/>
              <a:t>Prototip</a:t>
            </a:r>
            <a:r>
              <a:rPr lang="en-US"/>
              <a:t> </a:t>
            </a:r>
            <a:r>
              <a:rPr lang="en-US" err="1"/>
              <a:t>korisničkog</a:t>
            </a:r>
            <a:r>
              <a:rPr lang="en-US"/>
              <a:t> </a:t>
            </a:r>
            <a:r>
              <a:rPr lang="en-US" err="1"/>
              <a:t>interfejsa</a:t>
            </a:r>
            <a:endParaRPr lang="en-US"/>
          </a:p>
          <a:p>
            <a:r>
              <a:rPr lang="en-US" err="1"/>
              <a:t>Zaključak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17B588B4-6BBF-44E0-A90A-0EA231927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85" y="913072"/>
            <a:ext cx="8354830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10E912DE-E574-407B-B7C9-0952B8740E24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Prototip korisničkog interfejsa</a:t>
            </a:r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CAC17FB3-A532-4772-B6C4-DAE3CDB5E0AB}"/>
              </a:ext>
            </a:extLst>
          </p:cNvPr>
          <p:cNvSpPr txBox="1">
            <a:spLocks/>
          </p:cNvSpPr>
          <p:nvPr/>
        </p:nvSpPr>
        <p:spPr>
          <a:xfrm>
            <a:off x="737498" y="5758820"/>
            <a:ext cx="10905065" cy="385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400" spc="150">
                <a:solidFill>
                  <a:schemeClr val="tx2"/>
                </a:solidFill>
              </a:rPr>
              <a:t>8.INFO DOSTAVLJAČA (WEB)</a:t>
            </a:r>
          </a:p>
        </p:txBody>
      </p:sp>
    </p:spTree>
    <p:extLst>
      <p:ext uri="{BB962C8B-B14F-4D97-AF65-F5344CB8AC3E}">
        <p14:creationId xmlns:p14="http://schemas.microsoft.com/office/powerpoint/2010/main" val="192752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670A05-3113-4FD7-B46B-88BA1AB6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23A4D8-AB5D-4574-8E93-35B8A19C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Digitalizacija podataka</a:t>
            </a:r>
          </a:p>
          <a:p>
            <a:r>
              <a:rPr lang="en-US"/>
              <a:t>Preglednost i dostupnost podataka</a:t>
            </a:r>
          </a:p>
          <a:p>
            <a:r>
              <a:rPr lang="en-US"/>
              <a:t>Štednja vremena</a:t>
            </a:r>
          </a:p>
          <a:p>
            <a:r>
              <a:rPr lang="en-US"/>
              <a:t>Skalabilnost</a:t>
            </a:r>
          </a:p>
        </p:txBody>
      </p:sp>
    </p:spTree>
    <p:extLst>
      <p:ext uri="{BB962C8B-B14F-4D97-AF65-F5344CB8AC3E}">
        <p14:creationId xmlns:p14="http://schemas.microsoft.com/office/powerpoint/2010/main" val="199208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6AB8E2-4F81-43CC-9714-2F483DBF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info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42A1046-C7FB-440C-B630-5D1991D0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1" y="2001311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u="sng"/>
          </a:p>
          <a:p>
            <a:pPr marL="0" indent="0" algn="ctr">
              <a:buNone/>
            </a:pPr>
            <a:r>
              <a:rPr lang="en-US" sz="3200"/>
              <a:t>HVALA NA PAŽNJI!</a:t>
            </a:r>
          </a:p>
          <a:p>
            <a:pPr marL="0" indent="0" algn="ctr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 u="sng"/>
              <a:t>Student</a:t>
            </a:r>
            <a:r>
              <a:rPr lang="en-US" sz="3200"/>
              <a:t>: Dženan Ordagić</a:t>
            </a:r>
          </a:p>
          <a:p>
            <a:pPr marL="0" indent="0">
              <a:buNone/>
            </a:pPr>
            <a:r>
              <a:rPr lang="en-US" sz="3200" u="sng"/>
              <a:t>Broj indexa</a:t>
            </a:r>
            <a:r>
              <a:rPr lang="en-US" sz="3200"/>
              <a:t>: IB160244</a:t>
            </a:r>
          </a:p>
          <a:p>
            <a:pPr marL="0" indent="0">
              <a:buNone/>
            </a:pPr>
            <a:r>
              <a:rPr lang="en-US" sz="3200" u="sng"/>
              <a:t>Status</a:t>
            </a:r>
            <a:r>
              <a:rPr lang="en-US" sz="3200"/>
              <a:t>: DL</a:t>
            </a:r>
          </a:p>
          <a:p>
            <a:pPr marL="0" indent="0">
              <a:buNone/>
            </a:pPr>
            <a:r>
              <a:rPr lang="en-US" sz="3200" u="sng"/>
              <a:t>E-mail</a:t>
            </a:r>
            <a:r>
              <a:rPr lang="en-US" sz="3200"/>
              <a:t>: dzenan.ordagic@edu.fit.ba</a:t>
            </a:r>
          </a:p>
        </p:txBody>
      </p:sp>
    </p:spTree>
    <p:extLst>
      <p:ext uri="{BB962C8B-B14F-4D97-AF65-F5344CB8AC3E}">
        <p14:creationId xmlns:p14="http://schemas.microsoft.com/office/powerpoint/2010/main" val="204723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5C5005-7BDF-4C56-8E41-208FFC7D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E9CD0F1-96D3-4D22-A306-7E1C5B78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/>
              <a:t>Potrebe i problemi</a:t>
            </a:r>
          </a:p>
          <a:p>
            <a:r>
              <a:rPr lang="en-US" sz="4000"/>
              <a:t>Rješenje</a:t>
            </a:r>
          </a:p>
        </p:txBody>
      </p:sp>
    </p:spTree>
    <p:extLst>
      <p:ext uri="{BB962C8B-B14F-4D97-AF65-F5344CB8AC3E}">
        <p14:creationId xmlns:p14="http://schemas.microsoft.com/office/powerpoint/2010/main" val="330947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8239F59-BBD9-4CA4-91BC-34ABB10C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74462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Dijagram organizacijske strukture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Rezervirano mjesto sadržaja 9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ABEAEADF-B954-4939-A542-27A67FD75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76" y="1357763"/>
            <a:ext cx="4879047" cy="47204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zervirano mjesto sadržaja 8" descr="Slika na kojoj se prikazuje snimka zaslona&#10;&#10;Opis je automatski generiran">
            <a:extLst>
              <a:ext uri="{FF2B5EF4-FFF2-40B4-BE49-F238E27FC236}">
                <a16:creationId xmlns:a16="http://schemas.microsoft.com/office/drawing/2014/main" id="{F2412760-9AA1-4C11-81C3-F7ACD51A3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66" y="1211425"/>
            <a:ext cx="5653268" cy="47204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4324CC51-F866-4189-BEBE-259138CAE7F8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HIJERARHIJSKI DIJAGRAM PROCESA</a:t>
            </a:r>
          </a:p>
        </p:txBody>
      </p:sp>
    </p:spTree>
    <p:extLst>
      <p:ext uri="{BB962C8B-B14F-4D97-AF65-F5344CB8AC3E}">
        <p14:creationId xmlns:p14="http://schemas.microsoft.com/office/powerpoint/2010/main" val="966649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D7D9AF5-C2BC-4176-AD1F-EA3D8A88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74" y="1341294"/>
            <a:ext cx="5289051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aslov 1">
            <a:extLst>
              <a:ext uri="{FF2B5EF4-FFF2-40B4-BE49-F238E27FC236}">
                <a16:creationId xmlns:a16="http://schemas.microsoft.com/office/drawing/2014/main" id="{F1B37983-CB74-430C-8902-137AF17578CE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Kontekstualni dijagram</a:t>
            </a:r>
          </a:p>
        </p:txBody>
      </p:sp>
    </p:spTree>
    <p:extLst>
      <p:ext uri="{BB962C8B-B14F-4D97-AF65-F5344CB8AC3E}">
        <p14:creationId xmlns:p14="http://schemas.microsoft.com/office/powerpoint/2010/main" val="142709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, karta&#10;&#10;Opis je automatski generiran">
            <a:extLst>
              <a:ext uri="{FF2B5EF4-FFF2-40B4-BE49-F238E27FC236}">
                <a16:creationId xmlns:a16="http://schemas.microsoft.com/office/drawing/2014/main" id="{F1ACC2B4-053D-4247-AD86-B11DA4E4D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05" y="1305187"/>
            <a:ext cx="5739185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aslov 1">
            <a:extLst>
              <a:ext uri="{FF2B5EF4-FFF2-40B4-BE49-F238E27FC236}">
                <a16:creationId xmlns:a16="http://schemas.microsoft.com/office/drawing/2014/main" id="{6E9CF5C0-0872-42F2-BBFB-21656FE048F3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Logički model procesa</a:t>
            </a:r>
          </a:p>
        </p:txBody>
      </p:sp>
    </p:spTree>
    <p:extLst>
      <p:ext uri="{BB962C8B-B14F-4D97-AF65-F5344CB8AC3E}">
        <p14:creationId xmlns:p14="http://schemas.microsoft.com/office/powerpoint/2010/main" val="26461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0FC4A0A1-92F0-4B8E-AFDE-9DD29904FBE2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FIZIČKI model procesa</a:t>
            </a:r>
          </a:p>
        </p:txBody>
      </p:sp>
      <p:pic>
        <p:nvPicPr>
          <p:cNvPr id="6" name="Rezervirano mjesto sadržaja 5" descr="Slika na kojoj se prikazuje tekst, karta&#10;&#10;Opis je automatski generiran">
            <a:extLst>
              <a:ext uri="{FF2B5EF4-FFF2-40B4-BE49-F238E27FC236}">
                <a16:creationId xmlns:a16="http://schemas.microsoft.com/office/drawing/2014/main" id="{FA5B118E-CEAD-4119-9FBD-93B358AAB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1319253"/>
            <a:ext cx="6032335" cy="4206875"/>
          </a:xfrm>
        </p:spPr>
      </p:pic>
    </p:spTree>
    <p:extLst>
      <p:ext uri="{BB962C8B-B14F-4D97-AF65-F5344CB8AC3E}">
        <p14:creationId xmlns:p14="http://schemas.microsoft.com/office/powerpoint/2010/main" val="371331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zervirano mjesto sadržaja 4" descr="Slika na kojoj se prikazuje tekst&#10;&#10;Opis je automatski generiran">
            <a:extLst>
              <a:ext uri="{FF2B5EF4-FFF2-40B4-BE49-F238E27FC236}">
                <a16:creationId xmlns:a16="http://schemas.microsoft.com/office/drawing/2014/main" id="{2F466884-7064-4D1B-89A4-0EF1E147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97" y="1277413"/>
            <a:ext cx="7230358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aslov 1">
            <a:extLst>
              <a:ext uri="{FF2B5EF4-FFF2-40B4-BE49-F238E27FC236}">
                <a16:creationId xmlns:a16="http://schemas.microsoft.com/office/drawing/2014/main" id="{D90649DD-A0A1-44EA-960A-F2A9A0DA8760}"/>
              </a:ext>
            </a:extLst>
          </p:cNvPr>
          <p:cNvSpPr txBox="1">
            <a:spLocks/>
          </p:cNvSpPr>
          <p:nvPr/>
        </p:nvSpPr>
        <p:spPr>
          <a:xfrm>
            <a:off x="643466" y="274462"/>
            <a:ext cx="10905065" cy="662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800" u="sng" spc="150">
                <a:solidFill>
                  <a:schemeClr val="tx2"/>
                </a:solidFill>
              </a:rPr>
              <a:t>Konceptualni model podataka</a:t>
            </a:r>
          </a:p>
        </p:txBody>
      </p:sp>
    </p:spTree>
    <p:extLst>
      <p:ext uri="{BB962C8B-B14F-4D97-AF65-F5344CB8AC3E}">
        <p14:creationId xmlns:p14="http://schemas.microsoft.com/office/powerpoint/2010/main" val="286978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glašeno">
  <a:themeElements>
    <a:clrScheme name="Naglašeno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Naglašeno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glašen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224</Words>
  <Application>Microsoft Office PowerPoint</Application>
  <PresentationFormat>Široki zaslon</PresentationFormat>
  <Paragraphs>60</Paragraphs>
  <Slides>22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6" baseType="lpstr">
      <vt:lpstr>Corbel</vt:lpstr>
      <vt:lpstr>Wingdings</vt:lpstr>
      <vt:lpstr>Wingdings 2</vt:lpstr>
      <vt:lpstr>Naglašeno</vt:lpstr>
      <vt:lpstr>UNIVERZITET “DŽEMAL BIJEDIĆ” U MOSTARU FAKULTET INFORMACIJSKIH TEHNOLOGIJA</vt:lpstr>
      <vt:lpstr>Sadržaj</vt:lpstr>
      <vt:lpstr>Uvod</vt:lpstr>
      <vt:lpstr>Dijagram organizacijske strukture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zAKLJUČAK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UNIVERZITET “DŽEMAL BIJEDIĆ” U MOSTARU FAKULTET INFORMACIJSKIH TEHNOLOGIJA</dc:title>
  <dc:creator>Dzenan Ordagic</dc:creator>
  <cp:lastModifiedBy>Dzenan Ordagic</cp:lastModifiedBy>
  <cp:revision>3</cp:revision>
  <dcterms:created xsi:type="dcterms:W3CDTF">2020-03-23T09:50:36Z</dcterms:created>
  <dcterms:modified xsi:type="dcterms:W3CDTF">2020-07-06T09:15:51Z</dcterms:modified>
</cp:coreProperties>
</file>