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024"/>
  </p:normalViewPr>
  <p:slideViewPr>
    <p:cSldViewPr snapToGrid="0" snapToObjects="1">
      <p:cViewPr varScale="1">
        <p:scale>
          <a:sx n="115" d="100"/>
          <a:sy n="115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6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5/12/2020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80000">
              <a:schemeClr val="bg1">
                <a:lumMod val="9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9CB7-47B6-B040-8F7A-8E2778C0B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A" dirty="0"/>
              <a:t>Movie database (mdb)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9B168-35F1-6247-9C43-5ADEF9D23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98" y="4655680"/>
            <a:ext cx="7891272" cy="1540193"/>
          </a:xfrm>
        </p:spPr>
        <p:txBody>
          <a:bodyPr>
            <a:normAutofit/>
          </a:bodyPr>
          <a:lstStyle/>
          <a:p>
            <a:r>
              <a:rPr lang="en-BA" dirty="0">
                <a:cs typeface="Apple Chancery" panose="03020702040506060504" pitchFamily="66" charset="-79"/>
              </a:rPr>
              <a:t>Dženeta Karahodžić</a:t>
            </a:r>
          </a:p>
          <a:p>
            <a:r>
              <a:rPr lang="en-BA" dirty="0">
                <a:cs typeface="Apple Chancery" panose="03020702040506060504" pitchFamily="66" charset="-79"/>
              </a:rPr>
              <a:t>Marko Bago</a:t>
            </a:r>
          </a:p>
          <a:p>
            <a:r>
              <a:rPr lang="en-BA" dirty="0">
                <a:cs typeface="Apple Chancery" panose="03020702040506060504" pitchFamily="66" charset="-79"/>
              </a:rPr>
              <a:t>Lejla Smječanin</a:t>
            </a:r>
          </a:p>
        </p:txBody>
      </p:sp>
    </p:spTree>
    <p:extLst>
      <p:ext uri="{BB962C8B-B14F-4D97-AF65-F5344CB8AC3E}">
        <p14:creationId xmlns:p14="http://schemas.microsoft.com/office/powerpoint/2010/main" val="101736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77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A3C8-EFCC-DD45-A2DB-8B04DB05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A" u="sng" dirty="0">
                <a:solidFill>
                  <a:schemeClr val="accent3">
                    <a:lumMod val="75000"/>
                  </a:schemeClr>
                </a:solidFill>
              </a:rPr>
              <a:t>CILJ SEMINARSKOG RADA:</a:t>
            </a:r>
            <a:br>
              <a:rPr lang="en-BA" u="sng" dirty="0">
                <a:solidFill>
                  <a:schemeClr val="accent3">
                    <a:lumMod val="75000"/>
                  </a:schemeClr>
                </a:solidFill>
              </a:rPr>
            </a:br>
            <a:endParaRPr lang="en-BA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BC07-B3A8-C24A-A3AF-AFAA4C0D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733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BA" b="1" dirty="0">
                <a:solidFill>
                  <a:schemeClr val="accent1">
                    <a:lumMod val="75000"/>
                  </a:schemeClr>
                </a:solidFill>
              </a:rPr>
              <a:t>Cilj seminarskog rada je da se u teorijskom dijelu istraži i opišu tehnologije za izradu mobilne aplikacije MDB za Android platformu, odnosno u praktičnom dijelu potrebno je izraditi Android mobilnu aplikaciju kojom će korisnici moći voditi evidenciju i statistiku odgledanih filmova i TV serija, te komentiranje istih i praćenje izlaska novih epizoda željenih serija i filmova. </a:t>
            </a:r>
            <a:endParaRPr lang="en-BA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Izrada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seminarskog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rada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zahtijevala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je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istraživanje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proučavanje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tehnologija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te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detaljno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planiranje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Android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mobilne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aplikacije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fazi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planiranja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određeni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korisnički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interfejsi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zahtjevi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korisnika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struktura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baze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podataka</a:t>
            </a:r>
            <a:r>
              <a:rPr lang="en-GB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Nakon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planiranja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slijedilo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je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istraživanje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Istraživanjem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proučavanjem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tehnologija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je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određena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baza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podataka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koja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će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se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koristiti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određen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je API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pomoću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kojeg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se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dohvć́aju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filmovi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TV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serije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te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su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određene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mnoge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biblioteke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koje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su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olakšale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izradu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aplikacije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B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0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843">
              <a:srgbClr val="CFC9C9">
                <a:alpha val="76000"/>
                <a:lumMod val="98000"/>
                <a:lumOff val="2000"/>
              </a:srgbClr>
            </a:gs>
            <a:gs pos="71687">
              <a:srgbClr val="D0CACA"/>
            </a:gs>
            <a:gs pos="69375">
              <a:srgbClr val="D1CCCC"/>
            </a:gs>
            <a:gs pos="64750">
              <a:srgbClr val="D4CFCF"/>
            </a:gs>
            <a:gs pos="55500">
              <a:srgbClr val="D9D5D5"/>
            </a:gs>
            <a:gs pos="37000">
              <a:srgbClr val="E4E1E1"/>
            </a:gs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B4FB-3283-E947-9D09-E3F0B3B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84632"/>
            <a:ext cx="11647714" cy="1609344"/>
          </a:xfrm>
        </p:spPr>
        <p:txBody>
          <a:bodyPr>
            <a:normAutofit/>
          </a:bodyPr>
          <a:lstStyle/>
          <a:p>
            <a:r>
              <a:rPr lang="en-BA" sz="2800" b="1" dirty="0"/>
              <a:t>Za izradu mobilne aplikacije korištene su razne tehnologije te jezici :</a:t>
            </a:r>
            <a:endParaRPr lang="en-B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9993-AF22-CE45-8549-E4140383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BA" sz="3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Programski jezik pomću kojeg je pisan kod je objektno-orijentirani Java programski jezik</a:t>
            </a:r>
          </a:p>
          <a:p>
            <a:pPr>
              <a:buFont typeface="Wingdings" pitchFamily="2" charset="2"/>
              <a:buChar char="Ø"/>
            </a:pPr>
            <a:r>
              <a:rPr lang="en-BA" sz="3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Jezik pomoću kojeg je pisan dizajn je XML. </a:t>
            </a:r>
          </a:p>
          <a:p>
            <a:pPr>
              <a:buFont typeface="Wingdings" pitchFamily="2" charset="2"/>
              <a:buChar char="Ø"/>
            </a:pPr>
            <a:r>
              <a:rPr lang="en-BA" sz="3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Korišena baza podataka je MYSQL. </a:t>
            </a:r>
          </a:p>
          <a:p>
            <a:pPr>
              <a:buFont typeface="Wingdings" pitchFamily="2" charset="2"/>
              <a:buChar char="Ø"/>
            </a:pPr>
            <a:r>
              <a:rPr lang="en-BA" sz="3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Neke od biblioteka koje se također su Retrofit za spajanje mobilne aplikacije s APIem, Butterknife za spajanje dizajna s programskim kôdom i Glide za učitavanje slika. </a:t>
            </a:r>
            <a:endParaRPr lang="en-BA" sz="3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379171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D731-E08E-B84C-8EE8-AEFD914C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666" y="285750"/>
            <a:ext cx="3584416" cy="652938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GB" sz="2000" dirty="0" err="1"/>
              <a:t>Korisniku</a:t>
            </a:r>
            <a:r>
              <a:rPr lang="en-GB" sz="2000" dirty="0"/>
              <a:t> je </a:t>
            </a:r>
            <a:r>
              <a:rPr lang="en-GB" sz="2000" dirty="0" err="1"/>
              <a:t>omogućena</a:t>
            </a:r>
            <a:r>
              <a:rPr lang="en-GB" sz="2000" dirty="0"/>
              <a:t> </a:t>
            </a:r>
            <a:r>
              <a:rPr lang="en-GB" sz="2000" dirty="0" err="1"/>
              <a:t>registracija</a:t>
            </a:r>
            <a:r>
              <a:rPr lang="en-GB" sz="2000" dirty="0"/>
              <a:t> </a:t>
            </a:r>
            <a:r>
              <a:rPr lang="en-GB" sz="2000" dirty="0" err="1"/>
              <a:t>pomoću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 </a:t>
            </a:r>
            <a:r>
              <a:rPr lang="en-GB" dirty="0"/>
              <a:t/>
            </a:r>
            <a:br>
              <a:rPr lang="en-GB" dirty="0"/>
            </a:br>
            <a:endParaRPr lang="e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C3347D-F926-4949-A59C-F88C17AFB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3" y="285750"/>
            <a:ext cx="3684588" cy="55435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15796-0465-B345-A33B-73C4ED364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0409" y="1028700"/>
            <a:ext cx="3584416" cy="5543550"/>
          </a:xfrm>
        </p:spPr>
        <p:txBody>
          <a:bodyPr/>
          <a:lstStyle/>
          <a:p>
            <a:endParaRPr lang="en-BA" dirty="0"/>
          </a:p>
          <a:p>
            <a:endParaRPr lang="en-BA" dirty="0"/>
          </a:p>
          <a:p>
            <a:endParaRPr lang="en-BA" dirty="0"/>
          </a:p>
          <a:p>
            <a:endParaRPr lang="en-BA" dirty="0"/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GB" sz="1600" dirty="0" err="1"/>
              <a:t>korisničkog</a:t>
            </a:r>
            <a:r>
              <a:rPr lang="en-GB" sz="1600" dirty="0"/>
              <a:t> </a:t>
            </a:r>
            <a:r>
              <a:rPr lang="en-GB" sz="1600" dirty="0" err="1"/>
              <a:t>imena</a:t>
            </a:r>
            <a:r>
              <a:rPr lang="en-GB" sz="1600" dirty="0"/>
              <a:t>,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GB" sz="1600" dirty="0"/>
              <a:t> e-</a:t>
            </a:r>
            <a:r>
              <a:rPr lang="en-GB" sz="1600" dirty="0" err="1"/>
              <a:t>pošte</a:t>
            </a:r>
            <a:r>
              <a:rPr lang="en-GB" sz="1600" dirty="0"/>
              <a:t> 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lozinke</a:t>
            </a:r>
            <a:r>
              <a:rPr lang="en-GB" sz="1600" dirty="0"/>
              <a:t>,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GB" sz="1600" dirty="0"/>
              <a:t>( a </a:t>
            </a:r>
            <a:r>
              <a:rPr lang="en-GB" sz="1600" dirty="0" err="1"/>
              <a:t>preduvjeta</a:t>
            </a:r>
            <a:r>
              <a:rPr lang="en-GB" sz="1600" dirty="0"/>
              <a:t> za </a:t>
            </a:r>
            <a:r>
              <a:rPr lang="en-GB" sz="1600" dirty="0" err="1"/>
              <a:t>registraciju</a:t>
            </a:r>
            <a:r>
              <a:rPr lang="en-GB" sz="1600" dirty="0"/>
              <a:t> </a:t>
            </a:r>
            <a:r>
              <a:rPr lang="en-GB" sz="1600" dirty="0" err="1"/>
              <a:t>nema</a:t>
            </a:r>
            <a:r>
              <a:rPr lang="en-GB" sz="1600" dirty="0"/>
              <a:t>. )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600" dirty="0" err="1"/>
              <a:t>Preduvjet</a:t>
            </a:r>
            <a:r>
              <a:rPr lang="en-GB" sz="1600" dirty="0"/>
              <a:t> za </a:t>
            </a:r>
            <a:r>
              <a:rPr lang="en-GB" sz="1600" dirty="0" err="1"/>
              <a:t>prijavu</a:t>
            </a:r>
            <a:r>
              <a:rPr lang="en-GB" sz="1600" dirty="0"/>
              <a:t> je da </a:t>
            </a:r>
            <a:r>
              <a:rPr lang="en-GB" sz="1600" dirty="0" err="1"/>
              <a:t>korisnik</a:t>
            </a:r>
            <a:r>
              <a:rPr lang="en-GB" sz="1600" dirty="0"/>
              <a:t> </a:t>
            </a:r>
            <a:r>
              <a:rPr lang="en-GB" sz="1600" dirty="0" err="1"/>
              <a:t>ima</a:t>
            </a:r>
            <a:r>
              <a:rPr lang="en-GB" sz="1600" dirty="0"/>
              <a:t> </a:t>
            </a:r>
            <a:r>
              <a:rPr lang="en-GB" sz="1600" dirty="0" err="1"/>
              <a:t>korisnicčki</a:t>
            </a:r>
            <a:r>
              <a:rPr lang="en-GB" sz="1600" dirty="0"/>
              <a:t> </a:t>
            </a:r>
            <a:r>
              <a:rPr lang="en-GB" sz="1600" dirty="0" err="1"/>
              <a:t>račun</a:t>
            </a:r>
            <a:r>
              <a:rPr lang="en-GB" sz="1600" dirty="0"/>
              <a:t> </a:t>
            </a:r>
            <a:r>
              <a:rPr lang="en-GB" sz="1600" dirty="0" err="1"/>
              <a:t>aplikacije</a:t>
            </a:r>
            <a:r>
              <a:rPr lang="en-GB" sz="1600" dirty="0"/>
              <a:t> </a:t>
            </a:r>
            <a:r>
              <a:rPr lang="en-GB" sz="1600" dirty="0" err="1"/>
              <a:t>ili</a:t>
            </a:r>
            <a:r>
              <a:rPr lang="en-GB" sz="1600" dirty="0"/>
              <a:t> Google </a:t>
            </a:r>
            <a:r>
              <a:rPr lang="en-GB" sz="1600" dirty="0" err="1"/>
              <a:t>račun</a:t>
            </a:r>
            <a:r>
              <a:rPr lang="en-GB" sz="1600" dirty="0"/>
              <a:t>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600" dirty="0" err="1"/>
              <a:t>Nakon</a:t>
            </a:r>
            <a:r>
              <a:rPr lang="en-GB" sz="1600" dirty="0"/>
              <a:t> </a:t>
            </a:r>
            <a:r>
              <a:rPr lang="en-GB" sz="1600" dirty="0" err="1"/>
              <a:t>prijave</a:t>
            </a:r>
            <a:r>
              <a:rPr lang="en-GB" sz="1600" dirty="0"/>
              <a:t> u </a:t>
            </a:r>
            <a:r>
              <a:rPr lang="en-GB" sz="1600" dirty="0" err="1"/>
              <a:t>aplikaciju</a:t>
            </a:r>
            <a:r>
              <a:rPr lang="en-GB" sz="1600" dirty="0"/>
              <a:t>, </a:t>
            </a:r>
            <a:r>
              <a:rPr lang="en-GB" sz="1600" dirty="0" err="1"/>
              <a:t>korisnik</a:t>
            </a:r>
            <a:r>
              <a:rPr lang="en-GB" sz="1600" dirty="0"/>
              <a:t> u </a:t>
            </a:r>
            <a:r>
              <a:rPr lang="en-GB" sz="1600" dirty="0" err="1"/>
              <a:t>izborniku</a:t>
            </a:r>
            <a:r>
              <a:rPr lang="en-GB" sz="1600" dirty="0"/>
              <a:t> </a:t>
            </a:r>
            <a:r>
              <a:rPr lang="en-GB" sz="1600" dirty="0" err="1"/>
              <a:t>može</a:t>
            </a:r>
            <a:r>
              <a:rPr lang="en-GB" sz="1600" dirty="0"/>
              <a:t> </a:t>
            </a:r>
            <a:r>
              <a:rPr lang="en-GB" sz="1600" dirty="0" err="1"/>
              <a:t>odabrati</a:t>
            </a:r>
            <a:r>
              <a:rPr lang="en-GB" sz="1600" dirty="0"/>
              <a:t> </a:t>
            </a:r>
            <a:r>
              <a:rPr lang="en-GB" sz="1600" dirty="0" err="1"/>
              <a:t>želi</a:t>
            </a:r>
            <a:r>
              <a:rPr lang="en-GB" sz="1600" dirty="0"/>
              <a:t> li </a:t>
            </a:r>
            <a:r>
              <a:rPr lang="en-GB" sz="1600" dirty="0" err="1"/>
              <a:t>vidjeti</a:t>
            </a:r>
            <a:r>
              <a:rPr lang="en-GB" sz="1600" dirty="0"/>
              <a:t> </a:t>
            </a:r>
            <a:r>
              <a:rPr lang="en-GB" sz="1600" dirty="0" err="1"/>
              <a:t>popis</a:t>
            </a:r>
            <a:r>
              <a:rPr lang="en-GB" sz="1600" dirty="0"/>
              <a:t> </a:t>
            </a:r>
            <a:r>
              <a:rPr lang="en-GB" sz="1600" dirty="0" err="1"/>
              <a:t>filmova</a:t>
            </a:r>
            <a:r>
              <a:rPr lang="en-GB" sz="1600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lvl="2"/>
            <a:endParaRPr lang="en-B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B458-18D2-354A-AC8F-B3D36AFE4AD4}"/>
              </a:ext>
            </a:extLst>
          </p:cNvPr>
          <p:cNvSpPr txBox="1"/>
          <p:nvPr/>
        </p:nvSpPr>
        <p:spPr>
          <a:xfrm>
            <a:off x="57944" y="5962039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A" dirty="0"/>
              <a:t>Movie Database,početna stranica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468E5-B22C-1940-A775-CCEF2765E5E2}"/>
              </a:ext>
            </a:extLst>
          </p:cNvPr>
          <p:cNvSpPr txBox="1"/>
          <p:nvPr/>
        </p:nvSpPr>
        <p:spPr>
          <a:xfrm>
            <a:off x="4400232" y="107156"/>
            <a:ext cx="3684588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ree online ,MDB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Sadrži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veći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broj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filmova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Dostupnost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bilo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kad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bilo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gdje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omogućava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 korisniku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lot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ejting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atum izdanja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Ž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anr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lika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aslov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roj glasova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Database je browse able,searchable</a:t>
            </a:r>
          </a:p>
          <a:p>
            <a:pPr marL="285750" indent="-285750">
              <a:buFont typeface="Wingdings" pitchFamily="2" charset="2"/>
              <a:buChar char="Ø"/>
            </a:pPr>
            <a:endParaRPr lang="en-BA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 Napredne Opcije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cjena filma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ip filma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lot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BA" sz="2000" dirty="0">
                <a:solidFill>
                  <a:schemeClr val="accent1">
                    <a:lumMod val="75000"/>
                  </a:schemeClr>
                </a:solidFill>
              </a:rPr>
              <a:t>uzika</a:t>
            </a:r>
          </a:p>
          <a:p>
            <a:pPr lvl="2"/>
            <a:endParaRPr lang="en-BA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B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B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62000">
              <a:schemeClr val="bg1">
                <a:lumMod val="9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74036B-AB9D-2344-B743-83014513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783" y="1350000"/>
            <a:ext cx="2928937" cy="42291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Aktivnosti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korisničko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ime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,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e-mail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i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lozinka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nakon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unosa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pritiskom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na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gumb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potvrđuje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uneseno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endParaRPr lang="en-B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9233E7-4842-0A44-89AC-5A15F87EF6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075" y="1156330"/>
            <a:ext cx="3536728" cy="550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EB2F3-C1CE-1F48-967E-12BBBD027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1921192" cy="3838194"/>
          </a:xfrm>
        </p:spPr>
        <p:txBody>
          <a:bodyPr/>
          <a:lstStyle/>
          <a:p>
            <a:endParaRPr lang="en-B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FF6A35-8290-7942-8E89-B770675EF8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4931" y="1124711"/>
            <a:ext cx="3495675" cy="553961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448452F-0470-5640-816D-D2F01739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93670"/>
            <a:ext cx="10058400" cy="640079"/>
          </a:xfrm>
        </p:spPr>
        <p:txBody>
          <a:bodyPr>
            <a:normAutofit fontScale="90000"/>
          </a:bodyPr>
          <a:lstStyle/>
          <a:p>
            <a:r>
              <a:rPr lang="en-BA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Registracija-LOGIN (MDB)</a:t>
            </a:r>
          </a:p>
        </p:txBody>
      </p:sp>
    </p:spTree>
    <p:extLst>
      <p:ext uri="{BB962C8B-B14F-4D97-AF65-F5344CB8AC3E}">
        <p14:creationId xmlns:p14="http://schemas.microsoft.com/office/powerpoint/2010/main" val="301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895A15-FE16-1440-9CE9-EE99722A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2048256"/>
            <a:ext cx="5378767" cy="640080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BA" dirty="0"/>
              <a:t>no što korisniku nije vidljivo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8C9F5D-81E3-5046-9D60-CCA85F757B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1" y="3028950"/>
            <a:ext cx="5556757" cy="29432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8B97-BF30-7646-AA71-40C55997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rot="10800000" flipV="1">
            <a:off x="6364224" y="2800350"/>
            <a:ext cx="4754880" cy="528066"/>
          </a:xfrm>
        </p:spPr>
        <p:txBody>
          <a:bodyPr/>
          <a:lstStyle/>
          <a:p>
            <a:endParaRPr lang="en-B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9E2878-1D20-3E44-A287-3A572E5D74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47" y="3657600"/>
            <a:ext cx="5556758" cy="145483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E6209E-EE29-3741-B649-C186079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84632"/>
            <a:ext cx="8172450" cy="12230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GB" dirty="0"/>
              <a:t>B</a:t>
            </a:r>
            <a:r>
              <a:rPr lang="en-BA" dirty="0"/>
              <a:t>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32494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D414-51EF-8F41-A290-DCA940CC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42" y="1040130"/>
            <a:ext cx="3200400" cy="5682330"/>
          </a:xfrm>
        </p:spPr>
        <p:txBody>
          <a:bodyPr/>
          <a:lstStyle/>
          <a:p>
            <a:r>
              <a:rPr lang="en-BA" dirty="0"/>
              <a:t/>
            </a:r>
            <a:br>
              <a:rPr lang="en-BA" dirty="0"/>
            </a:br>
            <a:r>
              <a:rPr lang="en-BA" dirty="0"/>
              <a:t/>
            </a:r>
            <a:br>
              <a:rPr lang="en-BA" dirty="0"/>
            </a:br>
            <a:r>
              <a:rPr lang="en-BA" dirty="0"/>
              <a:t/>
            </a:r>
            <a:br>
              <a:rPr lang="en-BA" dirty="0"/>
            </a:br>
            <a:endParaRPr lang="e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48AB86-21D7-4D43-940C-DB4F2880B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9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  <a14:imgEffect>
                      <a14:brightnessContrast bright="-1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58" y="1040130"/>
            <a:ext cx="3433703" cy="5364000"/>
          </a:xfr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EBA79-4269-EB4B-86E0-D4361BFB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8221" y="135539"/>
            <a:ext cx="3200400" cy="6586921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Siguran</a:t>
            </a:r>
            <a:r>
              <a:rPr lang="en-GB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pristup</a:t>
            </a:r>
            <a:endParaRPr lang="en-GB" sz="1600" b="1" dirty="0">
              <a:latin typeface="Hiragino Mincho ProN W3" panose="02020300000000000000" pitchFamily="18" charset="-128"/>
              <a:ea typeface="Hiragino Mincho ProN W3" panose="020203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Fleksibilnost</a:t>
            </a:r>
            <a:endParaRPr lang="en-GB" sz="1600" b="1" dirty="0">
              <a:latin typeface="Hiragino Mincho ProN W3" panose="02020300000000000000" pitchFamily="18" charset="-128"/>
              <a:ea typeface="Hiragino Mincho ProN W3" panose="020203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Pregledno</a:t>
            </a:r>
            <a:r>
              <a:rPr lang="en-GB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i</a:t>
            </a:r>
            <a:r>
              <a:rPr lang="en-GB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jednostavno</a:t>
            </a:r>
            <a:endParaRPr lang="en-GB" sz="1600" b="1" dirty="0">
              <a:latin typeface="Hiragino Mincho ProN W3" panose="02020300000000000000" pitchFamily="18" charset="-128"/>
              <a:ea typeface="Hiragino Mincho ProN W3" panose="020203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Efikasnijia</a:t>
            </a:r>
            <a:endParaRPr lang="en-GB" sz="1600" b="1" dirty="0">
              <a:latin typeface="Hiragino Mincho ProN W3" panose="02020300000000000000" pitchFamily="18" charset="-128"/>
              <a:ea typeface="Hiragino Mincho ProN W3" panose="020203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GB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 </a:t>
            </a: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Potpunosti</a:t>
            </a:r>
            <a:r>
              <a:rPr lang="en-GB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zadovoljiti</a:t>
            </a:r>
            <a:r>
              <a:rPr lang="en-GB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sve</a:t>
            </a:r>
            <a:r>
              <a:rPr lang="en-GB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zahtjeve</a:t>
            </a:r>
            <a:endParaRPr lang="en-GB" sz="1600" b="1" dirty="0">
              <a:latin typeface="Hiragino Mincho ProN W3" panose="02020300000000000000" pitchFamily="18" charset="-128"/>
              <a:ea typeface="Hiragino Mincho ProN W3" panose="020203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BA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Platforma je  dvojezična, dakle svi tekstovi i informacije prevode se na engleski jezik,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BA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lakoćom pratiti sav sadržaj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BA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Dostupan svima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BA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Ne dolaze sa prevelikim brojem reklama</a:t>
            </a:r>
          </a:p>
          <a:p>
            <a:pPr marL="285750" indent="-285750">
              <a:buFont typeface="Wingdings" pitchFamily="2" charset="2"/>
              <a:buChar char="ü"/>
            </a:pPr>
            <a:endParaRPr lang="en-BA" sz="1600" b="1" dirty="0">
              <a:latin typeface="Hiragino Mincho ProN W3" panose="02020300000000000000" pitchFamily="18" charset="-128"/>
              <a:ea typeface="Hiragino Mincho ProN W3" panose="020203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BA" sz="1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  <a:cs typeface="Times New Roman" panose="02020603050405020304" pitchFamily="18" charset="0"/>
              </a:rPr>
              <a:t>Baza podataka nije toliko raširena i impresivna kao ona koju ima Crackle i ovdje se mogu pronaći neki solidni filmski hitovi, kao ”Drive Angry” ;)</a:t>
            </a:r>
          </a:p>
          <a:p>
            <a:pPr marL="285750" indent="-285750">
              <a:buFont typeface="Wingdings" pitchFamily="2" charset="2"/>
              <a:buChar char="q"/>
            </a:pPr>
            <a:endParaRPr lang="en-B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E39E7-F426-F14A-802E-2AD9FE6E5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82" y="1040130"/>
            <a:ext cx="3458507" cy="532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C2033-BEB0-1345-89D1-697A8AC03790}"/>
              </a:ext>
            </a:extLst>
          </p:cNvPr>
          <p:cNvSpPr txBox="1"/>
          <p:nvPr/>
        </p:nvSpPr>
        <p:spPr>
          <a:xfrm>
            <a:off x="185315" y="100013"/>
            <a:ext cx="8087148" cy="36933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BA" dirty="0"/>
              <a:t>Funkcije</a:t>
            </a:r>
          </a:p>
        </p:txBody>
      </p:sp>
    </p:spTree>
    <p:extLst>
      <p:ext uri="{BB962C8B-B14F-4D97-AF65-F5344CB8AC3E}">
        <p14:creationId xmlns:p14="http://schemas.microsoft.com/office/powerpoint/2010/main" val="9716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B402-A1DC-3440-B6D3-AAA3F41B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3F02-6E63-8E48-BF9A-AAE93010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00138"/>
            <a:ext cx="10058400" cy="5072062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err="1"/>
              <a:t>Izrada</a:t>
            </a:r>
            <a:r>
              <a:rPr lang="en-GB" sz="2800" dirty="0"/>
              <a:t> </a:t>
            </a:r>
            <a:r>
              <a:rPr lang="en-GB" sz="2800" dirty="0" err="1"/>
              <a:t>seminarskog</a:t>
            </a:r>
            <a:r>
              <a:rPr lang="en-GB" sz="2800" dirty="0"/>
              <a:t> </a:t>
            </a:r>
            <a:r>
              <a:rPr lang="en-GB" sz="2800" dirty="0" err="1"/>
              <a:t>rada</a:t>
            </a:r>
            <a:r>
              <a:rPr lang="en-GB" sz="2800" dirty="0"/>
              <a:t> </a:t>
            </a:r>
            <a:r>
              <a:rPr lang="en-GB" sz="2800" dirty="0" err="1"/>
              <a:t>zahtijevala</a:t>
            </a:r>
            <a:r>
              <a:rPr lang="en-GB" sz="2800" dirty="0"/>
              <a:t> je </a:t>
            </a:r>
            <a:r>
              <a:rPr lang="en-GB" sz="2800" dirty="0" err="1"/>
              <a:t>istraživanje</a:t>
            </a:r>
            <a:r>
              <a:rPr lang="en-GB" sz="2800" dirty="0"/>
              <a:t>, </a:t>
            </a:r>
            <a:r>
              <a:rPr lang="en-GB" sz="2800" dirty="0" err="1"/>
              <a:t>proučavanje</a:t>
            </a:r>
            <a:r>
              <a:rPr lang="en-GB" sz="2800" dirty="0"/>
              <a:t> </a:t>
            </a:r>
            <a:r>
              <a:rPr lang="en-GB" sz="2800" dirty="0" err="1"/>
              <a:t>tehnologija</a:t>
            </a:r>
            <a:r>
              <a:rPr lang="en-GB" sz="2800" dirty="0"/>
              <a:t>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detaljno</a:t>
            </a:r>
            <a:r>
              <a:rPr lang="en-GB" sz="2800" dirty="0"/>
              <a:t> </a:t>
            </a:r>
            <a:r>
              <a:rPr lang="en-GB" sz="2800" dirty="0" err="1"/>
              <a:t>planiranje</a:t>
            </a:r>
            <a:r>
              <a:rPr lang="en-GB" sz="2800" dirty="0"/>
              <a:t> Android </a:t>
            </a:r>
            <a:r>
              <a:rPr lang="en-GB" sz="2800" dirty="0" err="1"/>
              <a:t>mobilne</a:t>
            </a:r>
            <a:r>
              <a:rPr lang="en-GB" sz="2800" dirty="0"/>
              <a:t> </a:t>
            </a:r>
            <a:r>
              <a:rPr lang="en-GB" sz="2800" dirty="0" err="1"/>
              <a:t>aplikacije</a:t>
            </a:r>
            <a:r>
              <a:rPr lang="en-GB" sz="2800" dirty="0"/>
              <a:t>. </a:t>
            </a:r>
          </a:p>
          <a:p>
            <a:r>
              <a:rPr lang="en-GB" sz="2800" dirty="0"/>
              <a:t>U </a:t>
            </a:r>
            <a:r>
              <a:rPr lang="en-GB" sz="2800" dirty="0" err="1"/>
              <a:t>fazi</a:t>
            </a:r>
            <a:r>
              <a:rPr lang="en-GB" sz="2800" dirty="0"/>
              <a:t> </a:t>
            </a:r>
            <a:r>
              <a:rPr lang="en-GB" sz="2800" dirty="0" err="1"/>
              <a:t>planiranja</a:t>
            </a:r>
            <a:r>
              <a:rPr lang="en-GB" sz="2800" dirty="0"/>
              <a:t> </a:t>
            </a:r>
            <a:r>
              <a:rPr lang="en-GB" sz="2800" dirty="0" err="1"/>
              <a:t>određena</a:t>
            </a:r>
            <a:r>
              <a:rPr lang="en-GB" sz="2800" dirty="0"/>
              <a:t> </a:t>
            </a:r>
            <a:r>
              <a:rPr lang="en-GB" sz="2800" dirty="0" err="1"/>
              <a:t>su</a:t>
            </a:r>
            <a:r>
              <a:rPr lang="en-GB" sz="2800" dirty="0"/>
              <a:t> </a:t>
            </a:r>
            <a:r>
              <a:rPr lang="en-GB" sz="2800" dirty="0" err="1"/>
              <a:t>korisnički</a:t>
            </a:r>
            <a:r>
              <a:rPr lang="en-GB" sz="2800" dirty="0"/>
              <a:t> </a:t>
            </a:r>
            <a:r>
              <a:rPr lang="en-GB" sz="2800" dirty="0" err="1"/>
              <a:t>interfejs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zahtjevi</a:t>
            </a:r>
            <a:r>
              <a:rPr lang="en-GB" sz="2800" dirty="0"/>
              <a:t> </a:t>
            </a:r>
            <a:r>
              <a:rPr lang="en-GB" sz="2800" dirty="0" err="1"/>
              <a:t>korisnika</a:t>
            </a:r>
            <a:r>
              <a:rPr lang="en-GB" sz="2800" dirty="0"/>
              <a:t>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struktura</a:t>
            </a:r>
            <a:r>
              <a:rPr lang="en-GB" sz="2800" dirty="0"/>
              <a:t> </a:t>
            </a:r>
            <a:r>
              <a:rPr lang="en-GB" sz="2800" dirty="0" err="1"/>
              <a:t>baze</a:t>
            </a:r>
            <a:r>
              <a:rPr lang="en-GB" sz="2800" dirty="0"/>
              <a:t> </a:t>
            </a:r>
            <a:r>
              <a:rPr lang="en-GB" sz="2800" dirty="0" err="1"/>
              <a:t>podataka</a:t>
            </a:r>
            <a:r>
              <a:rPr lang="en-GB" sz="2800" dirty="0"/>
              <a:t>. </a:t>
            </a:r>
          </a:p>
          <a:p>
            <a:r>
              <a:rPr lang="en-GB" sz="2800" dirty="0" err="1"/>
              <a:t>Nakon</a:t>
            </a:r>
            <a:r>
              <a:rPr lang="en-GB" sz="2800" dirty="0"/>
              <a:t> </a:t>
            </a:r>
            <a:r>
              <a:rPr lang="en-GB" sz="2800" dirty="0" err="1"/>
              <a:t>planiranja</a:t>
            </a:r>
            <a:r>
              <a:rPr lang="en-GB" sz="2800" dirty="0"/>
              <a:t> </a:t>
            </a:r>
            <a:r>
              <a:rPr lang="en-GB" sz="2800" dirty="0" err="1"/>
              <a:t>slijedilo</a:t>
            </a:r>
            <a:r>
              <a:rPr lang="en-GB" sz="2800" dirty="0"/>
              <a:t> je </a:t>
            </a:r>
            <a:r>
              <a:rPr lang="en-GB" sz="2800" dirty="0" err="1"/>
              <a:t>istraživanje</a:t>
            </a:r>
            <a:r>
              <a:rPr lang="en-GB" sz="2800" dirty="0"/>
              <a:t>. </a:t>
            </a:r>
            <a:r>
              <a:rPr lang="en-GB" sz="2800" dirty="0" err="1"/>
              <a:t>Istraživanjem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proučavanjem</a:t>
            </a:r>
            <a:r>
              <a:rPr lang="en-GB" sz="2800" dirty="0"/>
              <a:t> </a:t>
            </a:r>
            <a:r>
              <a:rPr lang="en-GB" sz="2800" dirty="0" err="1"/>
              <a:t>tehnologija</a:t>
            </a:r>
            <a:r>
              <a:rPr lang="en-GB" sz="2800" dirty="0"/>
              <a:t> je </a:t>
            </a:r>
            <a:r>
              <a:rPr lang="en-GB" sz="2800" dirty="0" err="1"/>
              <a:t>određena</a:t>
            </a:r>
            <a:r>
              <a:rPr lang="en-GB" sz="2800" dirty="0"/>
              <a:t> </a:t>
            </a:r>
            <a:r>
              <a:rPr lang="en-GB" sz="2800" dirty="0" err="1"/>
              <a:t>baza</a:t>
            </a:r>
            <a:r>
              <a:rPr lang="en-GB" sz="2800" dirty="0"/>
              <a:t> </a:t>
            </a:r>
            <a:r>
              <a:rPr lang="en-GB" sz="2800" dirty="0" err="1"/>
              <a:t>podataka</a:t>
            </a:r>
            <a:r>
              <a:rPr lang="en-GB" sz="2800" dirty="0"/>
              <a:t> </a:t>
            </a:r>
            <a:r>
              <a:rPr lang="en-GB" sz="2800" dirty="0" err="1"/>
              <a:t>koja</a:t>
            </a:r>
            <a:r>
              <a:rPr lang="en-GB" sz="2800" dirty="0"/>
              <a:t> </a:t>
            </a:r>
            <a:r>
              <a:rPr lang="en-GB" sz="2800" dirty="0" err="1"/>
              <a:t>će</a:t>
            </a:r>
            <a:r>
              <a:rPr lang="en-GB" sz="2800" dirty="0"/>
              <a:t> se </a:t>
            </a:r>
            <a:r>
              <a:rPr lang="en-GB" sz="2800" dirty="0" err="1"/>
              <a:t>koristiti</a:t>
            </a:r>
            <a:r>
              <a:rPr lang="en-GB" sz="2800" dirty="0"/>
              <a:t>, </a:t>
            </a:r>
            <a:r>
              <a:rPr lang="en-GB" sz="2800" dirty="0" err="1"/>
              <a:t>određen</a:t>
            </a:r>
            <a:r>
              <a:rPr lang="en-GB" sz="2800" dirty="0"/>
              <a:t> je API </a:t>
            </a:r>
            <a:r>
              <a:rPr lang="en-GB" sz="2800" dirty="0" err="1"/>
              <a:t>pomoću</a:t>
            </a:r>
            <a:r>
              <a:rPr lang="en-GB" sz="2800" dirty="0"/>
              <a:t> </a:t>
            </a:r>
            <a:r>
              <a:rPr lang="en-GB" sz="2800" dirty="0" err="1"/>
              <a:t>kojeg</a:t>
            </a:r>
            <a:r>
              <a:rPr lang="en-GB" sz="2800" dirty="0"/>
              <a:t> se </a:t>
            </a:r>
            <a:r>
              <a:rPr lang="en-GB" sz="2800" dirty="0" err="1"/>
              <a:t>dohvaćaju</a:t>
            </a:r>
            <a:r>
              <a:rPr lang="en-GB" sz="2800" dirty="0"/>
              <a:t> </a:t>
            </a:r>
            <a:r>
              <a:rPr lang="en-GB" sz="2800" dirty="0" err="1"/>
              <a:t>filmovi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TV </a:t>
            </a:r>
            <a:r>
              <a:rPr lang="en-GB" sz="2800" dirty="0" err="1"/>
              <a:t>serije</a:t>
            </a:r>
            <a:r>
              <a:rPr lang="en-GB" sz="2800" dirty="0"/>
              <a:t>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su</a:t>
            </a:r>
            <a:r>
              <a:rPr lang="en-GB" sz="2800" dirty="0"/>
              <a:t> </a:t>
            </a:r>
            <a:r>
              <a:rPr lang="en-GB" sz="2800" dirty="0" err="1"/>
              <a:t>određene</a:t>
            </a:r>
            <a:r>
              <a:rPr lang="en-GB" sz="2800" dirty="0"/>
              <a:t> </a:t>
            </a:r>
            <a:r>
              <a:rPr lang="en-GB" sz="2800" dirty="0" err="1"/>
              <a:t>mnoge</a:t>
            </a:r>
            <a:r>
              <a:rPr lang="en-GB" sz="2800" dirty="0"/>
              <a:t> </a:t>
            </a:r>
            <a:r>
              <a:rPr lang="en-GB" sz="2800" dirty="0" err="1"/>
              <a:t>biblioteke</a:t>
            </a:r>
            <a:r>
              <a:rPr lang="en-GB" sz="2800" dirty="0"/>
              <a:t> </a:t>
            </a:r>
            <a:r>
              <a:rPr lang="en-GB" sz="2800" dirty="0" err="1"/>
              <a:t>koje</a:t>
            </a:r>
            <a:r>
              <a:rPr lang="en-GB" sz="2800" dirty="0"/>
              <a:t> </a:t>
            </a:r>
            <a:r>
              <a:rPr lang="en-GB" sz="2800" dirty="0" err="1"/>
              <a:t>su</a:t>
            </a:r>
            <a:r>
              <a:rPr lang="en-GB" sz="2800" dirty="0"/>
              <a:t> </a:t>
            </a:r>
            <a:r>
              <a:rPr lang="en-GB" sz="2800" dirty="0" err="1"/>
              <a:t>olakšale</a:t>
            </a:r>
            <a:r>
              <a:rPr lang="en-GB" sz="2800" dirty="0"/>
              <a:t> </a:t>
            </a:r>
            <a:r>
              <a:rPr lang="en-GB" sz="2800" dirty="0" err="1"/>
              <a:t>izradu</a:t>
            </a:r>
            <a:r>
              <a:rPr lang="en-GB" sz="2800" dirty="0"/>
              <a:t> </a:t>
            </a:r>
            <a:r>
              <a:rPr lang="en-GB" sz="2800" dirty="0" err="1"/>
              <a:t>aplikacije</a:t>
            </a:r>
            <a:r>
              <a:rPr lang="en-GB" sz="2800" dirty="0"/>
              <a:t>. </a:t>
            </a:r>
          </a:p>
          <a:p>
            <a:r>
              <a:rPr lang="en-GB" sz="2800" dirty="0" err="1"/>
              <a:t>Mobilna</a:t>
            </a:r>
            <a:r>
              <a:rPr lang="en-GB" sz="2800" dirty="0"/>
              <a:t> </a:t>
            </a:r>
            <a:r>
              <a:rPr lang="en-GB" sz="2800" dirty="0" err="1"/>
              <a:t>aplikacija</a:t>
            </a:r>
            <a:r>
              <a:rPr lang="en-GB" sz="2800" dirty="0"/>
              <a:t>  , Movie Database ,</a:t>
            </a:r>
            <a:r>
              <a:rPr lang="en-GB" sz="2800" dirty="0" err="1"/>
              <a:t>olaš̌ava</a:t>
            </a:r>
            <a:r>
              <a:rPr lang="en-GB" sz="2800" dirty="0"/>
              <a:t> </a:t>
            </a:r>
            <a:r>
              <a:rPr lang="en-GB" sz="2800" dirty="0" err="1"/>
              <a:t>korisnicima</a:t>
            </a:r>
            <a:r>
              <a:rPr lang="en-GB" sz="2800" dirty="0"/>
              <a:t> </a:t>
            </a:r>
            <a:r>
              <a:rPr lang="en-GB" sz="2800" dirty="0" err="1"/>
              <a:t>praćenje</a:t>
            </a:r>
            <a:r>
              <a:rPr lang="en-GB" sz="2800" dirty="0"/>
              <a:t> </a:t>
            </a:r>
            <a:r>
              <a:rPr lang="en-GB" sz="2800" dirty="0" err="1"/>
              <a:t>što</a:t>
            </a:r>
            <a:r>
              <a:rPr lang="en-GB" sz="2800" dirty="0"/>
              <a:t> je </a:t>
            </a:r>
            <a:r>
              <a:rPr lang="en-GB" sz="2800" dirty="0" err="1"/>
              <a:t>odgledano</a:t>
            </a:r>
            <a:r>
              <a:rPr lang="en-GB" sz="2800" dirty="0"/>
              <a:t>, a </a:t>
            </a:r>
            <a:r>
              <a:rPr lang="en-GB" sz="2800" dirty="0" err="1"/>
              <a:t>što</a:t>
            </a:r>
            <a:r>
              <a:rPr lang="en-GB" sz="2800" dirty="0"/>
              <a:t> je </a:t>
            </a:r>
            <a:r>
              <a:rPr lang="en-GB" sz="2800" dirty="0" err="1"/>
              <a:t>tek</a:t>
            </a:r>
            <a:r>
              <a:rPr lang="en-GB" sz="2800" dirty="0"/>
              <a:t> u </a:t>
            </a:r>
            <a:r>
              <a:rPr lang="en-GB" sz="2800" dirty="0" err="1"/>
              <a:t>planu</a:t>
            </a:r>
            <a:r>
              <a:rPr lang="en-GB" sz="2800" dirty="0"/>
              <a:t> za </a:t>
            </a:r>
            <a:r>
              <a:rPr lang="en-GB" sz="2800" dirty="0" err="1"/>
              <a:t>gledati</a:t>
            </a:r>
            <a:r>
              <a:rPr lang="en-GB" sz="2800" dirty="0"/>
              <a:t>.</a:t>
            </a:r>
          </a:p>
          <a:p>
            <a:r>
              <a:rPr lang="en-GB" sz="2800" dirty="0"/>
              <a:t>. </a:t>
            </a:r>
            <a:r>
              <a:rPr lang="en-GB" sz="2800" dirty="0" err="1"/>
              <a:t>Svaki</a:t>
            </a:r>
            <a:r>
              <a:rPr lang="en-GB" sz="2800" dirty="0"/>
              <a:t> </a:t>
            </a:r>
            <a:r>
              <a:rPr lang="en-GB" sz="2800" dirty="0" err="1"/>
              <a:t>korisnik</a:t>
            </a:r>
            <a:r>
              <a:rPr lang="en-GB" sz="2800" dirty="0"/>
              <a:t> </a:t>
            </a:r>
            <a:r>
              <a:rPr lang="en-GB" sz="2800" dirty="0" err="1"/>
              <a:t>također</a:t>
            </a:r>
            <a:r>
              <a:rPr lang="en-GB" sz="2800" dirty="0"/>
              <a:t> </a:t>
            </a:r>
            <a:r>
              <a:rPr lang="en-GB" sz="2800" dirty="0" err="1"/>
              <a:t>može</a:t>
            </a:r>
            <a:r>
              <a:rPr lang="en-GB" sz="2800" dirty="0"/>
              <a:t> </a:t>
            </a:r>
            <a:r>
              <a:rPr lang="en-GB" sz="2800" dirty="0" err="1"/>
              <a:t>pratiti</a:t>
            </a:r>
            <a:r>
              <a:rPr lang="en-GB" sz="2800" dirty="0"/>
              <a:t> </a:t>
            </a:r>
            <a:r>
              <a:rPr lang="en-GB" sz="2800" dirty="0" err="1"/>
              <a:t>ukupan</a:t>
            </a:r>
            <a:r>
              <a:rPr lang="en-GB" sz="2800" dirty="0"/>
              <a:t> </a:t>
            </a:r>
            <a:r>
              <a:rPr lang="en-GB" sz="2800" dirty="0" err="1"/>
              <a:t>broj</a:t>
            </a:r>
            <a:r>
              <a:rPr lang="en-GB" sz="2800" dirty="0"/>
              <a:t> </a:t>
            </a:r>
            <a:r>
              <a:rPr lang="en-GB" sz="2800" dirty="0" err="1"/>
              <a:t>odgledanih</a:t>
            </a:r>
            <a:r>
              <a:rPr lang="en-GB" sz="2800" dirty="0"/>
              <a:t> </a:t>
            </a:r>
            <a:r>
              <a:rPr lang="en-GB" sz="2800" dirty="0" err="1"/>
              <a:t>epizoda</a:t>
            </a:r>
            <a:r>
              <a:rPr lang="en-GB" sz="2800" dirty="0"/>
              <a:t> TV </a:t>
            </a:r>
            <a:r>
              <a:rPr lang="en-GB" sz="2800" dirty="0" err="1"/>
              <a:t>serija</a:t>
            </a:r>
            <a:r>
              <a:rPr lang="en-GB" sz="2800" dirty="0"/>
              <a:t> </a:t>
            </a:r>
            <a:r>
              <a:rPr lang="en-GB" sz="2800" dirty="0" err="1"/>
              <a:t>ili</a:t>
            </a:r>
            <a:r>
              <a:rPr lang="en-GB" sz="2800" dirty="0"/>
              <a:t> </a:t>
            </a:r>
            <a:r>
              <a:rPr lang="en-GB" sz="2800" dirty="0" err="1"/>
              <a:t>filmova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na</a:t>
            </a:r>
            <a:r>
              <a:rPr lang="en-GB" sz="2800" dirty="0"/>
              <a:t> </a:t>
            </a:r>
            <a:r>
              <a:rPr lang="en-GB" sz="2800" dirty="0" err="1"/>
              <a:t>taj</a:t>
            </a:r>
            <a:r>
              <a:rPr lang="en-GB" sz="2800" dirty="0"/>
              <a:t> </a:t>
            </a:r>
            <a:r>
              <a:rPr lang="en-GB" sz="2800" dirty="0" err="1"/>
              <a:t>način</a:t>
            </a:r>
            <a:r>
              <a:rPr lang="en-GB" sz="2800" dirty="0"/>
              <a:t> </a:t>
            </a:r>
            <a:r>
              <a:rPr lang="en-GB" sz="2800" dirty="0" err="1"/>
              <a:t>pratiti</a:t>
            </a:r>
            <a:r>
              <a:rPr lang="en-GB" sz="2800" dirty="0"/>
              <a:t> </a:t>
            </a:r>
            <a:r>
              <a:rPr lang="en-GB" sz="2800" dirty="0" err="1"/>
              <a:t>vlastitu</a:t>
            </a:r>
            <a:r>
              <a:rPr lang="en-GB" sz="2800" dirty="0"/>
              <a:t> </a:t>
            </a:r>
            <a:r>
              <a:rPr lang="en-GB" sz="2800" dirty="0" err="1"/>
              <a:t>statistiku,izvrsiti</a:t>
            </a:r>
            <a:r>
              <a:rPr lang="en-GB" sz="2800" dirty="0"/>
              <a:t> </a:t>
            </a:r>
            <a:r>
              <a:rPr lang="en-GB" sz="2800" dirty="0" err="1"/>
              <a:t>ocjenu</a:t>
            </a:r>
            <a:r>
              <a:rPr lang="en-GB" sz="2800" dirty="0"/>
              <a:t> </a:t>
            </a:r>
            <a:r>
              <a:rPr lang="en-GB" sz="2800" dirty="0" err="1"/>
              <a:t>filma</a:t>
            </a:r>
            <a:r>
              <a:rPr lang="en-GB" sz="2800" dirty="0"/>
              <a:t>,</a:t>
            </a:r>
          </a:p>
          <a:p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22139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HVALA NA PAŽNJI...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5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{AE9143FB-304F-4B4C-833F-9D707325CA2B}tf10001070</Template>
  <TotalTime>924</TotalTime>
  <Words>490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Apple Chancery</vt:lpstr>
      <vt:lpstr>Ayuthaya</vt:lpstr>
      <vt:lpstr>Bangla Sangam MN</vt:lpstr>
      <vt:lpstr>Calibri</vt:lpstr>
      <vt:lpstr>Courier New</vt:lpstr>
      <vt:lpstr>Hiragino Mincho ProN W3</vt:lpstr>
      <vt:lpstr>Rockwell</vt:lpstr>
      <vt:lpstr>Rockwell Condensed</vt:lpstr>
      <vt:lpstr>Rockwell Extra Bold</vt:lpstr>
      <vt:lpstr>Times New Roman</vt:lpstr>
      <vt:lpstr>Wingdings</vt:lpstr>
      <vt:lpstr>Wood Type</vt:lpstr>
      <vt:lpstr>Movie database (mdb)</vt:lpstr>
      <vt:lpstr>CILJ SEMINARSKOG RADA: </vt:lpstr>
      <vt:lpstr>Za izradu mobilne aplikacije korištene su razne tehnologije te jezici :</vt:lpstr>
      <vt:lpstr>Korisniku je omogućena registracija pomoću                  </vt:lpstr>
      <vt:lpstr>Registracija-LOGIN (MDB)</vt:lpstr>
      <vt:lpstr>Behind the scenes</vt:lpstr>
      <vt:lpstr>   </vt:lpstr>
      <vt:lpstr>PowerPoint Presentation</vt:lpstr>
      <vt:lpstr>HVALA NA PAŽNJI...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 (mdb)</dc:title>
  <dc:creator>Microsoft Office User</dc:creator>
  <cp:lastModifiedBy>HP</cp:lastModifiedBy>
  <cp:revision>20</cp:revision>
  <dcterms:created xsi:type="dcterms:W3CDTF">2020-05-11T10:07:27Z</dcterms:created>
  <dcterms:modified xsi:type="dcterms:W3CDTF">2020-05-12T02:44:00Z</dcterms:modified>
</cp:coreProperties>
</file>