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B133-521F-48DD-9E03-5BC21423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BC2A2-1DA8-4ADF-AB3B-9E4D823D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9150F-9B33-4A0A-95E7-3123E81E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C1CFB-0E92-4838-B2BB-F43056AB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3ADAC-0016-4B76-BCF3-D15DE6A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67E4-00E9-4CD8-8733-EAFCA5C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1C120-ABF1-4679-93E1-192D99D1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8E1EC-E03F-4621-AFF0-97A77D45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D4EE4-4B8E-4B54-81AA-71323354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D7C33-8057-4CD4-9B2B-AE41C3E0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8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F6EE29-3524-44FC-A1A0-E0A14A99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6B06D-C694-4D4F-A970-0298CE4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AEFEC-2DCC-4325-9B3F-95678F8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CF928-FF87-4C9B-907B-358A4824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F0336-D318-4FD6-AB54-A035EE72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365E-483F-463F-8D16-11B45E83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62959-AA8D-45C0-8F3B-A7FB80CB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D64F4-4504-439E-8B23-896C9395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7EEE5-4A33-48C1-9964-825EB6E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02E58-AD94-4FA5-9C7B-FF2E937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84492-B93E-463E-8786-1D76DBB4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22076-8DCF-4547-89A9-A12E371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CDD6C-0C6F-441D-96EB-69FA400A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AD79-F60C-4D17-9136-832CC794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36BC1-A015-4E6B-96ED-658F8C81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F98E-7FD8-4531-BDB9-1DE62D0D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CBFF1-6E78-4E6E-AFBC-163F63F6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C0A2A-2E96-41E4-87A9-3D5E4958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35DEA-2B19-4989-81BC-B1307312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09445-6D0B-4242-A389-17E928AF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9D986-1939-4A3A-94D0-6A087023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087FC-085B-4D27-A8B2-08F4E192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DC9CC-DDE0-465B-AE30-316D3E6D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DA662-C59E-46B6-A60C-872CAFF5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8EFFA-774A-463C-8FFF-507B33C7C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2E91BA-E542-4F80-8CB0-FF6DB442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5B9096-A423-41DD-AD4F-BD7F830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EDF1EA-2B75-4009-A203-3EA7D9CE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FDF18-1566-4278-95B4-78D877EE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3841-73C3-4375-A440-20AFFD4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D4E9B-428B-49D5-B78C-97FADE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0C7E6-7387-4F01-BE4B-59C69C7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C8351-C416-4039-B578-543DD227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0ECD2-923D-495B-87C2-DB113989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F77D8-AACB-48DD-8872-374238AE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34457-0C86-4F53-8E08-C72A953D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37FE-68F9-42AF-8A02-BCDF63F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B35DD-852A-4036-B5EF-B571524C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661C7-79BD-4B60-8E3D-EDD1F33A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23090-EED9-4FAC-9D45-D12C5C8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33355-8B64-4AD3-87F4-D15C4FE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2BDB6-872E-4CE8-B34E-4D255C02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B1317-274C-4A89-A660-22E6026B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F1988-7962-4094-9AF9-13520714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F7896-186D-4227-A0D4-8DD8E925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FED6F-A91F-4F54-82E9-FB652C54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D082E-8995-4C9D-9000-866C2EE3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32EB-15DA-4C76-B667-EE398B5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0CEB6-A15E-4C78-AAA6-8DD13E8D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AC894-ABA2-411E-B2A6-82D19B3B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46E8-A5BB-49E7-AFBE-4BD418ADE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2C58-7D03-4594-9B16-62F80CB7E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D341-323E-447A-A71F-9EF0E0C9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zh/tutorials/internals/howbrowserswor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gcsmthmt/practice/blob/master/img/gecko%20_reflow_visualization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ko/tutorials/speed/css-paint-times/" TargetMode="External"/><Relationship Id="rId2" Type="http://schemas.openxmlformats.org/officeDocument/2006/relationships/hyperlink" Target="https://developers.google.com/web/fundamentals/performance/rendering/reduce-the-scope-and-complexity-of-style-calcul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PerformanceTi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cent/vConsole/blob/dev/src/log/system.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optimizing-content-efficiency/automating-image-optimiz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mperezperez/how-medium-does-progressive-image-loading-fd1e4dc1ee3d" TargetMode="External"/><Relationship Id="rId4" Type="http://schemas.openxmlformats.org/officeDocument/2006/relationships/hyperlink" Target="https://developers.google.com/web/fundamentals/performance/optimizing-content-efficiency/replace-animated-gifs-with-vide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zgcsmthmt/practice/blob/master/js/base64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instant-and-offline/offline-cookbook#serving-sugges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zh/tutorials/speed/script-load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1466D-50D2-41B1-90B8-564AE2A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</a:p>
        </p:txBody>
      </p:sp>
    </p:spTree>
    <p:extLst>
      <p:ext uri="{BB962C8B-B14F-4D97-AF65-F5344CB8AC3E}">
        <p14:creationId xmlns:p14="http://schemas.microsoft.com/office/powerpoint/2010/main" val="339836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A9C014-7B1F-42D4-B821-05CBD1C7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EB3912-D5FD-4989-9D96-7C2961CDAA93}"/>
              </a:ext>
            </a:extLst>
          </p:cNvPr>
          <p:cNvSpPr txBox="1"/>
          <p:nvPr/>
        </p:nvSpPr>
        <p:spPr>
          <a:xfrm>
            <a:off x="866775" y="621982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https://www.html5rocks.com/zh/tutorials/internals/howbrowserswork/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0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>
            <a:extLst>
              <a:ext uri="{FF2B5EF4-FFF2-40B4-BE49-F238E27FC236}">
                <a16:creationId xmlns:a16="http://schemas.microsoft.com/office/drawing/2014/main" id="{5AB23E8D-3CF1-4455-A3E5-F172031D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3414EF-B7F6-44A4-A34A-80ABE0D1E112}"/>
              </a:ext>
            </a:extLst>
          </p:cNvPr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A0DA7-F180-4168-BDB3-5D725B30D7B2}"/>
              </a:ext>
            </a:extLst>
          </p:cNvPr>
          <p:cNvSpPr txBox="1"/>
          <p:nvPr/>
        </p:nvSpPr>
        <p:spPr>
          <a:xfrm>
            <a:off x="838200" y="190249"/>
            <a:ext cx="9505950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避免使用通配符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降低选择器的复杂性 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避免使用标签</a:t>
            </a:r>
            <a:r>
              <a:rPr lang="en-US" altLang="zh-CN" sz="2000" dirty="0"/>
              <a:t>—</a:t>
            </a:r>
            <a:r>
              <a:rPr lang="zh-CN" altLang="en-US" sz="2000" dirty="0"/>
              <a:t>子选择器  从右向左筛选 </a:t>
            </a:r>
            <a:r>
              <a:rPr lang="zh-CN" altLang="en-US" sz="2000" b="1" dirty="0"/>
              <a:t> </a:t>
            </a:r>
            <a:r>
              <a:rPr lang="pl-PL" altLang="zh-CN" sz="2000" b="1" dirty="0"/>
              <a:t>html body ul li a { }</a:t>
            </a:r>
            <a:endParaRPr lang="en-US" altLang="zh-CN" sz="2000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依靠继承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有点属性比较“贵” </a:t>
            </a:r>
            <a:r>
              <a:rPr lang="en-US" altLang="zh-CN" sz="2000" dirty="0"/>
              <a:t>border-radius &amp;</a:t>
            </a:r>
            <a:r>
              <a:rPr lang="zh-CN" altLang="en-US" sz="2000" dirty="0"/>
              <a:t> </a:t>
            </a:r>
            <a:r>
              <a:rPr lang="en-US" altLang="zh-CN" sz="2000" dirty="0"/>
              <a:t>box-shadow &amp; filter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flex</a:t>
            </a:r>
            <a:r>
              <a:rPr lang="zh-CN" altLang="en-US" sz="2000" dirty="0"/>
              <a:t>和</a:t>
            </a:r>
            <a:r>
              <a:rPr lang="en-US" altLang="zh-CN" sz="2000" dirty="0"/>
              <a:t>grid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避免大型、复杂的布局和布局抖动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BEM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4CEF5C-45B3-4252-8FC3-2E69A3E2C038}"/>
              </a:ext>
            </a:extLst>
          </p:cNvPr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>
            <a:extLst>
              <a:ext uri="{FF2B5EF4-FFF2-40B4-BE49-F238E27FC236}">
                <a16:creationId xmlns:a16="http://schemas.microsoft.com/office/drawing/2014/main" id="{A2A10B0A-1E8F-4762-815D-07905E2D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>
            <a:extLst>
              <a:ext uri="{FF2B5EF4-FFF2-40B4-BE49-F238E27FC236}">
                <a16:creationId xmlns:a16="http://schemas.microsoft.com/office/drawing/2014/main" id="{CD63AC67-81F2-4823-B0A1-1EE9D6D6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3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E407BB-2264-44DD-BA31-F6A8C566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5371D1-A153-44FA-93C8-C08010FCE381}"/>
              </a:ext>
            </a:extLst>
          </p:cNvPr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</a:p>
        </p:txBody>
      </p:sp>
    </p:spTree>
    <p:extLst>
      <p:ext uri="{BB962C8B-B14F-4D97-AF65-F5344CB8AC3E}">
        <p14:creationId xmlns:p14="http://schemas.microsoft.com/office/powerpoint/2010/main" val="362065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C00983-F4D9-4021-B355-991DD5F1B8CF}"/>
              </a:ext>
            </a:extLst>
          </p:cNvPr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49E470-69AA-4116-AB0E-BA0ECC4C00D1}"/>
              </a:ext>
            </a:extLst>
          </p:cNvPr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11936-006E-4D20-8BAA-B3EF0EDA9DF2}"/>
              </a:ext>
            </a:extLst>
          </p:cNvPr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0986C-0DA6-4B78-B7A2-2140F554C53B}"/>
              </a:ext>
            </a:extLst>
          </p:cNvPr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212D5-DD2D-437F-90AA-9A2936208800}"/>
              </a:ext>
            </a:extLst>
          </p:cNvPr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26193F-BA6B-46D0-9E48-5976FC6070AA}"/>
              </a:ext>
            </a:extLst>
          </p:cNvPr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D2A275-5255-4F62-91F4-FF05DEAC375F}"/>
              </a:ext>
            </a:extLst>
          </p:cNvPr>
          <p:cNvSpPr txBox="1"/>
          <p:nvPr/>
        </p:nvSpPr>
        <p:spPr>
          <a:xfrm>
            <a:off x="6381750" y="4114800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48108D-A835-4803-9C5E-72357B34E1FD}"/>
              </a:ext>
            </a:extLst>
          </p:cNvPr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</a:p>
        </p:txBody>
      </p:sp>
    </p:spTree>
    <p:extLst>
      <p:ext uri="{BB962C8B-B14F-4D97-AF65-F5344CB8AC3E}">
        <p14:creationId xmlns:p14="http://schemas.microsoft.com/office/powerpoint/2010/main" val="21252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DF58-AD53-42C0-B643-274B8E04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E7E74-1C82-42C7-9FE4-3B5DD5B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0A17B9-A99F-41BF-821D-27782C4BD913}"/>
              </a:ext>
            </a:extLst>
          </p:cNvPr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https://github.com/Tencent/vConsole/blob/dev/src/log/system.js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81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37F5-BB11-431E-8202-8D05CED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</a:p>
        </p:txBody>
      </p:sp>
      <p:pic>
        <p:nvPicPr>
          <p:cNvPr id="3074" name="Picture 2" descr="Save for web">
            <a:extLst>
              <a:ext uri="{FF2B5EF4-FFF2-40B4-BE49-F238E27FC236}">
                <a16:creationId xmlns:a16="http://schemas.microsoft.com/office/drawing/2014/main" id="{20610619-5B19-4949-A8CC-FD136A5A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80C311-7EE7-4446-97F6-E57ACA3D09A5}"/>
              </a:ext>
            </a:extLst>
          </p:cNvPr>
          <p:cNvSpPr txBox="1"/>
          <p:nvPr/>
        </p:nvSpPr>
        <p:spPr>
          <a:xfrm>
            <a:off x="838200" y="1733550"/>
            <a:ext cx="440055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尽可能利用 </a:t>
            </a:r>
            <a:r>
              <a:rPr lang="en-US" altLang="zh-CN" sz="2400" dirty="0"/>
              <a:t>CSS3 </a:t>
            </a:r>
            <a:r>
              <a:rPr lang="zh-CN" altLang="en-US" sz="2400" dirty="0"/>
              <a:t>效果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使用网页字体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优先使用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WebP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JPEG XR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用视频代替动画</a:t>
            </a:r>
            <a:r>
              <a:rPr lang="en-US" altLang="zh-CN" sz="2400" dirty="0"/>
              <a:t>gif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延迟加载图像和视频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39B60-0B7B-4EB6-B608-4449BFB14A9E}"/>
              </a:ext>
            </a:extLst>
          </p:cNvPr>
          <p:cNvSpPr/>
          <p:nvPr/>
        </p:nvSpPr>
        <p:spPr>
          <a:xfrm>
            <a:off x="747712" y="5149175"/>
            <a:ext cx="1069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https://developers.google.com/web/fundamentals/performance/optimizing-content-efficiency/replace-animated-gifs-with-video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EC27-F478-474B-8672-4E305C0C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7F651-B315-4365-8CCE-06C0AD3E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97CC42-7130-485E-A319-E3F064EBE08E}"/>
              </a:ext>
            </a:extLst>
          </p:cNvPr>
          <p:cNvSpPr txBox="1"/>
          <p:nvPr/>
        </p:nvSpPr>
        <p:spPr>
          <a:xfrm>
            <a:off x="838200" y="6148388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https://github.com/dzgcsmthmt/practice/blob/master/js/base64.js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2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A947-2707-4C09-A7C5-BB014598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175DCC-7D37-4C63-B83B-00C907EC8A56}"/>
              </a:ext>
            </a:extLst>
          </p:cNvPr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2FFD3-E5FD-43AA-B19F-9A6BF3E07BCA}"/>
              </a:ext>
            </a:extLst>
          </p:cNvPr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</a:p>
        </p:txBody>
      </p:sp>
    </p:spTree>
    <p:extLst>
      <p:ext uri="{BB962C8B-B14F-4D97-AF65-F5344CB8AC3E}">
        <p14:creationId xmlns:p14="http://schemas.microsoft.com/office/powerpoint/2010/main" val="36426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EFF8-2489-4FA1-BDD2-CF19374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BFCA0E2A-9E95-468C-9AB2-66AC33B8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393700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DE0BB7-73AF-401F-8E6E-BDCBECFC6D17}"/>
              </a:ext>
            </a:extLst>
          </p:cNvPr>
          <p:cNvSpPr txBox="1"/>
          <p:nvPr/>
        </p:nvSpPr>
        <p:spPr>
          <a:xfrm>
            <a:off x="304800" y="2114550"/>
            <a:ext cx="4362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/>
          </a:p>
          <a:p>
            <a:r>
              <a:rPr lang="en-US" altLang="zh-CN" sz="3200" dirty="0"/>
              <a:t>LRU </a:t>
            </a:r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96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EF33C4-0D0C-40C5-A9FE-23C07DB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885FDF-2661-4DC5-9F7A-EA714E204A5F}"/>
              </a:ext>
            </a:extLst>
          </p:cNvPr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FBD5C-0189-4FBA-8591-2F928AFD6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340E8D-91F1-4893-BEF4-2269B51A2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951DB-BB32-4083-BD12-1316B3200F83}"/>
              </a:ext>
            </a:extLst>
          </p:cNvPr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</a:p>
        </p:txBody>
      </p:sp>
    </p:spTree>
    <p:extLst>
      <p:ext uri="{BB962C8B-B14F-4D97-AF65-F5344CB8AC3E}">
        <p14:creationId xmlns:p14="http://schemas.microsoft.com/office/powerpoint/2010/main" val="42803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593</Words>
  <Application>Microsoft Office PowerPoint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xh</cp:lastModifiedBy>
  <cp:revision>40</cp:revision>
  <dcterms:created xsi:type="dcterms:W3CDTF">2020-05-25T06:52:34Z</dcterms:created>
  <dcterms:modified xsi:type="dcterms:W3CDTF">2020-05-27T04:19:11Z</dcterms:modified>
</cp:coreProperties>
</file>