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32b4011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32b4011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32b401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32b401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32b4011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32b4011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32b4011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32b4011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32b40116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32b40116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32b40116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32b40116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32b40116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32b40116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9810164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9810164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32b4011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32b4011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9810164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9810164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432b40116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432b40116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32b40116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32b40116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981016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981016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32b4011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32b4011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32b40116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32b40116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32b4011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32b40116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32b40116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32b40116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32b4011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32b4011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Data quantity and Quality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different level of non-IID ness.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training points per data party.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number of poisoned classes per data party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overall poisoned classes.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Label Poisoning - Cifar10 - # of Clients Poisoned</a:t>
            </a:r>
            <a:endParaRPr sz="2400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1525"/>
            <a:ext cx="47502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425" y="1017725"/>
            <a:ext cx="4088976" cy="37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554913" y="4721625"/>
            <a:ext cx="179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Async-Bounded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6584113" y="4721625"/>
            <a:ext cx="179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Async-Unbounded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Label Poisoning - Cifar10 - # of Clients Poisoned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1525"/>
            <a:ext cx="485069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1922726" y="4721625"/>
            <a:ext cx="183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nonIID-async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650" y="1017725"/>
            <a:ext cx="4196949" cy="37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5996727" y="4721625"/>
            <a:ext cx="2116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IID-async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391275" y="445025"/>
            <a:ext cx="25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timing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17725"/>
            <a:ext cx="78568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Backdooring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271150" y="46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Over Rounds (distributed LEAF)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70125"/>
            <a:ext cx="5576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Success Rate (distributed LEAF) 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70125"/>
            <a:ext cx="55635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developed tool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Purely distributed FL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Controllable resource heterogeneity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Controllable non-IIDness (Feature heterogeneity)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Controllable number of clients and data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poisoning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Backdooring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Overtime, Over rounds, number of poisoned clients, number of poisoned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Synchronous, asynchronous and bounded asynchronous FL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Observations from Related Works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Related Works mention -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More poisoned clients/data mean worse accuracy/backdooring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 i="1"/>
              <a:t>[2]</a:t>
            </a:r>
            <a:r>
              <a:rPr lang="en" sz="1100" i="1"/>
              <a:t>  - Mitigating Sybils in Federated Learning Poisoning</a:t>
            </a:r>
            <a:endParaRPr sz="1100" i="1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/>
              <a:t>Section 1</a:t>
            </a:r>
            <a:r>
              <a:rPr lang="en" sz="1100"/>
              <a:t> -  “</a:t>
            </a:r>
            <a:r>
              <a:rPr lang="en" sz="1100" i="1"/>
              <a:t>the larger the proportion of poisoning data, the higher the attack effectiveness</a:t>
            </a:r>
            <a:r>
              <a:rPr lang="en" sz="1100"/>
              <a:t>”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Attacks are most effective after convergence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 i="1"/>
              <a:t>[5] </a:t>
            </a:r>
            <a:r>
              <a:rPr lang="en" sz="1100" i="1"/>
              <a:t>- DBA: Distributed Backdoor Attacks Against Federated Learning -</a:t>
            </a:r>
            <a:endParaRPr sz="1100" i="1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/>
              <a:t>Appendix A.2</a:t>
            </a:r>
            <a:r>
              <a:rPr lang="en" sz="1100"/>
              <a:t> - Better to Attack Late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 i="1"/>
              <a:t>[1] </a:t>
            </a:r>
            <a:r>
              <a:rPr lang="en" sz="1100" i="1"/>
              <a:t>- How to backdoor federated learning</a:t>
            </a:r>
            <a:endParaRPr sz="1100" i="1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/>
              <a:t>Section 5.5</a:t>
            </a:r>
            <a:endParaRPr sz="1100"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Label Poisoning is trivially detectable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 i="1"/>
              <a:t>[3]</a:t>
            </a:r>
            <a:r>
              <a:rPr lang="en" sz="1100"/>
              <a:t> - Analyzing Federated Learning through an Adversarial Lens</a:t>
            </a:r>
            <a:endParaRPr sz="11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b="1"/>
              <a:t>Section 2.3</a:t>
            </a:r>
            <a:r>
              <a:rPr lang="en" sz="1100"/>
              <a:t> - “</a:t>
            </a:r>
            <a:r>
              <a:rPr lang="en" sz="1100" i="1"/>
              <a:t>First, the server can verify whether the update, in isolation, would improve or worsen the global model’s performance on a validation set. Second, the server can check if that update is very different statistically from other updates.</a:t>
            </a:r>
            <a:r>
              <a:rPr lang="en" sz="1100"/>
              <a:t>”</a:t>
            </a:r>
            <a:endParaRPr sz="11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Reference for Federated Learning in asynchronous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i="1"/>
              <a:t>No papers using async FL found. Would that raise questions?</a:t>
            </a:r>
            <a:endParaRPr sz="11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Detecting backdoors is still an open question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Corresponding To Do List (Prioritized)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Counter Results -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More poisoned data/clients leading to more effective attacks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Change Class distribution/quantity and see if this still holds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Training 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Attacks after convergence will be most effective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Training parameters changes convergence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Attack Frequency earlier vs.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effect of heterogeneity on Label Poisoning on LEAF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Impact of Attack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Impact of System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Impact of Training Hyperparameters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control over the training data in FL environment thus easier to attack and harder to defend.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 consists of diverse training data and resources which raises new set challenges compare to traditional machine learning.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focus of existing works is on finding efficient attack strategies and defending against them.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works mainly is limited to fixed set of system parameters without considering the FL data and resource heterogeneity.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work our objective is to extensively study the impact of various attack mechanism in different FL settings and propose a mechanism to mitigate or minimize the impact of attacks.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31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864400"/>
            <a:ext cx="8520600" cy="4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How to backdoor federated learning</a:t>
            </a:r>
            <a:r>
              <a:rPr lang="en" sz="1200"/>
              <a:t> -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poisoning on FL, scales up weights to replace global model during aggregation.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Bagdasaryan, Eugene, et al. "How to backdoor federated learning." arXiv preprint arXiv:1807.00459 (2018).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Mitigating Sybils in Federated Learning Poisoning</a:t>
            </a:r>
            <a:r>
              <a:rPr lang="en" sz="1200"/>
              <a:t> -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Sybil attacks to increase attack effectiveness, introduces a novel defense strategy.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Fung, Clement, Chris JM Yoon, and Ivan Beschastnikh. "Mitigating sybils in federated learning poisoning." arXiv preprint arXiv:1808.04866 (2018).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Analyzing Federated Learning through an Adversarial Lens</a:t>
            </a:r>
            <a:r>
              <a:rPr lang="en" sz="1200"/>
              <a:t> -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Also boosts model weights.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Bhagoji, Arjun Nitin, et al. "Analyzing federated learning through an adversarial lens." arXiv preprint arXiv:1811.12470 (2018).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Robust Aggregation for Federated Learning </a:t>
            </a:r>
            <a:r>
              <a:rPr lang="en" sz="1200"/>
              <a:t>-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geometric median instead of FedAvg to mitigate effect of weight outliers.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Pillutla, Krishna, Sham M. Kakade, and Zaid Harchaoui. "Robust Aggregation for Federated Learning." (2019).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DBA:  Distributed Backdoor Attacks Against Federated Learning -</a:t>
            </a:r>
            <a:endParaRPr sz="12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Focuses on developing effective distributed backdoor attacks in FL systems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Under review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of Related Works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evaluate against diverse systems settings such as varying non-IIDness, data quantities and resource heterogeneity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synthetic datasets, not comparable to real world scenarios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Scale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impact of poisoning and backdooring on large scale FL from a systems perspective.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attack efficiency is affected by resource heterogeneity in a FL environment for example attack using faster data parties vs slower ones (async FL).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the number of malicious data parties affect the attack efficiency.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training hyper-parameters impact the overall attack efficiency for example batch size and learning rate.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the FL system design affects attack efficiency for example number of clients selected per round.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distribution (non-IID ness) impacts the attack.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quantity impacts the overall attack efficiency.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Impact of the attack timing.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attack efficiency with a combination of above factors.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observations propose a mitigating method to prevent attacks.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Resource Heterogeneity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03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 is composed of wide range heterogeneous resources.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async setting faster resources have higher impact on the global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faster clients contribute more to global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poisoning or backdooring using the faster data parties may result in better overall attack efficiency.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Number of Malicious data parties	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attack efficiency is also correlated with the number of malicious data parties.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higher the number of malicious data parties the more impactful is the attack efficiency.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Training Hyperparameters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training hyper-parameters are critical for a machine learning model performance.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impact of hyperparameters (batch size and learning rate) may result in different attack efficiency.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Smaller batch size and smaller learning rate may have higher impact of attack.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System Design 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parameters: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selection policy may also impact the overall attack efficiency.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synchronous FL, unbounded asynchronous and bounded asynchronous may have a different impacts on overall attack efficiency.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clients selected per round.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Percentage of classes being poisoned.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全屏显示(16:9)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Federated Learning Security</vt:lpstr>
      <vt:lpstr>Motivation</vt:lpstr>
      <vt:lpstr>Related works</vt:lpstr>
      <vt:lpstr>Limits of Related Works</vt:lpstr>
      <vt:lpstr>Objective</vt:lpstr>
      <vt:lpstr>Resource Heterogeneity </vt:lpstr>
      <vt:lpstr>Impact of Number of Malicious data parties </vt:lpstr>
      <vt:lpstr>Impact of Training Hyperparameters</vt:lpstr>
      <vt:lpstr>Impact of System Design </vt:lpstr>
      <vt:lpstr>Impact of Data quantity and Quality</vt:lpstr>
      <vt:lpstr>Label Poisoning - Cifar10 - # of Clients Poisoned</vt:lpstr>
      <vt:lpstr>Label Poisoning - Cifar10 - # of Clients Poisoned </vt:lpstr>
      <vt:lpstr>Attack timing</vt:lpstr>
      <vt:lpstr>Backdooring</vt:lpstr>
      <vt:lpstr>Accuracy Over Rounds (distributed LEAF)</vt:lpstr>
      <vt:lpstr>Attack Success Rate (distributed LEAF) </vt:lpstr>
      <vt:lpstr>Features of the developed tool</vt:lpstr>
      <vt:lpstr>Key Observations from Related Works</vt:lpstr>
      <vt:lpstr>Corresponding To Do List (Prioritized)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 Security</dc:title>
  <dc:creator>Dai Zhengge</dc:creator>
  <cp:lastModifiedBy>Dai Zhengge</cp:lastModifiedBy>
  <cp:revision>1</cp:revision>
  <dcterms:modified xsi:type="dcterms:W3CDTF">2020-01-19T03:39:04Z</dcterms:modified>
</cp:coreProperties>
</file>