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77F2-797F-4BB3-BC1E-6A9B428D0B5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71C9-CBB2-4B06-A247-9E5AC0571D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0"/>
            <a:ext cx="777686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Vue.js </a:t>
            </a:r>
            <a:r>
              <a:rPr lang="zh-CN" altLang="en-US" sz="2800" dirty="0"/>
              <a:t>是用于构建交互式的 </a:t>
            </a:r>
            <a:r>
              <a:rPr lang="en-US" altLang="zh-CN" sz="2800" dirty="0"/>
              <a:t>Web </a:t>
            </a:r>
            <a:r>
              <a:rPr lang="zh-CN" altLang="en-US" sz="2800" dirty="0"/>
              <a:t>界面的库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具有简单、灵活的 </a:t>
            </a:r>
            <a:r>
              <a:rPr lang="en-US" altLang="zh-CN" sz="2800" dirty="0"/>
              <a:t>API(</a:t>
            </a:r>
            <a:r>
              <a:rPr lang="zh-CN" altLang="en-US" sz="2800" dirty="0"/>
              <a:t>应用程序接口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把</a:t>
            </a:r>
            <a:r>
              <a:rPr lang="en-US" altLang="zh-CN" sz="2800" dirty="0" err="1"/>
              <a:t>dom</a:t>
            </a:r>
            <a:r>
              <a:rPr lang="zh-CN" altLang="en-US" sz="2800" dirty="0"/>
              <a:t>操作抽象出来改成了指令和过滤器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参考了</a:t>
            </a:r>
            <a:r>
              <a:rPr lang="en-US" altLang="zh-CN" sz="2800" dirty="0"/>
              <a:t>angular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的一些方法相比其他的框架</a:t>
            </a:r>
            <a:r>
              <a:rPr lang="en-US" altLang="zh-CN" sz="2800" dirty="0"/>
              <a:t>Vue.js </a:t>
            </a:r>
            <a:r>
              <a:rPr lang="zh-CN" altLang="en-US" sz="2800" dirty="0"/>
              <a:t>更容易上手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vuejs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特点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</a:rPr>
              <a:t>简洁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</a:rPr>
              <a:t>双向数据绑定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3.</a:t>
            </a:r>
            <a:r>
              <a:rPr lang="zh-CN" altLang="en-US" sz="2800" dirty="0">
                <a:solidFill>
                  <a:srgbClr val="FF0000"/>
                </a:solidFill>
              </a:rPr>
              <a:t>快速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4.</a:t>
            </a:r>
            <a:r>
              <a:rPr lang="zh-CN" altLang="en-US" sz="2800" dirty="0">
                <a:solidFill>
                  <a:srgbClr val="FF0000"/>
                </a:solidFill>
              </a:rPr>
              <a:t>轻量无依赖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&lt;body&gt;</a:t>
            </a:r>
          </a:p>
          <a:p>
            <a:r>
              <a:rPr lang="en-US" altLang="zh-CN" sz="2000" dirty="0"/>
              <a:t>        &lt;div id="app"&gt;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           &lt;!-- 3. my-component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只能在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#app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下使用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--&gt;</a:t>
            </a:r>
          </a:p>
          <a:p>
            <a:r>
              <a:rPr lang="en-US" altLang="zh-CN" sz="2000" dirty="0"/>
              <a:t>            &lt;my-component&gt;&lt;/my-component&gt;</a:t>
            </a:r>
          </a:p>
          <a:p>
            <a:r>
              <a:rPr lang="en-US" altLang="zh-CN" sz="2000" dirty="0"/>
              <a:t>        &lt;/div&gt;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&lt;/body&gt;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	&lt;</a:t>
            </a:r>
            <a:r>
              <a:rPr lang="en-US" altLang="zh-CN" sz="2000" dirty="0"/>
              <a:t>script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/vue.js"&gt;&lt;/script&gt;</a:t>
            </a:r>
          </a:p>
          <a:p>
            <a:r>
              <a:rPr lang="en-US" altLang="zh-CN" sz="2000" dirty="0"/>
              <a:t>    &lt;script&gt;</a:t>
            </a:r>
          </a:p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 1.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创建一个组件构造器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Vue.extend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            template: '&lt;div&gt;This is my first component!&lt;/div&gt;'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 smtClean="0"/>
              <a:t>})</a:t>
            </a:r>
            <a:r>
              <a:rPr lang="zh-CN" altLang="en-US" sz="2000" dirty="0" smtClean="0"/>
              <a:t>        </a:t>
            </a:r>
            <a:endParaRPr lang="zh-CN" altLang="en-US" sz="2000" dirty="0"/>
          </a:p>
          <a:p>
            <a:r>
              <a:rPr lang="en-US" altLang="zh-CN" sz="2000" dirty="0"/>
              <a:t>        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            el: '#app',</a:t>
            </a:r>
          </a:p>
          <a:p>
            <a:r>
              <a:rPr lang="en-US" altLang="zh-CN" sz="2000" dirty="0"/>
              <a:t>            components: {</a:t>
            </a:r>
          </a:p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               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 2.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将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myComponent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组件注册到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Vue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实例下</a:t>
            </a:r>
          </a:p>
          <a:p>
            <a:r>
              <a:rPr lang="en-US" altLang="zh-CN" sz="2000" dirty="0"/>
              <a:t>                'my-component' : </a:t>
            </a:r>
            <a:r>
              <a:rPr lang="en-US" altLang="zh-CN" sz="2000" dirty="0" err="1"/>
              <a:t>myComponent</a:t>
            </a:r>
            <a:endParaRPr lang="en-US" altLang="zh-CN" sz="2000" dirty="0"/>
          </a:p>
          <a:p>
            <a:r>
              <a:rPr lang="zh-CN" altLang="en-US" sz="2000" dirty="0"/>
              <a:t>            </a:t>
            </a:r>
            <a:r>
              <a:rPr lang="en-US" altLang="zh-CN" sz="2000" dirty="0"/>
              <a:t>}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});</a:t>
            </a:r>
          </a:p>
          <a:p>
            <a:r>
              <a:rPr lang="en-US" altLang="zh-CN" sz="2000" dirty="0"/>
              <a:t>    &lt;/script&gt;</a:t>
            </a:r>
          </a:p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&lt;!--//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由于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my-component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组件是注册在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#app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元素对应的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Vue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实例下的，所以它不能在其它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Vue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实例下使用。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--&gt;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548680"/>
            <a:ext cx="6912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&lt;body&gt;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/>
              <a:t>div id="app"&gt;</a:t>
            </a:r>
          </a:p>
          <a:p>
            <a:r>
              <a:rPr lang="en-US" altLang="zh-CN" dirty="0" smtClean="0"/>
              <a:t>		&lt;</a:t>
            </a:r>
            <a:r>
              <a:rPr lang="en-US" altLang="zh-CN" dirty="0"/>
              <a:t>parent-component&gt;&lt;/parent-component&gt;</a:t>
            </a:r>
          </a:p>
          <a:p>
            <a:r>
              <a:rPr lang="en-US" altLang="zh-CN" dirty="0" smtClean="0"/>
              <a:t>	&lt;/</a:t>
            </a:r>
            <a:r>
              <a:rPr lang="en-US" altLang="zh-CN" dirty="0"/>
              <a:t>div&gt;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56686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Child = </a:t>
            </a:r>
            <a:r>
              <a:rPr lang="en-US" altLang="zh-CN" dirty="0" err="1"/>
              <a:t>Vue.extend</a:t>
            </a:r>
            <a:r>
              <a:rPr lang="en-US" altLang="zh-CN" dirty="0"/>
              <a:t>({</a:t>
            </a:r>
          </a:p>
          <a:p>
            <a:r>
              <a:rPr lang="en-US" altLang="zh-CN" dirty="0" smtClean="0"/>
              <a:t>		template</a:t>
            </a:r>
            <a:r>
              <a:rPr lang="en-US" altLang="zh-CN" dirty="0"/>
              <a:t>: '&lt;p&gt;This is a child component!&lt;/p&gt;'</a:t>
            </a:r>
          </a:p>
          <a:p>
            <a:r>
              <a:rPr lang="en-US" altLang="zh-CN" dirty="0" smtClean="0"/>
              <a:t>	})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Parent = </a:t>
            </a:r>
            <a:r>
              <a:rPr lang="en-US" altLang="zh-CN" dirty="0" err="1"/>
              <a:t>Vue.extend</a:t>
            </a:r>
            <a:r>
              <a:rPr lang="en-US" altLang="zh-CN" dirty="0"/>
              <a:t>({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Parent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组件内使用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&lt;child-component&gt;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标签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template</a:t>
            </a:r>
            <a:r>
              <a:rPr lang="en-US" altLang="zh-CN" dirty="0"/>
              <a:t>: '&lt;p&gt;This is a Parent component&lt;/p&gt;&lt;child-component&gt;&lt;/child-component&gt;',</a:t>
            </a:r>
          </a:p>
          <a:p>
            <a:r>
              <a:rPr lang="en-US" altLang="zh-CN" dirty="0" smtClean="0"/>
              <a:t>		components</a:t>
            </a:r>
            <a:r>
              <a:rPr lang="en-US" altLang="zh-CN" dirty="0"/>
              <a:t>: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局部注册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Child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组件，该组件只能在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Parent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组件内使用</a:t>
            </a:r>
          </a:p>
          <a:p>
            <a:r>
              <a:rPr lang="en-US" altLang="zh-CN" dirty="0" smtClean="0"/>
              <a:t>			'child-component</a:t>
            </a:r>
            <a:r>
              <a:rPr lang="en-US" altLang="zh-CN" dirty="0"/>
              <a:t>': Child</a:t>
            </a:r>
          </a:p>
          <a:p>
            <a:r>
              <a:rPr lang="en-US" altLang="zh-CN" dirty="0" smtClean="0"/>
              <a:t>		}</a:t>
            </a:r>
            <a:endParaRPr lang="en-US" altLang="zh-CN" dirty="0"/>
          </a:p>
          <a:p>
            <a:r>
              <a:rPr lang="en-US" altLang="zh-CN" dirty="0" smtClean="0"/>
              <a:t>	})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全局注册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Parent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组件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Vue.component</a:t>
            </a:r>
            <a:r>
              <a:rPr lang="en-US" altLang="zh-CN" dirty="0"/>
              <a:t>('parent-component', Parent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 smtClean="0"/>
              <a:t>	new </a:t>
            </a:r>
            <a:r>
              <a:rPr lang="en-US" altLang="zh-CN" dirty="0" err="1"/>
              <a:t>Vue</a:t>
            </a:r>
            <a:r>
              <a:rPr lang="en-US" altLang="zh-CN" dirty="0"/>
              <a:t>({</a:t>
            </a:r>
          </a:p>
          <a:p>
            <a:r>
              <a:rPr lang="en-US" altLang="zh-CN" dirty="0" smtClean="0"/>
              <a:t>		el</a:t>
            </a:r>
            <a:r>
              <a:rPr lang="en-US" altLang="zh-CN" dirty="0"/>
              <a:t>: '#app'</a:t>
            </a:r>
          </a:p>
          <a:p>
            <a:r>
              <a:rPr lang="en-US" altLang="zh-CN" dirty="0" smtClean="0"/>
              <a:t>	})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什么</a:t>
            </a:r>
            <a:r>
              <a:rPr lang="zh-CN" altLang="en-US" dirty="0"/>
              <a:t>是父子组件？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          在</a:t>
            </a:r>
            <a:r>
              <a:rPr lang="zh-CN" altLang="en-US" dirty="0">
                <a:solidFill>
                  <a:srgbClr val="FF0000"/>
                </a:solidFill>
              </a:rPr>
              <a:t>组件中定义并使用其他组件，这就构成了父子组件的</a:t>
            </a:r>
            <a:r>
              <a:rPr lang="zh-CN" altLang="en-US" dirty="0" smtClean="0">
                <a:solidFill>
                  <a:srgbClr val="FF0000"/>
                </a:solidFill>
              </a:rPr>
              <a:t>关系。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//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Child = </a:t>
            </a:r>
            <a:r>
              <a:rPr lang="en-US" altLang="zh-CN" sz="2400" dirty="0" err="1"/>
              <a:t>Vue.extend</a:t>
            </a:r>
            <a:r>
              <a:rPr lang="en-US" altLang="zh-CN" sz="2400" dirty="0" smtClean="0"/>
              <a:t>(...)           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定义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一了个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Child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组件构造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器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2400" dirty="0"/>
          </a:p>
          <a:p>
            <a:r>
              <a:rPr lang="en-US" altLang="zh-CN" sz="2400" dirty="0" smtClean="0"/>
              <a:t>	//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Parent = </a:t>
            </a:r>
            <a:r>
              <a:rPr lang="en-US" altLang="zh-CN" sz="2400" dirty="0" err="1"/>
              <a:t>Vue.extend</a:t>
            </a:r>
            <a:r>
              <a:rPr lang="en-US" altLang="zh-CN" sz="2400" dirty="0" smtClean="0"/>
              <a:t>(...)         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定义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Parent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组件构造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器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2400" dirty="0"/>
          </a:p>
          <a:p>
            <a:r>
              <a:rPr lang="en-US" altLang="zh-CN" sz="2400" dirty="0" smtClean="0"/>
              <a:t>                  //</a:t>
            </a:r>
            <a:r>
              <a:rPr lang="en-US" altLang="zh-CN" sz="2400" dirty="0"/>
              <a:t>components: { 'child-component': Child }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                  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将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Child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组件注册到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Parent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组件，并将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Child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组件的标签设置为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child-component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2400" dirty="0"/>
          </a:p>
          <a:p>
            <a:r>
              <a:rPr lang="en-US" altLang="zh-CN" sz="2400" dirty="0" smtClean="0"/>
              <a:t>             //</a:t>
            </a:r>
            <a:r>
              <a:rPr lang="en-US" altLang="zh-CN" sz="2400" dirty="0"/>
              <a:t>template </a:t>
            </a:r>
            <a:r>
              <a:rPr lang="en-US" altLang="zh-CN" sz="2400" dirty="0" smtClean="0"/>
              <a:t>:‘&lt;</a:t>
            </a:r>
            <a:r>
              <a:rPr lang="en-US" altLang="zh-CN" sz="2400" dirty="0"/>
              <a:t>p&gt;This is a Parent component&lt;/p&gt;&lt;child-component&gt;&lt;/child-component</a:t>
            </a:r>
            <a:r>
              <a:rPr lang="en-US" altLang="zh-CN" sz="2400" dirty="0" smtClean="0"/>
              <a:t>&gt;’</a:t>
            </a:r>
            <a:r>
              <a:rPr lang="zh-CN" altLang="en-US" sz="2400" dirty="0" smtClean="0"/>
              <a:t>，                                       </a:t>
            </a:r>
            <a:r>
              <a:rPr lang="en-US" altLang="zh-CN" sz="2400" dirty="0" smtClean="0"/>
              <a:t>	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Parent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组件内以标签的形式使用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Child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2400" dirty="0"/>
          </a:p>
          <a:p>
            <a:r>
              <a:rPr lang="en-US" altLang="zh-CN" sz="2400" dirty="0" smtClean="0"/>
              <a:t>	//</a:t>
            </a:r>
            <a:r>
              <a:rPr lang="en-US" altLang="zh-CN" sz="2400" dirty="0" err="1"/>
              <a:t>Vue.component</a:t>
            </a:r>
            <a:r>
              <a:rPr lang="en-US" altLang="zh-CN" sz="2400" dirty="0"/>
              <a:t>('parent-component', Parent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全局注册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Parent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组件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            //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在页面中使用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&lt;parent-component&gt;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标签渲染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Parent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组件的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容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，同时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Child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组件的内容也被渲染出来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-387424"/>
            <a:ext cx="6048672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sz="2400" dirty="0"/>
              <a:t>&lt;body&gt;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p&gt;</a:t>
            </a:r>
            <a:r>
              <a:rPr lang="zh-CN" altLang="en-US" sz="2400" dirty="0"/>
              <a:t>修改输入框的值，查看效果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&lt;/</a:t>
            </a:r>
            <a:r>
              <a:rPr lang="en-US" altLang="zh-CN" sz="2400" dirty="0"/>
              <a:t>p&gt;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div id="app"&gt;</a:t>
            </a:r>
          </a:p>
          <a:p>
            <a:r>
              <a:rPr lang="en-US" altLang="zh-CN" sz="2400" dirty="0" smtClean="0"/>
              <a:t>		&lt;</a:t>
            </a:r>
            <a:r>
              <a:rPr lang="en-US" altLang="zh-CN" sz="2400" dirty="0"/>
              <a:t>p&gt;{{ message }}&lt;/p&gt;</a:t>
            </a:r>
          </a:p>
          <a:p>
            <a:r>
              <a:rPr lang="en-US" altLang="zh-CN" sz="2400" dirty="0" smtClean="0"/>
              <a:t>		&lt;</a:t>
            </a:r>
            <a:r>
              <a:rPr lang="en-US" altLang="zh-CN" sz="2400" dirty="0"/>
              <a:t>input v-model="message"&gt;</a:t>
            </a:r>
          </a:p>
          <a:p>
            <a:r>
              <a:rPr lang="en-US" altLang="zh-CN" sz="2400" dirty="0" smtClean="0"/>
              <a:t>	&lt;/</a:t>
            </a:r>
            <a:r>
              <a:rPr lang="en-US" altLang="zh-CN" sz="2400" dirty="0"/>
              <a:t>div&gt;</a:t>
            </a:r>
          </a:p>
          <a:p>
            <a:r>
              <a:rPr lang="en-US" altLang="zh-CN" sz="2400" dirty="0"/>
              <a:t>&lt;/body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/>
              <a:t>&lt;script&gt;</a:t>
            </a:r>
          </a:p>
          <a:p>
            <a:r>
              <a:rPr lang="en-US" altLang="zh-CN" sz="2400" dirty="0" smtClean="0"/>
              <a:t>	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</a:p>
          <a:p>
            <a:r>
              <a:rPr lang="en-US" altLang="zh-CN" sz="2400" dirty="0" smtClean="0"/>
              <a:t>		el</a:t>
            </a:r>
            <a:r>
              <a:rPr lang="en-US" altLang="zh-CN" sz="2400" dirty="0"/>
              <a:t>: 'div',</a:t>
            </a:r>
          </a:p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		//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挂载元素节点</a:t>
            </a:r>
          </a:p>
          <a:p>
            <a:r>
              <a:rPr lang="en-US" altLang="zh-CN" sz="2400" dirty="0" smtClean="0"/>
              <a:t>		data</a:t>
            </a:r>
            <a:r>
              <a:rPr lang="en-US" altLang="zh-CN" sz="2400" dirty="0"/>
              <a:t>: {</a:t>
            </a:r>
          </a:p>
          <a:p>
            <a:r>
              <a:rPr lang="en-US" altLang="zh-CN" sz="2400" dirty="0" smtClean="0"/>
              <a:t>			message</a:t>
            </a:r>
            <a:r>
              <a:rPr lang="en-US" altLang="zh-CN" sz="2400" dirty="0"/>
              <a:t>: 'Hello World!'</a:t>
            </a:r>
          </a:p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				//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数据绑定</a:t>
            </a:r>
          </a:p>
          <a:p>
            <a:r>
              <a:rPr lang="en-US" altLang="zh-CN" sz="2400" dirty="0" smtClean="0"/>
              <a:t>		}</a:t>
            </a:r>
            <a:endParaRPr lang="en-US" altLang="zh-CN" sz="2400" dirty="0"/>
          </a:p>
          <a:p>
            <a:r>
              <a:rPr lang="en-US" altLang="zh-CN" sz="2400" dirty="0" smtClean="0"/>
              <a:t>	});</a:t>
            </a:r>
            <a:endParaRPr lang="en-US" altLang="zh-CN" sz="2400" dirty="0"/>
          </a:p>
          <a:p>
            <a:r>
              <a:rPr lang="en-US" altLang="zh-CN" sz="2400" dirty="0"/>
              <a:t>&lt;/script&gt;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738031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dirty="0"/>
              <a:t>&lt;body&gt;</a:t>
            </a:r>
          </a:p>
          <a:p>
            <a:r>
              <a:rPr lang="en-US" altLang="zh-CN" sz="1900" dirty="0" smtClean="0"/>
              <a:t>	&lt;</a:t>
            </a:r>
            <a:r>
              <a:rPr lang="en-US" altLang="zh-CN" sz="1900" dirty="0"/>
              <a:t>div id="app"&gt;</a:t>
            </a:r>
          </a:p>
          <a:p>
            <a:r>
              <a:rPr lang="en-US" altLang="zh-CN" sz="1900" dirty="0" smtClean="0"/>
              <a:t>		&lt;</a:t>
            </a:r>
            <a:r>
              <a:rPr lang="en-US" altLang="zh-CN" sz="1900" dirty="0" err="1"/>
              <a:t>ul</a:t>
            </a:r>
            <a:r>
              <a:rPr lang="en-US" altLang="zh-CN" sz="1900" dirty="0"/>
              <a:t>&gt;</a:t>
            </a:r>
          </a:p>
          <a:p>
            <a:r>
              <a:rPr lang="it-IT" altLang="zh-CN" sz="1900" dirty="0" smtClean="0"/>
              <a:t>			&lt;</a:t>
            </a:r>
            <a:r>
              <a:rPr lang="it-IT" altLang="zh-CN" sz="1900" dirty="0"/>
              <a:t>li v-for="todo in todos"&gt;</a:t>
            </a:r>
          </a:p>
          <a:p>
            <a:r>
              <a:rPr lang="en-US" altLang="zh-CN" sz="1900" dirty="0" smtClean="0"/>
              <a:t>				{{ </a:t>
            </a:r>
            <a:r>
              <a:rPr lang="en-US" altLang="zh-CN" sz="1900" dirty="0" err="1"/>
              <a:t>todo.textd</a:t>
            </a:r>
            <a:r>
              <a:rPr lang="en-US" altLang="zh-CN" sz="1900" dirty="0"/>
              <a:t> }}</a:t>
            </a:r>
          </a:p>
          <a:p>
            <a:r>
              <a:rPr lang="en-US" altLang="zh-CN" sz="1900" dirty="0" smtClean="0"/>
              <a:t>			&lt;/</a:t>
            </a:r>
            <a:r>
              <a:rPr lang="en-US" altLang="zh-CN" sz="1900" dirty="0" err="1"/>
              <a:t>li</a:t>
            </a:r>
            <a:r>
              <a:rPr lang="en-US" altLang="zh-CN" sz="1900" dirty="0"/>
              <a:t>&gt;</a:t>
            </a:r>
          </a:p>
          <a:p>
            <a:r>
              <a:rPr lang="en-US" altLang="zh-CN" sz="1900" dirty="0" smtClean="0"/>
              <a:t>		&lt;/</a:t>
            </a:r>
            <a:r>
              <a:rPr lang="en-US" altLang="zh-CN" sz="1900" dirty="0" err="1"/>
              <a:t>ul</a:t>
            </a:r>
            <a:r>
              <a:rPr lang="en-US" altLang="zh-CN" sz="1900" dirty="0"/>
              <a:t>&gt;</a:t>
            </a:r>
          </a:p>
          <a:p>
            <a:r>
              <a:rPr lang="en-US" altLang="zh-CN" sz="1900" dirty="0" smtClean="0"/>
              <a:t>	&lt;/</a:t>
            </a:r>
            <a:r>
              <a:rPr lang="en-US" altLang="zh-CN" sz="1900" dirty="0"/>
              <a:t>div&gt;</a:t>
            </a:r>
          </a:p>
          <a:p>
            <a:r>
              <a:rPr lang="en-US" altLang="zh-CN" sz="1900" dirty="0" smtClean="0"/>
              <a:t>	&lt;</a:t>
            </a:r>
            <a:r>
              <a:rPr lang="en-US" altLang="zh-CN" sz="1900" dirty="0"/>
              <a:t>script&gt;</a:t>
            </a:r>
          </a:p>
          <a:p>
            <a:r>
              <a:rPr lang="en-US" altLang="zh-CN" sz="1900" dirty="0" smtClean="0"/>
              <a:t>		new </a:t>
            </a:r>
            <a:r>
              <a:rPr lang="en-US" altLang="zh-CN" sz="1900" dirty="0" err="1"/>
              <a:t>Vue</a:t>
            </a:r>
            <a:r>
              <a:rPr lang="en-US" altLang="zh-CN" sz="1900" dirty="0"/>
              <a:t>({</a:t>
            </a:r>
          </a:p>
          <a:p>
            <a:r>
              <a:rPr lang="en-US" altLang="zh-CN" sz="1900" dirty="0" smtClean="0"/>
              <a:t>			el</a:t>
            </a:r>
            <a:r>
              <a:rPr lang="en-US" altLang="zh-CN" sz="1900" dirty="0"/>
              <a:t>: '#app',</a:t>
            </a:r>
          </a:p>
          <a:p>
            <a:r>
              <a:rPr lang="en-US" altLang="zh-CN" sz="1900" dirty="0" smtClean="0"/>
              <a:t>			data</a:t>
            </a:r>
            <a:r>
              <a:rPr lang="en-US" altLang="zh-CN" sz="1900" dirty="0"/>
              <a:t>: {</a:t>
            </a:r>
          </a:p>
          <a:p>
            <a:r>
              <a:rPr lang="en-US" altLang="zh-CN" sz="1900" dirty="0" smtClean="0"/>
              <a:t>				</a:t>
            </a:r>
            <a:r>
              <a:rPr lang="en-US" altLang="zh-CN" sz="1900" dirty="0" err="1" smtClean="0"/>
              <a:t>todos</a:t>
            </a:r>
            <a:r>
              <a:rPr lang="en-US" altLang="zh-CN" sz="1900" dirty="0"/>
              <a:t>: [{</a:t>
            </a:r>
          </a:p>
          <a:p>
            <a:r>
              <a:rPr lang="en-US" altLang="zh-CN" sz="1900" dirty="0" smtClean="0"/>
              <a:t>					</a:t>
            </a:r>
            <a:r>
              <a:rPr lang="en-US" altLang="zh-CN" sz="1900" dirty="0" err="1" smtClean="0"/>
              <a:t>textd</a:t>
            </a:r>
            <a:r>
              <a:rPr lang="en-US" altLang="zh-CN" sz="1900" dirty="0"/>
              <a:t>: 'Learn JavaScript'</a:t>
            </a:r>
          </a:p>
          <a:p>
            <a:r>
              <a:rPr lang="en-US" altLang="zh-CN" sz="1900" dirty="0" smtClean="0"/>
              <a:t>				}, </a:t>
            </a:r>
            <a:r>
              <a:rPr lang="en-US" altLang="zh-CN" sz="1900" dirty="0"/>
              <a:t>{</a:t>
            </a:r>
          </a:p>
          <a:p>
            <a:r>
              <a:rPr lang="en-US" altLang="zh-CN" sz="1900" dirty="0" smtClean="0"/>
              <a:t>					</a:t>
            </a:r>
            <a:r>
              <a:rPr lang="en-US" altLang="zh-CN" sz="1900" dirty="0" err="1" smtClean="0"/>
              <a:t>textd</a:t>
            </a:r>
            <a:r>
              <a:rPr lang="en-US" altLang="zh-CN" sz="1900" dirty="0"/>
              <a:t>: 'Learn Vue.js'</a:t>
            </a:r>
          </a:p>
          <a:p>
            <a:r>
              <a:rPr lang="en-US" altLang="zh-CN" sz="1900" dirty="0" smtClean="0"/>
              <a:t>				}, </a:t>
            </a:r>
            <a:r>
              <a:rPr lang="en-US" altLang="zh-CN" sz="1900" dirty="0"/>
              <a:t>{</a:t>
            </a:r>
          </a:p>
          <a:p>
            <a:r>
              <a:rPr lang="en-US" altLang="zh-CN" sz="1900" dirty="0" smtClean="0"/>
              <a:t>					</a:t>
            </a:r>
            <a:r>
              <a:rPr lang="en-US" altLang="zh-CN" sz="1900" dirty="0" err="1" smtClean="0"/>
              <a:t>textd</a:t>
            </a:r>
            <a:r>
              <a:rPr lang="en-US" altLang="zh-CN" sz="1900" dirty="0"/>
              <a:t>: 'Build Something Awesome'</a:t>
            </a:r>
          </a:p>
          <a:p>
            <a:r>
              <a:rPr lang="en-US" altLang="zh-CN" sz="1900" dirty="0" smtClean="0"/>
              <a:t>					}]</a:t>
            </a:r>
            <a:endParaRPr lang="en-US" altLang="zh-CN" sz="1900" dirty="0"/>
          </a:p>
          <a:p>
            <a:r>
              <a:rPr lang="en-US" altLang="zh-CN" sz="1900" dirty="0" smtClean="0"/>
              <a:t>			}</a:t>
            </a:r>
            <a:endParaRPr lang="en-US" altLang="zh-CN" sz="1900" dirty="0"/>
          </a:p>
          <a:p>
            <a:r>
              <a:rPr lang="en-US" altLang="zh-CN" sz="1900" dirty="0" smtClean="0"/>
              <a:t>		})</a:t>
            </a:r>
            <a:endParaRPr lang="en-US" altLang="zh-CN" sz="1900" dirty="0"/>
          </a:p>
          <a:p>
            <a:r>
              <a:rPr lang="en-US" altLang="zh-CN" sz="1900" dirty="0" smtClean="0"/>
              <a:t>	&lt;/</a:t>
            </a:r>
            <a:r>
              <a:rPr lang="en-US" altLang="zh-CN" sz="1900" dirty="0"/>
              <a:t>script&gt;</a:t>
            </a:r>
          </a:p>
          <a:p>
            <a:r>
              <a:rPr lang="en-US" altLang="zh-CN" sz="1900" dirty="0"/>
              <a:t>&lt;/body&gt;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组件系统</a:t>
            </a:r>
            <a:r>
              <a:rPr lang="zh-CN" altLang="en-US" sz="2400" dirty="0"/>
              <a:t>是</a:t>
            </a:r>
            <a:r>
              <a:rPr lang="en-US" altLang="zh-CN" sz="2400" dirty="0"/>
              <a:t>vue.js</a:t>
            </a:r>
            <a:r>
              <a:rPr lang="zh-CN" altLang="en-US" sz="2400" dirty="0"/>
              <a:t>其中一个重要的概念，</a:t>
            </a:r>
          </a:p>
          <a:p>
            <a:r>
              <a:rPr lang="zh-CN" altLang="en-US" sz="2400" dirty="0"/>
              <a:t>它提供了一种抽象让我们可以使用独立可复用的小组件，任意类型的应用都可以抽象为组建树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组件是可以扩展</a:t>
            </a:r>
            <a:r>
              <a:rPr lang="en-US" altLang="zh-CN" sz="2400" dirty="0">
                <a:solidFill>
                  <a:srgbClr val="FF0000"/>
                </a:solidFill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</a:rPr>
              <a:t>元素，封装可重用的代码，也可以将组件看作自定义的</a:t>
            </a:r>
            <a:r>
              <a:rPr lang="en-US" altLang="zh-CN" sz="2400" dirty="0">
                <a:solidFill>
                  <a:srgbClr val="FF0000"/>
                </a:solidFill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</a:rPr>
              <a:t>元素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sz="2400" dirty="0"/>
          </a:p>
          <a:p>
            <a:r>
              <a:rPr lang="zh-CN" altLang="en-US" sz="2400" dirty="0"/>
              <a:t>组件的使用分为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1 </a:t>
            </a:r>
            <a:r>
              <a:rPr lang="zh-CN" altLang="en-US" sz="2400" dirty="0">
                <a:solidFill>
                  <a:srgbClr val="FF0000"/>
                </a:solidFill>
              </a:rPr>
              <a:t>创建组件构造器 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vue.extend</a:t>
            </a:r>
            <a:r>
              <a:rPr lang="zh-CN" altLang="en-US" sz="2400" dirty="0" smtClean="0">
                <a:solidFill>
                  <a:srgbClr val="FF0000"/>
                </a:solidFill>
              </a:rPr>
              <a:t>（）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2 </a:t>
            </a:r>
            <a:r>
              <a:rPr lang="zh-CN" altLang="en-US" sz="2400" dirty="0">
                <a:solidFill>
                  <a:srgbClr val="FF0000"/>
                </a:solidFill>
              </a:rPr>
              <a:t>注册</a:t>
            </a:r>
            <a:r>
              <a:rPr lang="zh-CN" altLang="en-US" sz="2400" dirty="0" smtClean="0">
                <a:solidFill>
                  <a:srgbClr val="FF0000"/>
                </a:solidFill>
              </a:rPr>
              <a:t>组件       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vue.component</a:t>
            </a:r>
            <a:r>
              <a:rPr lang="zh-CN" altLang="en-US" sz="2400" dirty="0" smtClean="0">
                <a:solidFill>
                  <a:srgbClr val="FF0000"/>
                </a:solidFill>
              </a:rPr>
              <a:t>（）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使用组件  在</a:t>
            </a:r>
            <a:r>
              <a:rPr lang="en-US" altLang="zh-CN" sz="2400" dirty="0" err="1">
                <a:solidFill>
                  <a:srgbClr val="FF0000"/>
                </a:solidFill>
              </a:rPr>
              <a:t>vue</a:t>
            </a:r>
            <a:r>
              <a:rPr lang="zh-CN" altLang="en-US" sz="2400" dirty="0">
                <a:solidFill>
                  <a:srgbClr val="FF0000"/>
                </a:solidFill>
              </a:rPr>
              <a:t>的作用范围</a:t>
            </a:r>
            <a:r>
              <a:rPr lang="zh-CN" altLang="en-US" sz="2400" dirty="0" smtClean="0">
                <a:solidFill>
                  <a:srgbClr val="FF0000"/>
                </a:solidFill>
              </a:rPr>
              <a:t>内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2400" dirty="0"/>
          </a:p>
          <a:p>
            <a:r>
              <a:rPr lang="zh-CN" altLang="en-US" sz="2400" dirty="0"/>
              <a:t>组件应该</a:t>
            </a:r>
            <a:r>
              <a:rPr lang="zh-CN" altLang="en-US" sz="2400" dirty="0">
                <a:solidFill>
                  <a:srgbClr val="FF0000"/>
                </a:solidFill>
              </a:rPr>
              <a:t>挂载某个</a:t>
            </a:r>
            <a:r>
              <a:rPr lang="en-US" altLang="zh-CN" sz="2400" dirty="0" err="1">
                <a:solidFill>
                  <a:srgbClr val="FF0000"/>
                </a:solidFill>
              </a:rPr>
              <a:t>vue</a:t>
            </a:r>
            <a:r>
              <a:rPr lang="zh-CN" altLang="en-US" sz="2400" dirty="0">
                <a:solidFill>
                  <a:srgbClr val="FF0000"/>
                </a:solidFill>
              </a:rPr>
              <a:t>实例下</a:t>
            </a:r>
            <a:r>
              <a:rPr lang="en-US" altLang="zh-CN" sz="2400" dirty="0"/>
              <a:t>.</a:t>
            </a:r>
            <a:r>
              <a:rPr lang="zh-CN" altLang="en-US" sz="2400" dirty="0"/>
              <a:t>否则它不会生效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component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外</a:t>
            </a:r>
            <a:r>
              <a:rPr lang="zh-CN" altLang="en-US" sz="2400" dirty="0"/>
              <a:t>就是全局注册在</a:t>
            </a:r>
            <a:r>
              <a:rPr lang="en-US" altLang="zh-CN" sz="2400" dirty="0" err="1"/>
              <a:t>vue</a:t>
            </a:r>
            <a:r>
              <a:rPr lang="zh-CN" altLang="en-US" sz="2400" dirty="0"/>
              <a:t>里就是</a:t>
            </a:r>
            <a:r>
              <a:rPr lang="zh-CN" altLang="en-US" sz="2400" dirty="0" smtClean="0"/>
              <a:t>局部注册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/>
              <a:t>el:</a:t>
            </a:r>
            <a:r>
              <a:rPr lang="zh-CN" altLang="en-US" sz="2400" dirty="0"/>
              <a:t>为实例提供挂载元素。值可以是 </a:t>
            </a:r>
            <a:r>
              <a:rPr lang="en-US" altLang="zh-CN" sz="2400" dirty="0"/>
              <a:t>CSS </a:t>
            </a:r>
            <a:r>
              <a:rPr lang="zh-CN" altLang="en-US" sz="2400" dirty="0"/>
              <a:t>选择符，或实际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元素，或返回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元素的函数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404664"/>
            <a:ext cx="7380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&lt;div id="app"&gt;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&lt;!-- 3. #app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是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Vue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实例挂载的元素，应该在挂载元素范围内使用组件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--&gt;</a:t>
            </a:r>
          </a:p>
          <a:p>
            <a:r>
              <a:rPr lang="en-US" altLang="zh-CN" sz="2000" dirty="0" smtClean="0"/>
              <a:t>	&lt;</a:t>
            </a:r>
            <a:r>
              <a:rPr lang="en-US" altLang="zh-CN" sz="2000" dirty="0"/>
              <a:t>my&gt;&lt;/my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自定义标签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000" dirty="0"/>
              <a:t>&lt;/div&gt;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0" y="2492896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      // 1.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创建一个组件构造器    扩展</a:t>
            </a:r>
          </a:p>
          <a:p>
            <a:r>
              <a:rPr lang="en-US" altLang="zh-CN" sz="2000" dirty="0"/>
              <a:t>//     </a:t>
            </a:r>
            <a:r>
              <a:rPr lang="en-US" altLang="zh-CN" sz="2000" dirty="0" smtClean="0"/>
              <a:t>	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Vue.extend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//         </a:t>
            </a:r>
            <a:r>
              <a:rPr lang="en-US" altLang="zh-CN" sz="2000" dirty="0" smtClean="0"/>
              <a:t>		 </a:t>
            </a:r>
            <a:r>
              <a:rPr lang="en-US" altLang="zh-CN" sz="2000" dirty="0"/>
              <a:t>template: '&lt;div&gt;This is my first component!&lt;/div&gt;'</a:t>
            </a:r>
          </a:p>
          <a:p>
            <a:r>
              <a:rPr lang="en-US" altLang="zh-CN" sz="2000" dirty="0"/>
              <a:t>//     </a:t>
            </a:r>
            <a:r>
              <a:rPr lang="en-US" altLang="zh-CN" sz="2000" dirty="0" smtClean="0"/>
              <a:t>	 </a:t>
            </a:r>
            <a:r>
              <a:rPr lang="en-US" altLang="zh-CN" sz="2000" dirty="0"/>
              <a:t>})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      //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定义组件要渲染的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元素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      // 2.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注册组件，并指定组件的标签，组件的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标签为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&lt;my-component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//     </a:t>
            </a:r>
            <a:r>
              <a:rPr lang="en-US" altLang="zh-CN" sz="2000" dirty="0" smtClean="0"/>
              <a:t>	 </a:t>
            </a:r>
            <a:r>
              <a:rPr lang="en-US" altLang="zh-CN" sz="2000" dirty="0" err="1"/>
              <a:t>Vue.component</a:t>
            </a:r>
            <a:r>
              <a:rPr lang="en-US" altLang="zh-CN" sz="2000" dirty="0"/>
              <a:t>('my', 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      // 1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参数是标签  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组件的构造器</a:t>
            </a:r>
          </a:p>
          <a:p>
            <a:r>
              <a:rPr lang="en-US" altLang="zh-CN" sz="2000" dirty="0"/>
              <a:t>//      </a:t>
            </a:r>
            <a:r>
              <a:rPr lang="en-US" altLang="zh-CN" sz="2000" dirty="0" smtClean="0"/>
              <a:t>	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//         </a:t>
            </a:r>
            <a:r>
              <a:rPr lang="en-US" altLang="zh-CN" sz="2000" dirty="0" smtClean="0"/>
              <a:t>		 </a:t>
            </a:r>
            <a:r>
              <a:rPr lang="en-US" altLang="zh-CN" sz="2000" dirty="0"/>
              <a:t>el: '#app'</a:t>
            </a:r>
          </a:p>
          <a:p>
            <a:r>
              <a:rPr lang="en-US" altLang="zh-CN" sz="2000" dirty="0"/>
              <a:t>//     </a:t>
            </a:r>
            <a:r>
              <a:rPr lang="en-US" altLang="zh-CN" sz="2000" dirty="0" smtClean="0"/>
              <a:t>	 </a:t>
            </a:r>
            <a:r>
              <a:rPr lang="en-US" altLang="zh-CN" sz="2000" dirty="0"/>
              <a:t>});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0"/>
            <a:ext cx="61206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&lt;div id="app"&gt;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my&gt;&lt;/my&gt;</a:t>
            </a:r>
          </a:p>
          <a:p>
            <a:r>
              <a:rPr lang="en-US" altLang="zh-CN" sz="2400" dirty="0"/>
              <a:t>&lt;/div&gt;</a:t>
            </a:r>
          </a:p>
          <a:p>
            <a:r>
              <a:rPr lang="en-US" altLang="zh-CN" sz="2400" dirty="0"/>
              <a:t>&lt;div id='app1'&gt;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my&gt;&lt;/my&gt;</a:t>
            </a:r>
          </a:p>
          <a:p>
            <a:r>
              <a:rPr lang="en-US" altLang="zh-CN" sz="2400" dirty="0"/>
              <a:t>&lt;/div&gt;</a:t>
            </a:r>
          </a:p>
          <a:p>
            <a:r>
              <a:rPr lang="en-US" altLang="zh-CN" sz="2400" dirty="0"/>
              <a:t>&lt;my&gt;&lt;/my&gt;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0" y="2636912"/>
            <a:ext cx="8748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Vue.extend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 smtClean="0"/>
              <a:t>			template</a:t>
            </a:r>
            <a:r>
              <a:rPr lang="en-US" altLang="zh-CN" sz="2000" dirty="0"/>
              <a:t>: '&lt;div&gt;This is a component!&lt;/div&gt;'</a:t>
            </a:r>
          </a:p>
          <a:p>
            <a:r>
              <a:rPr lang="en-US" altLang="zh-CN" sz="2000" dirty="0" smtClean="0"/>
              <a:t>		})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Vue.component</a:t>
            </a:r>
            <a:r>
              <a:rPr lang="en-US" altLang="zh-CN" sz="2000" dirty="0"/>
              <a:t>('my', </a:t>
            </a:r>
            <a:r>
              <a:rPr lang="en-US" altLang="zh-CN" sz="2000" dirty="0" err="1"/>
              <a:t>myComponent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app1 = 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 smtClean="0"/>
              <a:t>			el</a:t>
            </a:r>
            <a:r>
              <a:rPr lang="en-US" altLang="zh-CN" sz="2000" dirty="0"/>
              <a:t>: '#app'</a:t>
            </a:r>
          </a:p>
          <a:p>
            <a:r>
              <a:rPr lang="en-US" altLang="zh-CN" sz="2000" dirty="0" smtClean="0"/>
              <a:t>		});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app2 = 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 smtClean="0"/>
              <a:t>			el</a:t>
            </a:r>
            <a:r>
              <a:rPr lang="en-US" altLang="zh-CN" sz="2000" dirty="0"/>
              <a:t>: '#app1'</a:t>
            </a:r>
          </a:p>
          <a:p>
            <a:r>
              <a:rPr lang="en-US" altLang="zh-CN" sz="2000" dirty="0" smtClean="0"/>
              <a:t>		})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04664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//1. </a:t>
            </a:r>
            <a:r>
              <a:rPr lang="en-US" altLang="zh-CN" sz="2400" dirty="0" err="1"/>
              <a:t>Vue.extend</a:t>
            </a:r>
            <a:r>
              <a:rPr lang="en-US" altLang="zh-CN" sz="2400" dirty="0"/>
              <a:t>() </a:t>
            </a:r>
            <a:endParaRPr lang="en-US" altLang="zh-CN" sz="2400" dirty="0" smtClean="0"/>
          </a:p>
          <a:p>
            <a:r>
              <a:rPr lang="zh-CN" altLang="en-US" sz="2400" dirty="0" smtClean="0"/>
              <a:t>是</a:t>
            </a:r>
            <a:r>
              <a:rPr lang="en-US" altLang="zh-CN" sz="2400" dirty="0" err="1"/>
              <a:t>Vue</a:t>
            </a:r>
            <a:r>
              <a:rPr lang="zh-CN" altLang="en-US" sz="2400" dirty="0"/>
              <a:t>构造器的扩展， 调用</a:t>
            </a:r>
            <a:r>
              <a:rPr lang="en-US" altLang="zh-CN" sz="2400" dirty="0" err="1"/>
              <a:t>Vue.extend</a:t>
            </a:r>
            <a:r>
              <a:rPr lang="en-US" altLang="zh-CN" sz="2400" dirty="0"/>
              <a:t>() </a:t>
            </a:r>
            <a:r>
              <a:rPr lang="zh-CN" altLang="en-US" sz="2400" dirty="0"/>
              <a:t>创建的是一个组件构造器， 而不是一个具体的组件实例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//2. </a:t>
            </a:r>
            <a:r>
              <a:rPr lang="en-US" altLang="zh-CN" sz="2400" dirty="0" err="1"/>
              <a:t>Vue.extend</a:t>
            </a:r>
            <a:r>
              <a:rPr lang="en-US" altLang="zh-CN" sz="2400" dirty="0"/>
              <a:t>() </a:t>
            </a:r>
            <a:endParaRPr lang="en-US" altLang="zh-CN" sz="2400" dirty="0" smtClean="0"/>
          </a:p>
          <a:p>
            <a:r>
              <a:rPr lang="zh-CN" altLang="en-US" sz="2400" dirty="0" smtClean="0"/>
              <a:t>构造</a:t>
            </a:r>
            <a:r>
              <a:rPr lang="zh-CN" altLang="en-US" sz="2400" dirty="0"/>
              <a:t>器有一个选项对象， 选项对象的</a:t>
            </a:r>
            <a:r>
              <a:rPr lang="en-US" altLang="zh-CN" sz="2400" dirty="0"/>
              <a:t>template</a:t>
            </a:r>
            <a:r>
              <a:rPr lang="zh-CN" altLang="en-US" sz="2400" dirty="0"/>
              <a:t>属性用于定义组件要渲染的</a:t>
            </a:r>
            <a:r>
              <a:rPr lang="en-US" altLang="zh-CN" sz="2400" dirty="0"/>
              <a:t>HTML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//3. </a:t>
            </a:r>
            <a:r>
              <a:rPr lang="zh-CN" altLang="en-US" sz="2400" dirty="0">
                <a:solidFill>
                  <a:srgbClr val="C00000"/>
                </a:solidFill>
              </a:rPr>
              <a:t>使用</a:t>
            </a:r>
            <a:r>
              <a:rPr lang="en-US" altLang="zh-CN" sz="2400" dirty="0" err="1">
                <a:solidFill>
                  <a:srgbClr val="C00000"/>
                </a:solidFill>
              </a:rPr>
              <a:t>Vue.component</a:t>
            </a:r>
            <a:r>
              <a:rPr lang="en-US" altLang="zh-CN" sz="2400" dirty="0">
                <a:solidFill>
                  <a:srgbClr val="C00000"/>
                </a:solidFill>
              </a:rPr>
              <a:t>() </a:t>
            </a:r>
            <a:r>
              <a:rPr lang="zh-CN" altLang="en-US" sz="2400" dirty="0">
                <a:solidFill>
                  <a:srgbClr val="C00000"/>
                </a:solidFill>
              </a:rPr>
              <a:t>注册组件时， 需要提供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个参数， 第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个参数时组件的标签， 第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个参数是组件构造器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zh-CN" altLang="en-US" sz="2400" dirty="0"/>
          </a:p>
          <a:p>
            <a:r>
              <a:rPr lang="en-US" altLang="zh-CN" sz="2400" dirty="0"/>
              <a:t>//4. </a:t>
            </a:r>
            <a:r>
              <a:rPr lang="en-US" altLang="zh-CN" sz="2400" dirty="0" err="1"/>
              <a:t>Vue.component</a:t>
            </a:r>
            <a:r>
              <a:rPr lang="en-US" altLang="zh-CN" sz="2400" dirty="0"/>
              <a:t>() </a:t>
            </a:r>
            <a:r>
              <a:rPr lang="zh-CN" altLang="en-US" sz="2400" dirty="0"/>
              <a:t>方法内部会调用组件构造器， 创建一个组件实例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//5. </a:t>
            </a:r>
            <a:r>
              <a:rPr lang="zh-CN" altLang="en-US" sz="2400" dirty="0">
                <a:solidFill>
                  <a:srgbClr val="C00000"/>
                </a:solidFill>
              </a:rPr>
              <a:t>组件应该挂载到某个</a:t>
            </a:r>
            <a:r>
              <a:rPr lang="en-US" altLang="zh-CN" sz="2400" dirty="0" err="1">
                <a:solidFill>
                  <a:srgbClr val="C00000"/>
                </a:solidFill>
              </a:rPr>
              <a:t>Vue</a:t>
            </a:r>
            <a:r>
              <a:rPr lang="zh-CN" altLang="en-US" sz="2400" dirty="0">
                <a:solidFill>
                  <a:srgbClr val="C00000"/>
                </a:solidFill>
              </a:rPr>
              <a:t>实例下， 否则它不会生效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0"/>
            <a:ext cx="813690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&lt;body&gt;</a:t>
            </a:r>
          </a:p>
          <a:p>
            <a:r>
              <a:rPr lang="en-US" altLang="zh-CN" sz="2000" dirty="0"/>
              <a:t>        &lt;div id="app"&gt;</a:t>
            </a:r>
          </a:p>
          <a:p>
            <a:r>
              <a:rPr lang="en-US" altLang="zh-CN" sz="2000" dirty="0"/>
              <a:t>            &lt;my-component&gt;&lt;/my-component&gt;</a:t>
            </a:r>
          </a:p>
          <a:p>
            <a:r>
              <a:rPr lang="en-US" altLang="zh-CN" sz="2000" dirty="0"/>
              <a:t>        &lt;/div&gt;</a:t>
            </a:r>
          </a:p>
          <a:p>
            <a:r>
              <a:rPr lang="zh-CN" altLang="en-US" sz="2000" dirty="0"/>
              <a:t>        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        &lt;script type="text/x-template" id="</a:t>
            </a:r>
            <a:r>
              <a:rPr lang="en-US" altLang="zh-CN" sz="2000" dirty="0" err="1">
                <a:solidFill>
                  <a:srgbClr val="C00000"/>
                </a:solidFill>
              </a:rPr>
              <a:t>myComponent</a:t>
            </a:r>
            <a:r>
              <a:rPr lang="en-US" altLang="zh-CN" sz="2000" dirty="0">
                <a:solidFill>
                  <a:srgbClr val="C00000"/>
                </a:solidFill>
              </a:rPr>
              <a:t>"&gt;</a:t>
            </a:r>
          </a:p>
          <a:p>
            <a:r>
              <a:rPr lang="en-US" altLang="zh-CN" sz="2000" dirty="0"/>
              <a:t>            &lt;div&gt;This is a component!&lt;/div&gt;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C00000"/>
                </a:solidFill>
              </a:rPr>
              <a:t>&lt;/script&gt;</a:t>
            </a:r>
          </a:p>
          <a:p>
            <a:r>
              <a:rPr lang="en-US" altLang="zh-CN" sz="2000" dirty="0"/>
              <a:t>    &lt;/body&gt;</a:t>
            </a:r>
          </a:p>
          <a:p>
            <a:r>
              <a:rPr lang="en-US" altLang="zh-CN" sz="2000" dirty="0"/>
              <a:t>    &lt;script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/vue.js"&gt;&lt;/script&gt;</a:t>
            </a:r>
          </a:p>
          <a:p>
            <a:r>
              <a:rPr lang="en-US" altLang="zh-CN" sz="2000" dirty="0"/>
              <a:t>    &lt;script&gt;</a:t>
            </a:r>
          </a:p>
          <a:p>
            <a:r>
              <a:rPr lang="zh-CN" altLang="en-US" sz="2000" dirty="0"/>
              <a:t>       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Vue.component</a:t>
            </a:r>
            <a:r>
              <a:rPr lang="en-US" altLang="zh-CN" sz="2000" dirty="0"/>
              <a:t>('my-component',{</a:t>
            </a:r>
          </a:p>
          <a:p>
            <a:r>
              <a:rPr lang="en-US" altLang="zh-CN" sz="2000" dirty="0"/>
              <a:t>            template: </a:t>
            </a:r>
            <a:r>
              <a:rPr lang="en-US" altLang="zh-CN" sz="2000" dirty="0">
                <a:solidFill>
                  <a:srgbClr val="C00000"/>
                </a:solidFill>
              </a:rPr>
              <a:t>'#</a:t>
            </a:r>
            <a:r>
              <a:rPr lang="en-US" altLang="zh-CN" sz="2000" dirty="0" err="1">
                <a:solidFill>
                  <a:srgbClr val="C00000"/>
                </a:solidFill>
              </a:rPr>
              <a:t>myComponent</a:t>
            </a:r>
            <a:r>
              <a:rPr lang="en-US" altLang="zh-CN" sz="2000" dirty="0"/>
              <a:t>'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})</a:t>
            </a:r>
          </a:p>
          <a:p>
            <a:r>
              <a:rPr lang="zh-CN" altLang="en-US" sz="2000" dirty="0"/>
              <a:t>        </a:t>
            </a:r>
          </a:p>
          <a:p>
            <a:r>
              <a:rPr lang="en-US" altLang="zh-CN" sz="2000" dirty="0"/>
              <a:t>        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            el: '#app'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})</a:t>
            </a:r>
          </a:p>
          <a:p>
            <a:r>
              <a:rPr lang="zh-CN" altLang="en-US" sz="2000" dirty="0"/>
              <a:t>        </a:t>
            </a:r>
          </a:p>
          <a:p>
            <a:r>
              <a:rPr lang="en-US" altLang="zh-CN" sz="2000" dirty="0"/>
              <a:t>    &lt;/script&gt;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76672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&lt;body&gt;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div id='app1'&gt;</a:t>
            </a:r>
          </a:p>
          <a:p>
            <a:r>
              <a:rPr lang="en-US" altLang="zh-CN" sz="2400" dirty="0" smtClean="0"/>
              <a:t>		&lt;</a:t>
            </a:r>
            <a:r>
              <a:rPr lang="en-US" altLang="zh-CN" sz="2400" dirty="0"/>
              <a:t>my-component1&gt;&lt;/my-component1&gt;</a:t>
            </a:r>
          </a:p>
          <a:p>
            <a:r>
              <a:rPr lang="en-US" altLang="zh-CN" sz="2400" dirty="0" smtClean="0"/>
              <a:t>	&lt;/</a:t>
            </a:r>
            <a:r>
              <a:rPr lang="en-US" altLang="zh-CN" sz="2400" dirty="0"/>
              <a:t>div&gt;</a:t>
            </a:r>
          </a:p>
          <a:p>
            <a:r>
              <a:rPr lang="en-US" altLang="zh-CN" sz="2400" dirty="0"/>
              <a:t>&lt;/body&gt;</a:t>
            </a:r>
          </a:p>
          <a:p>
            <a:r>
              <a:rPr lang="en-US" altLang="zh-CN" sz="2400" dirty="0"/>
              <a:t>&lt;script&gt;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Vue.component</a:t>
            </a:r>
            <a:r>
              <a:rPr lang="en-US" altLang="zh-CN" sz="2400" dirty="0"/>
              <a:t>('my-component1', {</a:t>
            </a:r>
          </a:p>
          <a:p>
            <a:r>
              <a:rPr lang="en-US" altLang="zh-CN" sz="2400" dirty="0" smtClean="0"/>
              <a:t>		template</a:t>
            </a:r>
            <a:r>
              <a:rPr lang="en-US" altLang="zh-CN" sz="2400" dirty="0"/>
              <a:t>: '&lt;div&gt;This is the first component!&lt;/div&gt;'</a:t>
            </a:r>
          </a:p>
          <a:p>
            <a:r>
              <a:rPr lang="en-US" altLang="zh-CN" sz="2400" dirty="0" smtClean="0"/>
              <a:t>	})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参数标签，对象   使用选项对象的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template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属性定义模版，</a:t>
            </a: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</a:rPr>
              <a:t>vue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会在背后自动调用</a:t>
            </a: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</a:rPr>
              <a:t>vue.extend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vm1 = 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</a:p>
          <a:p>
            <a:r>
              <a:rPr lang="en-US" altLang="zh-CN" sz="2400" dirty="0" smtClean="0"/>
              <a:t>		el</a:t>
            </a:r>
            <a:r>
              <a:rPr lang="en-US" altLang="zh-CN" sz="2400" dirty="0"/>
              <a:t>: '#app1'</a:t>
            </a:r>
          </a:p>
          <a:p>
            <a:r>
              <a:rPr lang="en-US" altLang="zh-CN" sz="2400" dirty="0" smtClean="0"/>
              <a:t>	})</a:t>
            </a:r>
            <a:endParaRPr lang="en-US" altLang="zh-CN" sz="2400" dirty="0"/>
          </a:p>
          <a:p>
            <a:r>
              <a:rPr lang="en-US" altLang="zh-CN" sz="2400" dirty="0"/>
              <a:t>&lt;/script&gt;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557</Words>
  <Application>Microsoft Office PowerPoint</Application>
  <PresentationFormat>全屏显示(4:3)</PresentationFormat>
  <Paragraphs>211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漂亮的白菜</dc:creator>
  <cp:lastModifiedBy>漂亮的白菜</cp:lastModifiedBy>
  <cp:revision>5</cp:revision>
  <dcterms:created xsi:type="dcterms:W3CDTF">2016-10-11T07:14:56Z</dcterms:created>
  <dcterms:modified xsi:type="dcterms:W3CDTF">2016-10-11T08:04:29Z</dcterms:modified>
</cp:coreProperties>
</file>