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66" d="100"/>
          <a:sy n="66" d="100"/>
        </p:scale>
        <p:origin x="-150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3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2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CC03-78B8-4172-8D2D-ADB52534BA18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A432-36B1-4807-B628-A0633202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763000" cy="1470025"/>
          </a:xfr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Record your Page Objects fast like a ninja!</a:t>
            </a:r>
            <a:endParaRPr lang="en-US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410200"/>
            <a:ext cx="35814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Selenium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Camp 2014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029200" y="5194300"/>
            <a:ext cx="3581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Kyiv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8882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2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4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0"/>
            <a:ext cx="1908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</a:t>
            </a:r>
          </a:p>
          <a:p>
            <a:r>
              <a:rPr lang="en-US" dirty="0" smtClean="0"/>
              <a:t>1 Page Object</a:t>
            </a:r>
          </a:p>
          <a:p>
            <a:r>
              <a:rPr lang="en-US" dirty="0" smtClean="0"/>
              <a:t>2 Page Objects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PageObjects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= Framework</a:t>
            </a:r>
          </a:p>
          <a:p>
            <a:r>
              <a:rPr lang="en-US" dirty="0" smtClean="0"/>
              <a:t>= Code Reusability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Record your Page Objects fast like a ninja!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dzhariy</dc:creator>
  <cp:lastModifiedBy>dzhariy</cp:lastModifiedBy>
  <cp:revision>10</cp:revision>
  <dcterms:created xsi:type="dcterms:W3CDTF">2014-01-24T22:43:33Z</dcterms:created>
  <dcterms:modified xsi:type="dcterms:W3CDTF">2014-01-25T01:40:03Z</dcterms:modified>
</cp:coreProperties>
</file>