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62" r:id="rId6"/>
    <p:sldId id="268" r:id="rId7"/>
    <p:sldId id="263" r:id="rId8"/>
    <p:sldId id="269" r:id="rId9"/>
    <p:sldId id="265" r:id="rId10"/>
    <p:sldId id="266" r:id="rId11"/>
    <p:sldId id="272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3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19-A6D7-471A-BB8E-0AE438441F1B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2484-97E0-4C3C-A9AB-54B88E0414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19-A6D7-471A-BB8E-0AE438441F1B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2484-97E0-4C3C-A9AB-54B88E0414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19-A6D7-471A-BB8E-0AE438441F1B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2484-97E0-4C3C-A9AB-54B88E0414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19-A6D7-471A-BB8E-0AE438441F1B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2484-97E0-4C3C-A9AB-54B88E0414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19-A6D7-471A-BB8E-0AE438441F1B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2484-97E0-4C3C-A9AB-54B88E0414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19-A6D7-471A-BB8E-0AE438441F1B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2484-97E0-4C3C-A9AB-54B88E0414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19-A6D7-471A-BB8E-0AE438441F1B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2484-97E0-4C3C-A9AB-54B88E0414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19-A6D7-471A-BB8E-0AE438441F1B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2484-97E0-4C3C-A9AB-54B88E0414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19-A6D7-471A-BB8E-0AE438441F1B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2484-97E0-4C3C-A9AB-54B88E0414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19-A6D7-471A-BB8E-0AE438441F1B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2484-97E0-4C3C-A9AB-54B88E0414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19-A6D7-471A-BB8E-0AE438441F1B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2484-97E0-4C3C-A9AB-54B88E0414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17719-A6D7-471A-BB8E-0AE438441F1B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A2484-97E0-4C3C-A9AB-54B88E0414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KONSEP DASAR PEMBELAJARAN DI PERGURUAN TINGGI VOKASIONAL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Penii</a:t>
            </a:r>
            <a:r>
              <a:rPr lang="en-US" dirty="0" smtClean="0"/>
              <a:t> </a:t>
            </a:r>
            <a:r>
              <a:rPr lang="en-US" dirty="0" err="1" smtClean="0"/>
              <a:t>Handayani</a:t>
            </a:r>
            <a:endParaRPr lang="en-US" dirty="0" smtClean="0"/>
          </a:p>
          <a:p>
            <a:r>
              <a:rPr lang="en-US" dirty="0" smtClean="0"/>
              <a:t>2017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IMPLEMENTASI PEMBELAJARAN DUAL SYSTEM DI BEBERAPA NEGARA (3)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pPr marL="279400" indent="-279400"/>
            <a:r>
              <a:rPr lang="en-US" b="1" dirty="0" smtClean="0"/>
              <a:t>Di Taiwan</a:t>
            </a:r>
            <a:r>
              <a:rPr lang="en-US" dirty="0" smtClean="0"/>
              <a:t>,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: minim SDA, </a:t>
            </a:r>
            <a:r>
              <a:rPr lang="en-US" dirty="0" err="1" smtClean="0"/>
              <a:t>Politik</a:t>
            </a:r>
            <a:r>
              <a:rPr lang="en-US" dirty="0" smtClean="0"/>
              <a:t> </a:t>
            </a:r>
            <a:r>
              <a:rPr lang="en-US" dirty="0" err="1" smtClean="0"/>
              <a:t>kacau</a:t>
            </a:r>
            <a:r>
              <a:rPr lang="en-US" dirty="0" smtClean="0"/>
              <a:t>, minim </a:t>
            </a:r>
            <a:r>
              <a:rPr lang="en-US" dirty="0" err="1" smtClean="0"/>
              <a:t>industri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perlu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terobosan</a:t>
            </a:r>
            <a:endParaRPr lang="en-US" dirty="0" smtClean="0"/>
          </a:p>
          <a:p>
            <a:pPr marL="279400" indent="-279400"/>
            <a:r>
              <a:rPr lang="en-US" dirty="0" err="1" smtClean="0">
                <a:sym typeface="Wingdings" pitchFamily="2" charset="2"/>
              </a:rPr>
              <a:t>Sejak</a:t>
            </a:r>
            <a:r>
              <a:rPr lang="en-US" dirty="0" smtClean="0">
                <a:sym typeface="Wingdings" pitchFamily="2" charset="2"/>
              </a:rPr>
              <a:t> 1990 </a:t>
            </a:r>
            <a:r>
              <a:rPr lang="en-US" dirty="0" err="1" smtClean="0">
                <a:sym typeface="Wingdings" pitchFamily="2" charset="2"/>
              </a:rPr>
              <a:t>dibangun</a:t>
            </a:r>
            <a:r>
              <a:rPr lang="en-US" dirty="0" smtClean="0">
                <a:sym typeface="Wingdings" pitchFamily="2" charset="2"/>
              </a:rPr>
              <a:t>  </a:t>
            </a:r>
            <a:r>
              <a:rPr lang="en-US" b="1" dirty="0" err="1" smtClean="0">
                <a:sym typeface="Wingdings" pitchFamily="2" charset="2"/>
              </a:rPr>
              <a:t>Comperhensive</a:t>
            </a:r>
            <a:r>
              <a:rPr lang="en-US" b="1" dirty="0" smtClean="0">
                <a:sym typeface="Wingdings" pitchFamily="2" charset="2"/>
              </a:rPr>
              <a:t> High Schools</a:t>
            </a:r>
            <a:r>
              <a:rPr lang="en-US" dirty="0" smtClean="0">
                <a:sym typeface="Wingdings" pitchFamily="2" charset="2"/>
              </a:rPr>
              <a:t>. </a:t>
            </a:r>
            <a:r>
              <a:rPr lang="en-US" dirty="0" err="1" smtClean="0">
                <a:sym typeface="Wingdings" pitchFamily="2" charset="2"/>
              </a:rPr>
              <a:t>Siswa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wajib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mengikuti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dirty="0" smtClean="0">
                <a:sym typeface="Wingdings" pitchFamily="2" charset="2"/>
              </a:rPr>
              <a:t>program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Perencanaan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Karier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dan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Magang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industri</a:t>
            </a:r>
            <a:r>
              <a:rPr lang="en-US" dirty="0" smtClean="0">
                <a:sym typeface="Wingdings" pitchFamily="2" charset="2"/>
              </a:rPr>
              <a:t> + </a:t>
            </a:r>
            <a:r>
              <a:rPr lang="en-US" dirty="0" err="1" smtClean="0">
                <a:sym typeface="Wingdings" pitchFamily="2" charset="2"/>
              </a:rPr>
              <a:t>pelatihan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untuk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mendapatkan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Sertifikat</a:t>
            </a:r>
            <a:r>
              <a:rPr lang="en-US" b="1" dirty="0" smtClean="0">
                <a:sym typeface="Wingdings" pitchFamily="2" charset="2"/>
              </a:rPr>
              <a:t>  </a:t>
            </a:r>
            <a:r>
              <a:rPr lang="en-US" b="1" dirty="0" err="1" smtClean="0">
                <a:sym typeface="Wingdings" pitchFamily="2" charset="2"/>
              </a:rPr>
              <a:t>Keahlian</a:t>
            </a:r>
            <a:r>
              <a:rPr lang="en-US" b="1" dirty="0" smtClean="0">
                <a:sym typeface="Wingdings" pitchFamily="2" charset="2"/>
              </a:rPr>
              <a:t>/</a:t>
            </a:r>
            <a:r>
              <a:rPr lang="en-US" b="1" dirty="0" err="1" smtClean="0">
                <a:sym typeface="Wingdings" pitchFamily="2" charset="2"/>
              </a:rPr>
              <a:t>profesional</a:t>
            </a:r>
            <a:endParaRPr lang="en-US" b="1" dirty="0" smtClean="0">
              <a:sym typeface="Wingdings" pitchFamily="2" charset="2"/>
            </a:endParaRPr>
          </a:p>
          <a:p>
            <a:pPr marL="812800" indent="-533400"/>
            <a:endParaRPr lang="en-US" dirty="0" smtClean="0">
              <a:sym typeface="Wingdings" pitchFamily="2" charset="2"/>
            </a:endParaRPr>
          </a:p>
          <a:p>
            <a:pPr marL="0" indent="0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Dual  System </a:t>
            </a:r>
            <a:r>
              <a:rPr lang="en-US" dirty="0" err="1" smtClean="0"/>
              <a:t>beberapa</a:t>
            </a:r>
            <a:r>
              <a:rPr lang="en-US" dirty="0" smtClean="0"/>
              <a:t> SMK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Jabar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SMK 4 </a:t>
            </a:r>
            <a:r>
              <a:rPr lang="en-US" dirty="0" err="1" smtClean="0"/>
              <a:t>tahun</a:t>
            </a:r>
            <a:r>
              <a:rPr lang="en-US" dirty="0" smtClean="0"/>
              <a:t>: 3 </a:t>
            </a:r>
            <a:r>
              <a:rPr lang="en-US" dirty="0" err="1" smtClean="0"/>
              <a:t>thn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, 1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SMK 3 </a:t>
            </a:r>
            <a:r>
              <a:rPr lang="en-US" dirty="0" err="1" smtClean="0"/>
              <a:t>tahun</a:t>
            </a:r>
            <a:r>
              <a:rPr lang="en-US" dirty="0" smtClean="0"/>
              <a:t>: 2,5 </a:t>
            </a:r>
            <a:r>
              <a:rPr lang="en-US" dirty="0" err="1" smtClean="0"/>
              <a:t>thn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, 6 </a:t>
            </a:r>
            <a:r>
              <a:rPr lang="en-US" dirty="0" err="1" smtClean="0"/>
              <a:t>bln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smtClean="0"/>
              <a:t>industri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PENINGKATAN KUALITAS SDM MELALUI PENDIDIKAN POLITEKNIK (1)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00200"/>
            <a:ext cx="785818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memegang</a:t>
            </a:r>
            <a:r>
              <a:rPr lang="en-US" dirty="0" smtClean="0"/>
              <a:t> </a:t>
            </a:r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lulusan</a:t>
            </a:r>
            <a:r>
              <a:rPr lang="en-US" dirty="0" smtClean="0"/>
              <a:t> yang </a:t>
            </a:r>
            <a:r>
              <a:rPr lang="en-US" dirty="0" err="1" smtClean="0"/>
              <a:t>berkualitas</a:t>
            </a:r>
            <a:endParaRPr lang="en-US" dirty="0" smtClean="0"/>
          </a:p>
          <a:p>
            <a:r>
              <a:rPr lang="en-US" b="1" dirty="0" smtClean="0"/>
              <a:t>KURIKULUM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pemandu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disiapkan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lulusan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dicapai</a:t>
            </a:r>
            <a:r>
              <a:rPr lang="en-US" dirty="0" smtClean="0"/>
              <a:t> (</a:t>
            </a:r>
            <a:r>
              <a:rPr lang="en-US" i="1" dirty="0" smtClean="0"/>
              <a:t>outcomes</a:t>
            </a:r>
            <a:r>
              <a:rPr lang="en-US" dirty="0" smtClean="0"/>
              <a:t>);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komprehensif</a:t>
            </a:r>
            <a:r>
              <a:rPr lang="en-US" dirty="0" smtClean="0"/>
              <a:t>, </a:t>
            </a:r>
            <a:r>
              <a:rPr lang="en-US" dirty="0" err="1" smtClean="0"/>
              <a:t>dinamis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fleksibel</a:t>
            </a:r>
            <a:r>
              <a:rPr lang="en-US" dirty="0" smtClean="0"/>
              <a:t>/</a:t>
            </a:r>
            <a:r>
              <a:rPr lang="en-US" dirty="0" err="1" smtClean="0"/>
              <a:t>lentur</a:t>
            </a:r>
            <a:r>
              <a:rPr lang="en-US" dirty="0" smtClean="0"/>
              <a:t> </a:t>
            </a:r>
            <a:r>
              <a:rPr lang="en-US" dirty="0" err="1" smtClean="0"/>
              <a:t>selaras</a:t>
            </a:r>
            <a:r>
              <a:rPr lang="en-US" dirty="0" smtClean="0"/>
              <a:t> dg </a:t>
            </a:r>
            <a:r>
              <a:rPr lang="en-US" dirty="0" err="1" smtClean="0"/>
              <a:t>lapangan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PENINGKATAN KUALITAS SDM MELALUI PENDIDIKAN POLITEKNIK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b="1" dirty="0" smtClean="0"/>
              <a:t>REKRUTMEN </a:t>
            </a:r>
            <a:r>
              <a:rPr lang="en-US" dirty="0" smtClean="0"/>
              <a:t>MAHASISWA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ketat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menjamin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 </a:t>
            </a:r>
            <a:r>
              <a:rPr lang="en-US" dirty="0" err="1" smtClean="0"/>
              <a:t>pembelajaran</a:t>
            </a:r>
            <a:r>
              <a:rPr lang="en-US" dirty="0" smtClean="0"/>
              <a:t> dg </a:t>
            </a:r>
            <a:r>
              <a:rPr lang="en-US" dirty="0" err="1" smtClean="0"/>
              <a:t>baik</a:t>
            </a:r>
            <a:endParaRPr lang="en-US" dirty="0" smtClean="0"/>
          </a:p>
          <a:p>
            <a:r>
              <a:rPr lang="en-US" b="1" dirty="0" smtClean="0"/>
              <a:t>PILIH METODE </a:t>
            </a:r>
            <a:r>
              <a:rPr lang="en-US" dirty="0" smtClean="0"/>
              <a:t>PEMBELAJARAN yang </a:t>
            </a:r>
            <a:r>
              <a:rPr lang="en-US" dirty="0" err="1" smtClean="0"/>
              <a:t>tepat</a:t>
            </a:r>
            <a:endParaRPr lang="en-US" dirty="0" smtClean="0"/>
          </a:p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b="1" dirty="0" smtClean="0"/>
              <a:t>PROSES PEMBELAJARAN dg </a:t>
            </a:r>
            <a:r>
              <a:rPr lang="en-US" b="1" dirty="0" err="1" smtClean="0"/>
              <a:t>baik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melibatkan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r>
              <a:rPr lang="en-US" dirty="0" smtClean="0"/>
              <a:t>) </a:t>
            </a:r>
          </a:p>
          <a:p>
            <a:r>
              <a:rPr lang="en-US" b="1" dirty="0" smtClean="0"/>
              <a:t>PENGAKUAN LULUSAN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Sertifikasi</a:t>
            </a:r>
            <a:r>
              <a:rPr lang="en-US" b="1" dirty="0" smtClean="0"/>
              <a:t> </a:t>
            </a:r>
            <a:r>
              <a:rPr lang="en-US" b="1" dirty="0" err="1" smtClean="0"/>
              <a:t>Keahlian</a:t>
            </a:r>
            <a:r>
              <a:rPr lang="en-US" b="1" dirty="0" smtClean="0"/>
              <a:t> </a:t>
            </a:r>
            <a:r>
              <a:rPr lang="en-US" b="1" dirty="0" err="1" smtClean="0"/>
              <a:t>yg</a:t>
            </a:r>
            <a:r>
              <a:rPr lang="en-US" b="1" dirty="0" smtClean="0"/>
              <a:t> </a:t>
            </a:r>
            <a:r>
              <a:rPr lang="en-US" b="1" dirty="0" err="1" smtClean="0"/>
              <a:t>Berstandar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DEFINISI 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(</a:t>
            </a:r>
            <a:r>
              <a:rPr lang="en-US" dirty="0" err="1" smtClean="0"/>
              <a:t>Permenristekdikti</a:t>
            </a:r>
            <a:r>
              <a:rPr lang="en-US" dirty="0" smtClean="0"/>
              <a:t> No 44 </a:t>
            </a:r>
            <a:r>
              <a:rPr lang="en-US" dirty="0" err="1" smtClean="0"/>
              <a:t>tahun</a:t>
            </a:r>
            <a:r>
              <a:rPr lang="en-US" dirty="0" smtClean="0"/>
              <a:t> 2015, </a:t>
            </a:r>
            <a:r>
              <a:rPr lang="en-US" dirty="0" err="1" smtClean="0"/>
              <a:t>ps</a:t>
            </a:r>
            <a:r>
              <a:rPr lang="en-US" dirty="0" smtClean="0"/>
              <a:t> 1: 10)</a:t>
            </a:r>
          </a:p>
          <a:p>
            <a:r>
              <a:rPr lang="en-US" b="1" dirty="0" smtClean="0"/>
              <a:t>STANDAR PEMBELAJARAN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SN-PT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: </a:t>
            </a:r>
            <a:r>
              <a:rPr lang="en-US" dirty="0" err="1" smtClean="0"/>
              <a:t>Isi</a:t>
            </a:r>
            <a:r>
              <a:rPr lang="en-US" dirty="0" smtClean="0"/>
              <a:t>, </a:t>
            </a:r>
            <a:r>
              <a:rPr lang="en-US" dirty="0" err="1" smtClean="0"/>
              <a:t>Proses</a:t>
            </a:r>
            <a:r>
              <a:rPr lang="en-US" dirty="0" smtClean="0"/>
              <a:t>,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, </a:t>
            </a:r>
            <a:r>
              <a:rPr lang="en-US" dirty="0" err="1" smtClean="0"/>
              <a:t>Pengelolaan</a:t>
            </a:r>
            <a:r>
              <a:rPr lang="en-US" dirty="0" smtClean="0"/>
              <a:t>  </a:t>
            </a:r>
            <a:r>
              <a:rPr lang="en-US" dirty="0" err="1" smtClean="0"/>
              <a:t>pembelajaran</a:t>
            </a:r>
            <a:r>
              <a:rPr lang="en-US" dirty="0" smtClean="0"/>
              <a:t> (</a:t>
            </a:r>
            <a:r>
              <a:rPr lang="en-US" dirty="0" err="1" smtClean="0"/>
              <a:t>perencanaan</a:t>
            </a:r>
            <a:r>
              <a:rPr lang="en-US" dirty="0" smtClean="0"/>
              <a:t>, </a:t>
            </a:r>
            <a:r>
              <a:rPr lang="en-US" dirty="0" err="1" smtClean="0"/>
              <a:t>pelaksanaan</a:t>
            </a:r>
            <a:r>
              <a:rPr lang="en-US" dirty="0" smtClean="0"/>
              <a:t>, </a:t>
            </a:r>
            <a:r>
              <a:rPr lang="en-US" dirty="0" err="1" smtClean="0"/>
              <a:t>pengendalian</a:t>
            </a:r>
            <a:r>
              <a:rPr lang="en-US" dirty="0" smtClean="0"/>
              <a:t> &amp; </a:t>
            </a:r>
            <a:r>
              <a:rPr lang="en-US" dirty="0" err="1" smtClean="0"/>
              <a:t>evaluasi</a:t>
            </a:r>
            <a:r>
              <a:rPr lang="en-US" dirty="0" smtClean="0"/>
              <a:t>,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), </a:t>
            </a:r>
            <a:r>
              <a:rPr lang="en-US" dirty="0" err="1" smtClean="0"/>
              <a:t>Sarpras</a:t>
            </a:r>
            <a:r>
              <a:rPr lang="en-US" dirty="0" smtClean="0"/>
              <a:t>, </a:t>
            </a:r>
            <a:r>
              <a:rPr lang="en-US" dirty="0" err="1"/>
              <a:t>P</a:t>
            </a:r>
            <a:r>
              <a:rPr lang="en-US" dirty="0" err="1" smtClean="0"/>
              <a:t>embiayaan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TUJUAN PEMBELAJARAN DI PT-VOKASIONAL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UNTUK PENGUATAN &amp; PENGEMBANGAN ATAU REKONSTRUKSI EKONOMI  NEGARA </a:t>
            </a:r>
          </a:p>
          <a:p>
            <a:r>
              <a:rPr lang="en-US" dirty="0" smtClean="0"/>
              <a:t>UNTUK PENINGKATAN  KUALITAS SDM</a:t>
            </a:r>
          </a:p>
          <a:p>
            <a:r>
              <a:rPr lang="en-US" dirty="0" smtClean="0">
                <a:sym typeface="Wingdings" pitchFamily="2" charset="2"/>
              </a:rPr>
              <a:t>PENGEMBANGAN IPTEK, CULTURE &amp; KETERAMPILAN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TUJUAN PEMBELAJARAN DI PT-VOKASIONAL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relevansi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lapangan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/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Matching Supply </a:t>
            </a:r>
            <a:r>
              <a:rPr lang="en-US" dirty="0" smtClean="0">
                <a:sym typeface="Wingdings" pitchFamily="2" charset="2"/>
              </a:rPr>
              <a:t>– Demand </a:t>
            </a:r>
            <a:endParaRPr lang="en-US" dirty="0" smtClean="0"/>
          </a:p>
          <a:p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saing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peningkatan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SDM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berbasis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standar</a:t>
            </a:r>
            <a:endParaRPr lang="en-US" dirty="0" smtClean="0"/>
          </a:p>
          <a:p>
            <a:r>
              <a:rPr lang="en-US" dirty="0" err="1" smtClean="0"/>
              <a:t>Menyiapkan</a:t>
            </a:r>
            <a:r>
              <a:rPr lang="en-US" dirty="0" smtClean="0"/>
              <a:t> SDM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mandiri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keterampilan</a:t>
            </a:r>
            <a:r>
              <a:rPr lang="en-US" dirty="0" smtClean="0"/>
              <a:t> </a:t>
            </a:r>
            <a:r>
              <a:rPr lang="en-US" dirty="0" err="1" smtClean="0"/>
              <a:t>kewirausahaan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memanfaatkan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teknologi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membentuk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jaringan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bisnis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MODEL PEMBELAJARN UNTUK MENINGKATKAN  RELEVANSI (1)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DUAL SYSTEM</a:t>
            </a:r>
            <a:r>
              <a:rPr lang="en-US" dirty="0" smtClean="0"/>
              <a:t>: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kampus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r>
              <a:rPr lang="en-US" dirty="0" smtClean="0"/>
              <a:t>/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perlu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penyelarasan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i="1" dirty="0" smtClean="0">
                <a:sym typeface="Wingdings" pitchFamily="2" charset="2"/>
              </a:rPr>
              <a:t>alignment)</a:t>
            </a:r>
            <a:r>
              <a:rPr lang="en-US" dirty="0" smtClean="0">
                <a:sym typeface="Wingdings" pitchFamily="2" charset="2"/>
              </a:rPr>
              <a:t>  </a:t>
            </a:r>
            <a:r>
              <a:rPr lang="en-US" dirty="0" err="1" smtClean="0">
                <a:sym typeface="Wingdings" pitchFamily="2" charset="2"/>
              </a:rPr>
              <a:t>proses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pembelajaran</a:t>
            </a:r>
            <a:r>
              <a:rPr lang="en-US" dirty="0" smtClean="0">
                <a:sym typeface="Wingdings" pitchFamily="2" charset="2"/>
              </a:rPr>
              <a:t> dg </a:t>
            </a:r>
            <a:r>
              <a:rPr lang="en-US" dirty="0" err="1" smtClean="0">
                <a:sym typeface="Wingdings" pitchFamily="2" charset="2"/>
              </a:rPr>
              <a:t>kebutuhan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lapangan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kerja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CBT: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ahlinya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perlu</a:t>
            </a:r>
            <a:r>
              <a:rPr lang="en-US" dirty="0" smtClean="0">
                <a:sym typeface="Wingdings" pitchFamily="2" charset="2"/>
              </a:rPr>
              <a:t> dosen-2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PRODUCTION BASED LEARNING (PBL): </a:t>
            </a:r>
            <a:r>
              <a:rPr lang="en-US" dirty="0" err="1" smtClean="0"/>
              <a:t>pembelajaran</a:t>
            </a:r>
            <a:r>
              <a:rPr lang="en-US" dirty="0" smtClean="0"/>
              <a:t> 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produk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harus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memenuhi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standar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produk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PEMBELAJARN UNTUK MENINGKATKAN  RELEVANSI (2)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4. PROJECT BASED LEARNING: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</a:p>
          <a:p>
            <a:pPr marL="514350" indent="-514350">
              <a:buNone/>
            </a:pPr>
            <a:r>
              <a:rPr lang="en-US" dirty="0" smtClean="0"/>
              <a:t>5. TEACHING FACTORY: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r>
              <a:rPr lang="en-US" dirty="0" smtClean="0"/>
              <a:t> (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err="1" smtClean="0"/>
              <a:t>Kompetensi</a:t>
            </a:r>
            <a:r>
              <a:rPr lang="en-US" b="1" dirty="0" smtClean="0"/>
              <a:t> </a:t>
            </a:r>
            <a:r>
              <a:rPr lang="en-US" b="1" dirty="0" err="1" smtClean="0"/>
              <a:t>awal</a:t>
            </a:r>
            <a:r>
              <a:rPr lang="en-US" b="1" dirty="0" smtClean="0"/>
              <a:t> </a:t>
            </a:r>
            <a:r>
              <a:rPr lang="en-US" b="1" dirty="0" err="1" smtClean="0"/>
              <a:t>mahasiswa</a:t>
            </a:r>
            <a:r>
              <a:rPr lang="en-US" b="1" dirty="0" smtClean="0"/>
              <a:t> </a:t>
            </a:r>
            <a:r>
              <a:rPr lang="en-US" b="1" dirty="0" err="1" smtClean="0"/>
              <a:t>perlu</a:t>
            </a:r>
            <a:r>
              <a:rPr lang="en-US" b="1" dirty="0" smtClean="0"/>
              <a:t> </a:t>
            </a:r>
            <a:r>
              <a:rPr lang="en-US" b="1" dirty="0" err="1" smtClean="0"/>
              <a:t>diidentifikasi</a:t>
            </a:r>
            <a:r>
              <a:rPr lang="en-US" b="1" dirty="0" smtClean="0"/>
              <a:t> (</a:t>
            </a:r>
            <a:r>
              <a:rPr lang="en-US" b="1" dirty="0" err="1" smtClean="0"/>
              <a:t>misl</a:t>
            </a:r>
            <a:r>
              <a:rPr lang="en-US" b="1" dirty="0" smtClean="0"/>
              <a:t>  </a:t>
            </a:r>
            <a:r>
              <a:rPr lang="en-US" b="1" dirty="0" err="1" smtClean="0"/>
              <a:t>melalui</a:t>
            </a:r>
            <a:r>
              <a:rPr lang="en-US" b="1" dirty="0" smtClean="0"/>
              <a:t> pre-test) agar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dipilih</a:t>
            </a:r>
            <a:r>
              <a:rPr lang="en-US" b="1" dirty="0" smtClean="0"/>
              <a:t> </a:t>
            </a:r>
            <a:r>
              <a:rPr lang="en-US" b="1" dirty="0" err="1" smtClean="0"/>
              <a:t>metode</a:t>
            </a:r>
            <a:r>
              <a:rPr lang="en-US" b="1" dirty="0" smtClean="0"/>
              <a:t> </a:t>
            </a:r>
            <a:r>
              <a:rPr lang="en-US" b="1" dirty="0" err="1" smtClean="0"/>
              <a:t>pembelajaran</a:t>
            </a:r>
            <a:r>
              <a:rPr lang="en-US" b="1" dirty="0" smtClean="0"/>
              <a:t> </a:t>
            </a:r>
            <a:r>
              <a:rPr lang="en-US" b="1" dirty="0" err="1" smtClean="0"/>
              <a:t>yg</a:t>
            </a:r>
            <a:r>
              <a:rPr lang="en-US" b="1" dirty="0" smtClean="0"/>
              <a:t> </a:t>
            </a:r>
            <a:r>
              <a:rPr lang="en-US" b="1" dirty="0" err="1" smtClean="0"/>
              <a:t>tepat</a:t>
            </a:r>
            <a:r>
              <a:rPr lang="en-US" b="1" dirty="0" smtClean="0"/>
              <a:t> </a:t>
            </a:r>
            <a:r>
              <a:rPr lang="en-US" b="1" dirty="0" err="1" smtClean="0"/>
              <a:t>shg</a:t>
            </a:r>
            <a:r>
              <a:rPr lang="en-US" b="1" dirty="0" smtClean="0"/>
              <a:t> </a:t>
            </a:r>
            <a:r>
              <a:rPr lang="en-US" b="1" dirty="0" err="1" smtClean="0"/>
              <a:t>proses</a:t>
            </a:r>
            <a:r>
              <a:rPr lang="en-US" b="1" dirty="0" smtClean="0"/>
              <a:t> </a:t>
            </a:r>
            <a:r>
              <a:rPr lang="en-US" b="1" dirty="0" err="1" smtClean="0"/>
              <a:t>pembelajaran</a:t>
            </a:r>
            <a:r>
              <a:rPr lang="en-US" b="1" dirty="0" smtClean="0"/>
              <a:t> </a:t>
            </a:r>
            <a:r>
              <a:rPr lang="en-US" b="1" dirty="0" err="1" smtClean="0"/>
              <a:t>berhasil</a:t>
            </a:r>
            <a:r>
              <a:rPr lang="en-US" b="1" dirty="0" smtClean="0"/>
              <a:t> dg </a:t>
            </a:r>
            <a:r>
              <a:rPr lang="en-US" b="1" dirty="0" err="1" smtClean="0"/>
              <a:t>baik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IMPLEMENTASI PEMBELAJARAN DUAL SYSTEM DI BEBERAPA NEGARA (1)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Di JERMAN , Swiss, Austria,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Korea Selatan , China &amp;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Hongkong</a:t>
            </a:r>
            <a:r>
              <a:rPr lang="en-US" b="1" dirty="0" smtClean="0"/>
              <a:t>: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kampus</a:t>
            </a:r>
            <a:r>
              <a:rPr lang="en-US" dirty="0" smtClean="0"/>
              <a:t> 1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sisa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 smtClean="0"/>
              <a:t>kerjanya</a:t>
            </a:r>
            <a:r>
              <a:rPr lang="en-US" dirty="0" smtClean="0"/>
              <a:t> </a:t>
            </a:r>
          </a:p>
          <a:p>
            <a:r>
              <a:rPr lang="en-US" dirty="0" smtClean="0"/>
              <a:t>Di </a:t>
            </a:r>
            <a:r>
              <a:rPr lang="en-US" dirty="0" err="1" smtClean="0"/>
              <a:t>kampus</a:t>
            </a:r>
            <a:r>
              <a:rPr lang="en-US" dirty="0" smtClean="0"/>
              <a:t>: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matakualiah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memperkuat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dg job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dijalani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lulus</a:t>
            </a:r>
          </a:p>
          <a:p>
            <a:r>
              <a:rPr lang="en-US" dirty="0" smtClean="0"/>
              <a:t>Di </a:t>
            </a:r>
            <a:r>
              <a:rPr lang="en-US" dirty="0" err="1" smtClean="0"/>
              <a:t>industri</a:t>
            </a:r>
            <a:r>
              <a:rPr lang="en-US" dirty="0" smtClean="0"/>
              <a:t>: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(yang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dipelajari</a:t>
            </a:r>
            <a:r>
              <a:rPr lang="en-US" dirty="0" smtClean="0"/>
              <a:t>)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&amp;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laIn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praktek</a:t>
            </a:r>
            <a:r>
              <a:rPr lang="en-US" dirty="0" smtClean="0"/>
              <a:t> d I </a:t>
            </a:r>
            <a:r>
              <a:rPr lang="en-US" dirty="0" err="1" smtClean="0"/>
              <a:t>industri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Ujian</a:t>
            </a:r>
            <a:r>
              <a:rPr lang="en-US" sz="3200" dirty="0" smtClean="0"/>
              <a:t> </a:t>
            </a:r>
            <a:r>
              <a:rPr lang="en-US" sz="3200" dirty="0" err="1" smtClean="0"/>
              <a:t>Akhir</a:t>
            </a:r>
            <a:r>
              <a:rPr lang="en-US" sz="3200" dirty="0" smtClean="0"/>
              <a:t> Dual-system </a:t>
            </a:r>
            <a:r>
              <a:rPr lang="en-US" sz="3200" dirty="0" err="1" smtClean="0"/>
              <a:t>di</a:t>
            </a:r>
            <a:r>
              <a:rPr lang="en-US" sz="3200" dirty="0" smtClean="0"/>
              <a:t> </a:t>
            </a:r>
            <a:r>
              <a:rPr lang="en-US" sz="3200" dirty="0" err="1" smtClean="0"/>
              <a:t>Jerman</a:t>
            </a:r>
            <a:r>
              <a:rPr lang="en-US" sz="3200" dirty="0" smtClean="0"/>
              <a:t> (</a:t>
            </a:r>
            <a:r>
              <a:rPr lang="en-US" sz="3200" dirty="0" err="1" smtClean="0"/>
              <a:t>berdasarkan</a:t>
            </a:r>
            <a:r>
              <a:rPr lang="en-US" sz="3200" dirty="0" smtClean="0"/>
              <a:t> UU </a:t>
            </a:r>
            <a:r>
              <a:rPr lang="en-US" sz="3200" dirty="0" err="1" smtClean="0"/>
              <a:t>Pendidikan</a:t>
            </a:r>
            <a:r>
              <a:rPr lang="en-US" sz="3200" dirty="0" smtClean="0"/>
              <a:t> </a:t>
            </a:r>
            <a:r>
              <a:rPr lang="en-US" sz="3200" dirty="0" err="1" smtClean="0"/>
              <a:t>Vokasional</a:t>
            </a:r>
            <a:r>
              <a:rPr lang="en-US" sz="3200" dirty="0" smtClean="0"/>
              <a:t> </a:t>
            </a:r>
            <a:r>
              <a:rPr lang="en-US" sz="3200" dirty="0" err="1" smtClean="0"/>
              <a:t>Jerman</a:t>
            </a:r>
            <a:r>
              <a:rPr lang="en-US" sz="3200" dirty="0" smtClean="0"/>
              <a:t>,  2007)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: </a:t>
            </a:r>
            <a:r>
              <a:rPr lang="en-US" dirty="0" err="1" smtClean="0"/>
              <a:t>tulis</a:t>
            </a:r>
            <a:r>
              <a:rPr lang="en-US" dirty="0" smtClean="0"/>
              <a:t>, </a:t>
            </a:r>
            <a:r>
              <a:rPr lang="en-US" dirty="0" err="1" smtClean="0"/>
              <a:t>praktik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presentasi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Ujian</a:t>
            </a:r>
            <a:r>
              <a:rPr lang="en-US" dirty="0" smtClean="0"/>
              <a:t> </a:t>
            </a:r>
            <a:r>
              <a:rPr lang="en-US" dirty="0" err="1" smtClean="0"/>
              <a:t>praktik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kualifikasi</a:t>
            </a:r>
            <a:r>
              <a:rPr lang="en-US" dirty="0" smtClean="0"/>
              <a:t> </a:t>
            </a:r>
            <a:r>
              <a:rPr lang="en-US" dirty="0" err="1" smtClean="0"/>
              <a:t>Vokasional</a:t>
            </a:r>
            <a:r>
              <a:rPr lang="en-US" dirty="0" smtClean="0"/>
              <a:t> dg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: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merencanakan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,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terstandarkan</a:t>
            </a:r>
            <a:r>
              <a:rPr lang="en-US" dirty="0" smtClean="0"/>
              <a:t> 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(</a:t>
            </a:r>
            <a:r>
              <a:rPr lang="en-US" dirty="0" err="1" smtClean="0"/>
              <a:t>Inggris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Perancis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Penguji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: </a:t>
            </a:r>
            <a:r>
              <a:rPr lang="en-US" dirty="0" err="1" smtClean="0"/>
              <a:t>representatif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r>
              <a:rPr lang="en-US" dirty="0" smtClean="0"/>
              <a:t>,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ahli</a:t>
            </a:r>
            <a:r>
              <a:rPr lang="en-US" dirty="0" smtClean="0"/>
              <a:t> (</a:t>
            </a:r>
            <a:r>
              <a:rPr lang="en-US" dirty="0" err="1" smtClean="0"/>
              <a:t>pekerja</a:t>
            </a:r>
            <a:r>
              <a:rPr lang="en-US" dirty="0" smtClean="0"/>
              <a:t> </a:t>
            </a:r>
            <a:r>
              <a:rPr lang="en-US" dirty="0" err="1" smtClean="0"/>
              <a:t>ahli</a:t>
            </a:r>
            <a:r>
              <a:rPr lang="en-US" dirty="0" smtClean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guru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IMPLEMENTASI PEMBELAJARAN DUAL SYSTEM DI BEBERAPA NEGARA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 Australia</a:t>
            </a:r>
            <a:r>
              <a:rPr lang="en-US" dirty="0" smtClean="0"/>
              <a:t>: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PT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sepekan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/semester,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Mahasiswa</a:t>
            </a:r>
            <a:r>
              <a:rPr lang="en-US" dirty="0" smtClean="0"/>
              <a:t> PKL </a:t>
            </a:r>
            <a:r>
              <a:rPr lang="en-US" dirty="0" err="1" smtClean="0"/>
              <a:t>diperlakukan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pekerja</a:t>
            </a:r>
            <a:r>
              <a:rPr lang="en-US" dirty="0" smtClean="0"/>
              <a:t>.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upah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&amp;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pekerja</a:t>
            </a:r>
            <a:r>
              <a:rPr lang="en-US" dirty="0" smtClean="0"/>
              <a:t> </a:t>
            </a:r>
            <a:r>
              <a:rPr lang="en-US" dirty="0" err="1" smtClean="0"/>
              <a:t>walaupun</a:t>
            </a:r>
            <a:r>
              <a:rPr lang="en-US" dirty="0" smtClean="0"/>
              <a:t> </a:t>
            </a:r>
            <a:r>
              <a:rPr lang="en-US" dirty="0" err="1" smtClean="0"/>
              <a:t>standarnya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660</Words>
  <Application>Microsoft Office PowerPoint</Application>
  <PresentationFormat>On-screen Show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KONSEP DASAR PEMBELAJARAN DI PERGURUAN TINGGI VOKASIONAL</vt:lpstr>
      <vt:lpstr>DEFINISI PEMBELAJARAN</vt:lpstr>
      <vt:lpstr>TUJUAN PEMBELAJARAN DI PT-VOKASIONAL</vt:lpstr>
      <vt:lpstr>TUJUAN PEMBELAJARAN DI PT-VOKASIONAL</vt:lpstr>
      <vt:lpstr>MODEL PEMBELAJARN UNTUK MENINGKATKAN  RELEVANSI (1) </vt:lpstr>
      <vt:lpstr>MODEL PEMBELAJARN UNTUK MENINGKATKAN  RELEVANSI (2) </vt:lpstr>
      <vt:lpstr>IMPLEMENTASI PEMBELAJARAN DUAL SYSTEM DI BEBERAPA NEGARA (1)</vt:lpstr>
      <vt:lpstr>Ujian Akhir Dual-system di Jerman (berdasarkan UU Pendidikan Vokasional Jerman,  2007)</vt:lpstr>
      <vt:lpstr>IMPLEMENTASI PEMBELAJARAN DUAL SYSTEM DI BEBERAPA NEGARA (2)</vt:lpstr>
      <vt:lpstr>IMPLEMENTASI PEMBELAJARAN DUAL SYSTEM DI BEBERAPA NEGARA (3)</vt:lpstr>
      <vt:lpstr>Dual  System beberapa SMK di Jabar</vt:lpstr>
      <vt:lpstr>PENINGKATAN KUALITAS SDM MELALUI PENDIDIKAN POLITEKNIK (1)</vt:lpstr>
      <vt:lpstr>PENINGKATAN KUALITAS SDM MELALUI PENDIDIKAN POLITEKNIK (2)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PEMBELAJARAN DI PERGURUAN TINGGI VOKASIONAL</dc:title>
  <dc:creator>-</dc:creator>
  <cp:lastModifiedBy>-</cp:lastModifiedBy>
  <cp:revision>78</cp:revision>
  <dcterms:created xsi:type="dcterms:W3CDTF">2017-12-06T03:55:39Z</dcterms:created>
  <dcterms:modified xsi:type="dcterms:W3CDTF">2017-12-10T10:27:42Z</dcterms:modified>
</cp:coreProperties>
</file>