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9" r:id="rId6"/>
    <p:sldId id="268" r:id="rId7"/>
    <p:sldId id="267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3776-6D13-4E1C-AFFC-8D8BA5CF9542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BB10-2448-45BE-8A49-23C08D12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REVIEW KURIKULUM PRODI D-III T. LISTRIK POLITEKNIK  NEGERI AMBON (Program </a:t>
            </a:r>
            <a:r>
              <a:rPr lang="en-US" sz="3600" dirty="0" err="1" smtClean="0"/>
              <a:t>Revitalisasi</a:t>
            </a:r>
            <a:r>
              <a:rPr lang="en-US" sz="3600" dirty="0" smtClean="0"/>
              <a:t>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Peni</a:t>
            </a:r>
            <a:r>
              <a:rPr lang="en-US" dirty="0" smtClean="0"/>
              <a:t> </a:t>
            </a:r>
            <a:r>
              <a:rPr lang="en-US" dirty="0" err="1" smtClean="0"/>
              <a:t>Handayani</a:t>
            </a:r>
            <a:endParaRPr lang="en-US" dirty="0" smtClean="0"/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REKOMENDASI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jam per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: Jam pre-lab </a:t>
            </a:r>
            <a:r>
              <a:rPr lang="en-US" dirty="0" err="1" smtClean="0"/>
              <a:t>dan</a:t>
            </a:r>
            <a:r>
              <a:rPr lang="en-US" dirty="0" smtClean="0"/>
              <a:t> tutorial </a:t>
            </a:r>
            <a:r>
              <a:rPr lang="en-US" dirty="0" err="1" smtClean="0"/>
              <a:t>di</a:t>
            </a:r>
            <a:r>
              <a:rPr lang="en-US" dirty="0" smtClean="0"/>
              <a:t> lab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jam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“jam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). </a:t>
            </a:r>
          </a:p>
          <a:p>
            <a:r>
              <a:rPr lang="en-US" b="1" dirty="0" err="1" smtClean="0"/>
              <a:t>Susun</a:t>
            </a:r>
            <a:r>
              <a:rPr lang="en-US" b="1" dirty="0" smtClean="0"/>
              <a:t> </a:t>
            </a:r>
            <a:r>
              <a:rPr lang="en-US" b="1" dirty="0" err="1" smtClean="0"/>
              <a:t>paket-paket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r>
              <a:rPr lang="en-US" b="1" dirty="0" smtClean="0"/>
              <a:t> </a:t>
            </a:r>
            <a:r>
              <a:rPr lang="en-US" b="1" dirty="0" err="1" smtClean="0"/>
              <a:t>Prakerin</a:t>
            </a:r>
            <a:r>
              <a:rPr lang="en-US" dirty="0" smtClean="0"/>
              <a:t> yang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agar </a:t>
            </a:r>
            <a:r>
              <a:rPr lang="en-US" dirty="0" err="1" smtClean="0"/>
              <a:t>setelah</a:t>
            </a:r>
            <a:r>
              <a:rPr lang="en-US" dirty="0" smtClean="0"/>
              <a:t> PKL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prakerin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KBLI 2015.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REKOMENDASI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kurikulum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b="1" dirty="0" err="1" smtClean="0"/>
              <a:t>ditindak-lanjuti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 </a:t>
            </a:r>
          </a:p>
          <a:p>
            <a:pPr marL="812800" lvl="0" indent="-457200">
              <a:buFont typeface="Wingdings" pitchFamily="2" charset="2"/>
              <a:buChar char="q"/>
            </a:pPr>
            <a:r>
              <a:rPr lang="en-US" b="1" dirty="0" err="1" smtClean="0"/>
              <a:t>Penyusunan</a:t>
            </a:r>
            <a:r>
              <a:rPr lang="en-US" b="1" dirty="0" smtClean="0"/>
              <a:t>/</a:t>
            </a:r>
            <a:r>
              <a:rPr lang="en-US" b="1" dirty="0" err="1" smtClean="0"/>
              <a:t>rancangan</a:t>
            </a:r>
            <a:r>
              <a:rPr lang="en-US" b="1" dirty="0" smtClean="0"/>
              <a:t> </a:t>
            </a:r>
            <a:r>
              <a:rPr lang="en-US" b="1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ajar agar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terstandarkan</a:t>
            </a:r>
            <a:endParaRPr lang="en-US" dirty="0" smtClean="0"/>
          </a:p>
          <a:p>
            <a:pPr marL="812800" lvl="0" indent="-457200">
              <a:buFont typeface="Wingdings" pitchFamily="2" charset="2"/>
              <a:buChar char="q"/>
            </a:pPr>
            <a:r>
              <a:rPr lang="en-US" b="1" dirty="0" err="1" smtClean="0"/>
              <a:t>Penyusunan</a:t>
            </a:r>
            <a:r>
              <a:rPr lang="en-US" b="1" dirty="0" smtClean="0"/>
              <a:t> RPS</a:t>
            </a:r>
            <a:endParaRPr lang="en-US" dirty="0" smtClean="0"/>
          </a:p>
          <a:p>
            <a:pPr marL="812800" indent="-457200">
              <a:buFont typeface="Wingdings" pitchFamily="2" charset="2"/>
              <a:buChar char="q"/>
            </a:pP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smtClean="0"/>
              <a:t>ajar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Revitalisasi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</a:rPr>
              <a:t>Meningkatkan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relevansi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politeknik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lulusannya</a:t>
            </a:r>
            <a:endParaRPr lang="en-US" dirty="0"/>
          </a:p>
          <a:p>
            <a:pPr lvl="0"/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Poltek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daerah</a:t>
            </a:r>
            <a:endParaRPr lang="en-US" dirty="0"/>
          </a:p>
          <a:p>
            <a:pPr lvl="0"/>
            <a:r>
              <a:rPr lang="en-US" dirty="0" err="1"/>
              <a:t>Meningkatkan</a:t>
            </a:r>
            <a:r>
              <a:rPr lang="en-US" dirty="0"/>
              <a:t> PBM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ajar, </a:t>
            </a:r>
            <a:r>
              <a:rPr lang="en-US" dirty="0" err="1"/>
              <a:t>sarpras</a:t>
            </a:r>
            <a:r>
              <a:rPr lang="en-US" dirty="0"/>
              <a:t>;</a:t>
            </a:r>
          </a:p>
          <a:p>
            <a:pPr lvl="0"/>
            <a:r>
              <a:rPr lang="en-US" b="1" dirty="0" err="1">
                <a:solidFill>
                  <a:srgbClr val="FF0000"/>
                </a:solidFill>
              </a:rPr>
              <a:t>Meningkatkan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saing</a:t>
            </a:r>
            <a:r>
              <a:rPr lang="en-US" b="1" dirty="0">
                <a:solidFill>
                  <a:srgbClr val="FF0000"/>
                </a:solidFill>
              </a:rPr>
              <a:t> SDM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/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sertifikasi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b="1" dirty="0"/>
              <a:t>SKPI</a:t>
            </a:r>
            <a:r>
              <a:rPr lang="en-US" dirty="0"/>
              <a:t>),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&amp; PT </a:t>
            </a:r>
            <a:r>
              <a:rPr lang="en-US" dirty="0" err="1"/>
              <a:t>sejenis</a:t>
            </a:r>
            <a:endParaRPr lang="en-US" dirty="0"/>
          </a:p>
          <a:p>
            <a:pPr lvl="0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pemanfaatan</a:t>
            </a:r>
            <a:r>
              <a:rPr lang="en-US" b="1" dirty="0">
                <a:solidFill>
                  <a:srgbClr val="FF0000"/>
                </a:solidFill>
              </a:rPr>
              <a:t> material </a:t>
            </a:r>
            <a:r>
              <a:rPr lang="en-US" b="1" dirty="0" err="1">
                <a:solidFill>
                  <a:srgbClr val="FF0000"/>
                </a:solidFill>
              </a:rPr>
              <a:t>pembelajaran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bernilai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ekonomis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revitalisasi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/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Polnam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Penyesuaian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kurikulum</a:t>
            </a:r>
            <a:r>
              <a:rPr lang="en-US" sz="3600" b="1" dirty="0" smtClean="0">
                <a:solidFill>
                  <a:srgbClr val="FF0000"/>
                </a:solidFill>
              </a:rPr>
              <a:t> : </a:t>
            </a:r>
          </a:p>
          <a:p>
            <a:pPr marL="1447800" indent="-279400">
              <a:buFont typeface="Wingdings" pitchFamily="2" charset="2"/>
              <a:buChar char="Ø"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berbasis</a:t>
            </a:r>
            <a:r>
              <a:rPr lang="en-US" sz="3600" b="1" dirty="0" smtClean="0">
                <a:solidFill>
                  <a:srgbClr val="FF0000"/>
                </a:solidFill>
              </a:rPr>
              <a:t> LO </a:t>
            </a:r>
          </a:p>
          <a:p>
            <a:pPr marL="1447800" indent="-279400">
              <a:buFont typeface="Wingdings" pitchFamily="2" charset="2"/>
              <a:buChar char="Ø"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Model </a:t>
            </a:r>
            <a:r>
              <a:rPr lang="en-US" sz="3600" b="1" dirty="0" err="1" smtClean="0">
                <a:solidFill>
                  <a:srgbClr val="FF0000"/>
                </a:solidFill>
              </a:rPr>
              <a:t>pembelajaran</a:t>
            </a:r>
            <a:r>
              <a:rPr lang="en-US" sz="3600" b="1" dirty="0" smtClean="0">
                <a:solidFill>
                  <a:srgbClr val="FF0000"/>
                </a:solidFill>
              </a:rPr>
              <a:t>: DUAL SYSTEM</a:t>
            </a:r>
          </a:p>
          <a:p>
            <a:pPr marL="1447800" indent="-279400">
              <a:buFont typeface="Wingdings" pitchFamily="2" charset="2"/>
              <a:buChar char="Ø"/>
            </a:pPr>
            <a:r>
              <a:rPr lang="en-US" sz="3600" b="1" dirty="0" err="1" smtClean="0">
                <a:solidFill>
                  <a:srgbClr val="FF0000"/>
                </a:solidFill>
              </a:rPr>
              <a:t>Strategi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implementasi</a:t>
            </a:r>
            <a:r>
              <a:rPr lang="en-US" sz="3600" b="1" dirty="0" smtClean="0">
                <a:solidFill>
                  <a:srgbClr val="FF0000"/>
                </a:solidFill>
              </a:rPr>
              <a:t>: 4-1-1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Peningkatan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kerjasama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industri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 smtClean="0"/>
              <a:t>Optimalisasi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PBM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ISI DOKUMEN KURIKULUM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VISI, MISI, TUJUAN STARTEGI PRODI D-III T. LISTRIK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CAPAIAN PEMBELAJARAN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ajar, tools </a:t>
            </a:r>
            <a:r>
              <a:rPr lang="en-US" dirty="0" err="1" smtClean="0"/>
              <a:t>evaluasi</a:t>
            </a:r>
            <a:r>
              <a:rPr lang="en-US" dirty="0" smtClean="0"/>
              <a:t>/assessments,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&amp; </a:t>
            </a:r>
            <a:r>
              <a:rPr lang="en-US" dirty="0" err="1" smtClean="0"/>
              <a:t>prasarana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DAFTAR MATAKULIAH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SILABUS SETIAP MATAKULIAH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PENYEBARAN MATAKULIAH TIAP SEMESTER DARI SEMESTER I – VI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JEJARING ANTAR MATAKULIAH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JENIS PEMBELAJARAN YG DIPILIH: DUAL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BEBAN BELAJAR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35824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4786322"/>
            <a:ext cx="821537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sks</a:t>
            </a:r>
            <a:r>
              <a:rPr lang="en-US" sz="2400" dirty="0" smtClean="0"/>
              <a:t> = 112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Kepmenristekdikti</a:t>
            </a:r>
            <a:r>
              <a:rPr lang="en-US" sz="2400" dirty="0" smtClean="0"/>
              <a:t> 44/2015   </a:t>
            </a:r>
          </a:p>
          <a:p>
            <a:r>
              <a:rPr lang="en-US" sz="2400" dirty="0" err="1" smtClean="0"/>
              <a:t>Jumlah</a:t>
            </a:r>
            <a:r>
              <a:rPr lang="en-US" sz="2400" dirty="0" smtClean="0"/>
              <a:t> jam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/</a:t>
            </a:r>
            <a:r>
              <a:rPr lang="en-US" sz="2400" dirty="0" err="1" smtClean="0"/>
              <a:t>mgg</a:t>
            </a:r>
            <a:r>
              <a:rPr lang="en-US" sz="2400" dirty="0" smtClean="0"/>
              <a:t> rata-2 =  46,5 jam/</a:t>
            </a:r>
            <a:r>
              <a:rPr lang="en-US" sz="2400" dirty="0" err="1" smtClean="0"/>
              <a:t>mgg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PP 053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tahun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2010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tentang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disiplin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pegawai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negri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sipil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)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PRODI D-III T LISTRIK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SIKAP &amp; TATANILAI (ST): </a:t>
            </a:r>
            <a:r>
              <a:rPr lang="en-US" dirty="0" smtClean="0"/>
              <a:t>8 </a:t>
            </a:r>
            <a:r>
              <a:rPr lang="en-US" dirty="0" err="1" smtClean="0"/>
              <a:t>butir</a:t>
            </a:r>
            <a:r>
              <a:rPr lang="en-US" dirty="0" smtClean="0"/>
              <a:t>: moral, </a:t>
            </a:r>
            <a:r>
              <a:rPr lang="en-US" dirty="0" err="1" smtClean="0"/>
              <a:t>etika</a:t>
            </a:r>
            <a:r>
              <a:rPr lang="en-US" dirty="0" smtClean="0"/>
              <a:t>, patriotism 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normatif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b="1" dirty="0" err="1" smtClean="0"/>
              <a:t>Penguasaan</a:t>
            </a:r>
            <a:r>
              <a:rPr lang="en-US" b="1" dirty="0" smtClean="0"/>
              <a:t> </a:t>
            </a:r>
            <a:r>
              <a:rPr lang="en-US" b="1" dirty="0" err="1" smtClean="0"/>
              <a:t>Pengetahuan</a:t>
            </a:r>
            <a:r>
              <a:rPr lang="en-US" b="1" dirty="0" smtClean="0"/>
              <a:t> (PP): </a:t>
            </a:r>
            <a:r>
              <a:rPr lang="en-US" dirty="0" smtClean="0"/>
              <a:t>4 </a:t>
            </a:r>
            <a:r>
              <a:rPr lang="en-US" dirty="0" err="1" smtClean="0"/>
              <a:t>butir</a:t>
            </a:r>
            <a:r>
              <a:rPr lang="en-US" dirty="0" smtClean="0"/>
              <a:t>: KKNI level-5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kelistrikan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generik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b="1" dirty="0" err="1" smtClean="0"/>
              <a:t>Keterampilan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(KU</a:t>
            </a:r>
            <a:r>
              <a:rPr lang="en-US" dirty="0" smtClean="0"/>
              <a:t>): 9 </a:t>
            </a:r>
            <a:r>
              <a:rPr lang="en-US" dirty="0" err="1" smtClean="0"/>
              <a:t>butir</a:t>
            </a:r>
            <a:r>
              <a:rPr lang="en-US" dirty="0" smtClean="0"/>
              <a:t>: KKNI level-5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kelistrikan</a:t>
            </a:r>
            <a:r>
              <a:rPr lang="en-US" dirty="0" smtClean="0"/>
              <a:t> </a:t>
            </a:r>
            <a:r>
              <a:rPr lang="en-US" dirty="0" err="1" smtClean="0"/>
              <a:t>generik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generik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b="1" dirty="0" err="1" smtClean="0"/>
              <a:t>Keterampilan</a:t>
            </a:r>
            <a:r>
              <a:rPr lang="en-US" b="1" dirty="0" smtClean="0"/>
              <a:t> </a:t>
            </a:r>
            <a:r>
              <a:rPr lang="en-US" b="1" dirty="0" err="1" smtClean="0"/>
              <a:t>Khusus</a:t>
            </a:r>
            <a:r>
              <a:rPr lang="en-US" b="1" dirty="0" smtClean="0"/>
              <a:t> (KK</a:t>
            </a:r>
            <a:r>
              <a:rPr lang="en-US" dirty="0" smtClean="0"/>
              <a:t>): 7 </a:t>
            </a:r>
            <a:r>
              <a:rPr lang="en-US" dirty="0" err="1" smtClean="0"/>
              <a:t>butir</a:t>
            </a:r>
            <a:r>
              <a:rPr lang="en-US" dirty="0" smtClean="0"/>
              <a:t>: 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, </a:t>
            </a:r>
            <a:r>
              <a:rPr lang="en-US" dirty="0" err="1" smtClean="0"/>
              <a:t>sain</a:t>
            </a:r>
            <a:r>
              <a:rPr lang="en-US" dirty="0" smtClean="0"/>
              <a:t>, </a:t>
            </a:r>
            <a:r>
              <a:rPr lang="en-US" dirty="0" err="1" smtClean="0"/>
              <a:t>rekayasa</a:t>
            </a:r>
            <a:r>
              <a:rPr lang="en-US" dirty="0" smtClean="0"/>
              <a:t>  &amp; </a:t>
            </a:r>
            <a:r>
              <a:rPr lang="en-US" dirty="0" err="1" smtClean="0"/>
              <a:t>standar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normatif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spesifik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pemasangan</a:t>
            </a:r>
            <a:r>
              <a:rPr lang="en-US" dirty="0" smtClean="0"/>
              <a:t>, </a:t>
            </a:r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kelistrikan</a:t>
            </a:r>
            <a:r>
              <a:rPr lang="en-US" dirty="0" smtClean="0"/>
              <a:t> ; </a:t>
            </a:r>
            <a:r>
              <a:rPr lang="en-US" dirty="0" err="1" smtClean="0"/>
              <a:t>menerapkan</a:t>
            </a:r>
            <a:r>
              <a:rPr lang="en-US" dirty="0" smtClean="0"/>
              <a:t> SMK3L;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manajerial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;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PRODI D-III T LISTRIK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000240"/>
            <a:ext cx="7686700" cy="4000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kurikulum</a:t>
            </a:r>
            <a:r>
              <a:rPr lang="en-US" dirty="0" smtClean="0"/>
              <a:t> </a:t>
            </a:r>
            <a:r>
              <a:rPr lang="en-US" dirty="0" err="1" smtClean="0"/>
              <a:t>Polnam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PEMASANGAN INSTALASI (</a:t>
            </a:r>
            <a:r>
              <a:rPr lang="en-US" dirty="0" err="1" smtClean="0"/>
              <a:t>penerangan</a:t>
            </a:r>
            <a:r>
              <a:rPr lang="en-US" dirty="0" smtClean="0"/>
              <a:t>,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PERAWATAN &amp; PERBAIKAN (</a:t>
            </a:r>
            <a:r>
              <a:rPr lang="en-US" dirty="0" err="1" smtClean="0"/>
              <a:t>penerangan</a:t>
            </a:r>
            <a:r>
              <a:rPr lang="en-US" dirty="0" smtClean="0"/>
              <a:t>,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PELUANG YANG BELUM DIISI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PENGOPERASIAN PERALATAN LISTRIK </a:t>
            </a:r>
          </a:p>
          <a:p>
            <a:r>
              <a:rPr lang="en-US" dirty="0" smtClean="0"/>
              <a:t>PENGUJIAN PERALATAN UKUR LISTRIK</a:t>
            </a:r>
          </a:p>
          <a:p>
            <a:r>
              <a:rPr lang="en-US" dirty="0" smtClean="0"/>
              <a:t>PENGUJIAN PERALATAN LISRIK KENDALI </a:t>
            </a:r>
            <a:r>
              <a:rPr lang="en-US" dirty="0" smtClean="0"/>
              <a:t>PROSES </a:t>
            </a:r>
            <a:r>
              <a:rPr lang="en-US" dirty="0" smtClean="0"/>
              <a:t>DI INDUSTRI</a:t>
            </a:r>
          </a:p>
          <a:p>
            <a:r>
              <a:rPr lang="en-US" dirty="0" smtClean="0"/>
              <a:t>PEMBUATAN/PRODUKSI KOMPONEN &amp; PERALATAN KELISTRIKAN (TRANSFORMATOR, MOTOR LISTRIK, KOMPONEN-2 LISTRIK LAINNYA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REKOMENDASI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Kurangi</a:t>
            </a:r>
            <a:r>
              <a:rPr lang="en-US" b="1" dirty="0" smtClean="0"/>
              <a:t> </a:t>
            </a:r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sks</a:t>
            </a:r>
            <a:r>
              <a:rPr lang="en-US" dirty="0" smtClean="0"/>
              <a:t> (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minimum </a:t>
            </a:r>
            <a:r>
              <a:rPr lang="en-US" dirty="0" err="1" smtClean="0"/>
              <a:t>sks</a:t>
            </a:r>
            <a:r>
              <a:rPr lang="en-US" dirty="0" smtClean="0"/>
              <a:t> D-III , 108 </a:t>
            </a:r>
            <a:r>
              <a:rPr lang="en-US" dirty="0" err="1" smtClean="0"/>
              <a:t>sks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jam per </a:t>
            </a:r>
            <a:r>
              <a:rPr lang="en-US" dirty="0" err="1" smtClean="0"/>
              <a:t>minggu-nya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(PP 53/2010,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sipil</a:t>
            </a:r>
            <a:r>
              <a:rPr lang="en-US" dirty="0" smtClean="0"/>
              <a:t>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agar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berkreasi</a:t>
            </a:r>
            <a:r>
              <a:rPr lang="en-US" dirty="0" smtClean="0"/>
              <a:t>.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40% </a:t>
            </a:r>
            <a:r>
              <a:rPr lang="en-US" dirty="0" err="1" smtClean="0"/>
              <a:t>teori</a:t>
            </a:r>
            <a:r>
              <a:rPr lang="en-US" dirty="0" smtClean="0"/>
              <a:t> &amp; 60%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Kepmenristekdikti</a:t>
            </a:r>
            <a:r>
              <a:rPr lang="en-US" dirty="0" smtClean="0"/>
              <a:t> no 44/2015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smtClean="0"/>
              <a:t>SNPT.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532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REVIEW KURIKULUM PRODI D-III T. LISTRIK POLITEKNIK  NEGERI AMBON (Program Revitalisasi) </vt:lpstr>
      <vt:lpstr>Tujuan Revitalisasi</vt:lpstr>
      <vt:lpstr>Langkah-langkah revitalisasi yg telah/akan dilakukan Polnam</vt:lpstr>
      <vt:lpstr>ISI DOKUMEN KURIKULUM</vt:lpstr>
      <vt:lpstr>BEBAN BELAJAR</vt:lpstr>
      <vt:lpstr>CP PRODI D-III T LISTRIK (1)</vt:lpstr>
      <vt:lpstr>CP PRODI D-III T LISTRIK (2)</vt:lpstr>
      <vt:lpstr>PELUANG YANG BELUM DIISI</vt:lpstr>
      <vt:lpstr>REKOMENDASI (1)</vt:lpstr>
      <vt:lpstr>REKOMENDASI (2)</vt:lpstr>
      <vt:lpstr>REKOMENDASI (3)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KURIKULUM PRODI D-III T. LISTRIK POLITEKNIK  NEGERI AMBON </dc:title>
  <dc:creator>-</dc:creator>
  <cp:lastModifiedBy>-</cp:lastModifiedBy>
  <cp:revision>81</cp:revision>
  <dcterms:created xsi:type="dcterms:W3CDTF">2017-12-05T01:53:04Z</dcterms:created>
  <dcterms:modified xsi:type="dcterms:W3CDTF">2017-12-14T23:47:59Z</dcterms:modified>
</cp:coreProperties>
</file>