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3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8D74-76B8-48BD-AF98-546705F14342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52B-2CF1-48B8-A3DA-695138A89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8D74-76B8-48BD-AF98-546705F14342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52B-2CF1-48B8-A3DA-695138A89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8D74-76B8-48BD-AF98-546705F14342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52B-2CF1-48B8-A3DA-695138A89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8D74-76B8-48BD-AF98-546705F14342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52B-2CF1-48B8-A3DA-695138A89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8D74-76B8-48BD-AF98-546705F14342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52B-2CF1-48B8-A3DA-695138A89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8D74-76B8-48BD-AF98-546705F14342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52B-2CF1-48B8-A3DA-695138A89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8D74-76B8-48BD-AF98-546705F14342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52B-2CF1-48B8-A3DA-695138A89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8D74-76B8-48BD-AF98-546705F14342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52B-2CF1-48B8-A3DA-695138A89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8D74-76B8-48BD-AF98-546705F14342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52B-2CF1-48B8-A3DA-695138A89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8D74-76B8-48BD-AF98-546705F14342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52B-2CF1-48B8-A3DA-695138A89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8D74-76B8-48BD-AF98-546705F14342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52B-2CF1-48B8-A3DA-695138A89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8D74-76B8-48BD-AF98-546705F14342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A52B-2CF1-48B8-A3DA-695138A89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PENYELARASAN CP – LAPANGAN USAHA INDONESIA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Peni</a:t>
            </a:r>
            <a:r>
              <a:rPr lang="en-US" dirty="0" smtClean="0"/>
              <a:t> </a:t>
            </a:r>
            <a:r>
              <a:rPr lang="en-US" dirty="0" err="1" smtClean="0"/>
              <a:t>Handayani</a:t>
            </a:r>
            <a:endParaRPr lang="en-US" dirty="0" smtClean="0"/>
          </a:p>
          <a:p>
            <a:r>
              <a:rPr lang="en-US" dirty="0" smtClean="0"/>
              <a:t>Ambon, </a:t>
            </a:r>
            <a:r>
              <a:rPr lang="en-US" dirty="0" err="1" smtClean="0"/>
              <a:t>Desember</a:t>
            </a:r>
            <a:r>
              <a:rPr lang="en-US" dirty="0" smtClean="0"/>
              <a:t>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Peta</a:t>
            </a:r>
            <a:r>
              <a:rPr lang="en-US" sz="2400" dirty="0" smtClean="0"/>
              <a:t>  KKNI, </a:t>
            </a:r>
            <a:r>
              <a:rPr lang="en-US" sz="2400" dirty="0" err="1" smtClean="0"/>
              <a:t>Kategori</a:t>
            </a:r>
            <a:r>
              <a:rPr lang="en-US" sz="2400" dirty="0" smtClean="0"/>
              <a:t> </a:t>
            </a:r>
            <a:r>
              <a:rPr lang="en-US" sz="2400" dirty="0" err="1" smtClean="0"/>
              <a:t>Jasa</a:t>
            </a:r>
            <a:r>
              <a:rPr lang="en-US" sz="2400" dirty="0" smtClean="0"/>
              <a:t> (</a:t>
            </a:r>
            <a:r>
              <a:rPr lang="en-US" sz="2400" dirty="0" err="1" smtClean="0"/>
              <a:t>Kode</a:t>
            </a:r>
            <a:r>
              <a:rPr lang="en-US" sz="2400" dirty="0" smtClean="0"/>
              <a:t> M) </a:t>
            </a:r>
            <a:r>
              <a:rPr lang="en-US" sz="2400" dirty="0" err="1" smtClean="0"/>
              <a:t>untuk</a:t>
            </a:r>
            <a:r>
              <a:rPr lang="en-US" sz="2400" dirty="0" smtClean="0"/>
              <a:t>  </a:t>
            </a:r>
            <a:r>
              <a:rPr lang="en-US" sz="2400" dirty="0" err="1" smtClean="0"/>
              <a:t>Golongan</a:t>
            </a:r>
            <a:r>
              <a:rPr lang="en-US" sz="2400" dirty="0" smtClean="0"/>
              <a:t>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&amp; </a:t>
            </a:r>
            <a:r>
              <a:rPr lang="en-US" sz="2400" dirty="0" err="1" smtClean="0"/>
              <a:t>Uji</a:t>
            </a:r>
            <a:r>
              <a:rPr lang="en-US" sz="2400" dirty="0" smtClean="0"/>
              <a:t> </a:t>
            </a:r>
            <a:r>
              <a:rPr lang="en-US" sz="2400" dirty="0" err="1" smtClean="0"/>
              <a:t>Teknis</a:t>
            </a:r>
            <a:r>
              <a:rPr lang="en-US" sz="2400" dirty="0" smtClean="0"/>
              <a:t> (</a:t>
            </a:r>
            <a:r>
              <a:rPr lang="en-US" sz="2400" dirty="0" err="1" smtClean="0"/>
              <a:t>Kode</a:t>
            </a:r>
            <a:r>
              <a:rPr lang="en-US" sz="2400" dirty="0" smtClean="0"/>
              <a:t> 712)</a:t>
            </a:r>
            <a:br>
              <a:rPr lang="en-US" sz="2400" dirty="0" smtClean="0"/>
            </a:br>
            <a:r>
              <a:rPr lang="en-US" sz="2400" dirty="0" err="1" smtClean="0"/>
              <a:t>Bidang</a:t>
            </a:r>
            <a:r>
              <a:rPr lang="en-US" sz="2400" dirty="0" smtClean="0"/>
              <a:t> </a:t>
            </a:r>
            <a:r>
              <a:rPr lang="en-US" sz="2400" dirty="0" err="1" smtClean="0"/>
              <a:t>Instrumentasi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Kendali</a:t>
            </a:r>
            <a:r>
              <a:rPr lang="en-US" sz="2400" dirty="0" smtClean="0"/>
              <a:t> </a:t>
            </a:r>
            <a:r>
              <a:rPr lang="en-US" sz="2400" dirty="0" err="1" smtClean="0"/>
              <a:t>Elektronika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1436054"/>
            <a:ext cx="8450806" cy="477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Lapangan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 (Ref:  KBLI 2015 &amp; SKKNI No 631 </a:t>
            </a:r>
            <a:r>
              <a:rPr lang="en-US" dirty="0" err="1" smtClean="0"/>
              <a:t>thn</a:t>
            </a:r>
            <a:r>
              <a:rPr lang="en-US" dirty="0" smtClean="0"/>
              <a:t> 2016)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Pengoperasian</a:t>
            </a:r>
            <a:r>
              <a:rPr lang="en-US" dirty="0" smtClean="0"/>
              <a:t> (M)</a:t>
            </a:r>
          </a:p>
          <a:p>
            <a:r>
              <a:rPr lang="en-US" dirty="0" err="1" smtClean="0"/>
              <a:t>Pemasangan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(M)</a:t>
            </a:r>
          </a:p>
          <a:p>
            <a:r>
              <a:rPr lang="en-US" dirty="0" err="1" smtClean="0"/>
              <a:t>Pembuatan</a:t>
            </a:r>
            <a:r>
              <a:rPr lang="en-US" dirty="0" smtClean="0"/>
              <a:t> 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  (C 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Pengujian</a:t>
            </a:r>
            <a:r>
              <a:rPr lang="en-US" dirty="0" smtClean="0">
                <a:solidFill>
                  <a:srgbClr val="FF0000"/>
                </a:solidFill>
              </a:rPr>
              <a:t> (M)</a:t>
            </a:r>
          </a:p>
          <a:p>
            <a:r>
              <a:rPr lang="en-US" dirty="0" err="1" smtClean="0"/>
              <a:t>Perawatan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(M)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Perancangan</a:t>
            </a:r>
            <a:r>
              <a:rPr lang="en-US" dirty="0" smtClean="0">
                <a:solidFill>
                  <a:srgbClr val="FF0000"/>
                </a:solidFill>
              </a:rPr>
              <a:t> tingkat-2 (C 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Penyelarasan</a:t>
            </a:r>
            <a:r>
              <a:rPr lang="en-US" sz="2800" dirty="0" smtClean="0"/>
              <a:t>  CP PRODI D-III T. LISTRIK dg Lap Usaha (1)</a:t>
            </a:r>
            <a:endParaRPr lang="en-US" sz="2800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090" y="1000108"/>
            <a:ext cx="837605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196" y="3265486"/>
            <a:ext cx="8383646" cy="330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Penyelarasan</a:t>
            </a:r>
            <a:r>
              <a:rPr lang="en-US" dirty="0" smtClean="0"/>
              <a:t>  CP PRODI D-III T. LISTRIK dg </a:t>
            </a:r>
            <a:r>
              <a:rPr lang="en-US" dirty="0" err="1" smtClean="0"/>
              <a:t>Lapangan</a:t>
            </a:r>
            <a:r>
              <a:rPr lang="en-US" dirty="0" smtClean="0"/>
              <a:t> Usaha (2)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786" y="1933971"/>
            <a:ext cx="8652036" cy="385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Penyelarasan</a:t>
            </a:r>
            <a:r>
              <a:rPr lang="en-US" dirty="0" smtClean="0"/>
              <a:t> CP-Lap </a:t>
            </a:r>
            <a:r>
              <a:rPr lang="en-US" dirty="0" err="1" smtClean="0"/>
              <a:t>Pekerjaan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prpfesi</a:t>
            </a:r>
            <a:endParaRPr lang="en-US" dirty="0" smtClean="0"/>
          </a:p>
          <a:p>
            <a:r>
              <a:rPr lang="en-US" dirty="0" err="1" smtClean="0"/>
              <a:t>Mempercepat</a:t>
            </a:r>
            <a:r>
              <a:rPr lang="en-US" dirty="0" smtClean="0"/>
              <a:t> </a:t>
            </a:r>
            <a:r>
              <a:rPr lang="en-US" dirty="0" err="1" smtClean="0"/>
              <a:t>penyesuaian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kampus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 smtClean="0"/>
          </a:p>
          <a:p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saing</a:t>
            </a:r>
            <a:r>
              <a:rPr lang="en-US" dirty="0" smtClean="0"/>
              <a:t> SDM </a:t>
            </a:r>
          </a:p>
          <a:p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relevansi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politeknik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meningkatkan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efektifitas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pendidikan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TAHAP PENYELARASAN CP –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 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Vision </a:t>
            </a:r>
          </a:p>
          <a:p>
            <a:r>
              <a:rPr lang="en-US" dirty="0" smtClean="0"/>
              <a:t>Breakdown CPL </a:t>
            </a:r>
            <a:r>
              <a:rPr lang="en-US" dirty="0" smtClean="0">
                <a:sym typeface="Wingdings" pitchFamily="2" charset="2"/>
              </a:rPr>
              <a:t> CP </a:t>
            </a:r>
            <a:r>
              <a:rPr lang="en-US" dirty="0" err="1" smtClean="0">
                <a:sym typeface="Wingdings" pitchFamily="2" charset="2"/>
              </a:rPr>
              <a:t>Prodi</a:t>
            </a:r>
            <a:r>
              <a:rPr lang="en-US" dirty="0" smtClean="0">
                <a:sym typeface="Wingdings" pitchFamily="2" charset="2"/>
              </a:rPr>
              <a:t>  CP </a:t>
            </a:r>
            <a:r>
              <a:rPr lang="en-US" dirty="0" err="1" smtClean="0">
                <a:sym typeface="Wingdings" pitchFamily="2" charset="2"/>
              </a:rPr>
              <a:t>Matakuliah</a:t>
            </a:r>
            <a:r>
              <a:rPr lang="en-US" dirty="0" smtClean="0">
                <a:sym typeface="Wingdings" pitchFamily="2" charset="2"/>
              </a:rPr>
              <a:t> based on </a:t>
            </a:r>
            <a:r>
              <a:rPr lang="en-US" dirty="0" err="1" smtClean="0">
                <a:sym typeface="Wingdings" pitchFamily="2" charset="2"/>
              </a:rPr>
              <a:t>Kompetensi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Kerja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profesional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Beri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ruang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bagi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mahasiswa</a:t>
            </a:r>
            <a:r>
              <a:rPr lang="en-US" dirty="0" smtClean="0">
                <a:sym typeface="Wingdings" pitchFamily="2" charset="2"/>
              </a:rPr>
              <a:t> &amp; </a:t>
            </a:r>
            <a:r>
              <a:rPr lang="en-US" dirty="0" err="1" smtClean="0">
                <a:sym typeface="Wingdings" pitchFamily="2" charset="2"/>
              </a:rPr>
              <a:t>dosen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cooling down agar </a:t>
            </a:r>
            <a:r>
              <a:rPr lang="en-US" dirty="0" err="1" smtClean="0">
                <a:sym typeface="Wingdings" pitchFamily="2" charset="2"/>
              </a:rPr>
              <a:t>dapat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berinovasi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kurangi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beban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belajar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mengajar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Kembangkan</a:t>
            </a:r>
            <a:r>
              <a:rPr lang="en-US" dirty="0" smtClean="0">
                <a:sym typeface="Wingdings" pitchFamily="2" charset="2"/>
              </a:rPr>
              <a:t> CP </a:t>
            </a:r>
            <a:r>
              <a:rPr lang="en-US" dirty="0" err="1" smtClean="0">
                <a:sym typeface="Wingdings" pitchFamily="2" charset="2"/>
              </a:rPr>
              <a:t>menjadi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kompetensi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smtClean="0">
                <a:sym typeface="Wingdings" pitchFamily="2" charset="2"/>
              </a:rPr>
              <a:t>Profesi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TAHAP PENYELARASAN CP – </a:t>
            </a:r>
            <a:r>
              <a:rPr lang="en-US" sz="3600" dirty="0" err="1" smtClean="0"/>
              <a:t>Kompetensi</a:t>
            </a:r>
            <a:r>
              <a:rPr lang="en-US" sz="3600" dirty="0" smtClean="0"/>
              <a:t> </a:t>
            </a:r>
            <a:r>
              <a:rPr lang="en-US" sz="3600" dirty="0" err="1" smtClean="0"/>
              <a:t>Profesi</a:t>
            </a:r>
            <a:r>
              <a:rPr lang="en-US" sz="3600" dirty="0" smtClean="0"/>
              <a:t>  </a:t>
            </a:r>
            <a:r>
              <a:rPr lang="en-US" sz="3600" dirty="0" smtClean="0"/>
              <a:t>(2)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7419583" cy="487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161937"/>
            <a:ext cx="7000924" cy="555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00100" y="285728"/>
            <a:ext cx="707236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 smtClean="0"/>
              <a:t>HASIL PEMETAAN CP PRODI D-III T-EC POLBAN  PADA BIDANG PEKERJAAN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 err="1" smtClean="0"/>
              <a:t>Peta</a:t>
            </a:r>
            <a:r>
              <a:rPr lang="en-US" sz="2000" b="1" dirty="0" smtClean="0"/>
              <a:t>  KKNI, </a:t>
            </a:r>
            <a:r>
              <a:rPr lang="en-US" sz="2000" b="1" dirty="0" err="1" smtClean="0"/>
              <a:t>Kategori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Industri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Pengolahan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Kode</a:t>
            </a:r>
            <a:r>
              <a:rPr lang="en-US" sz="2000" b="1" dirty="0" smtClean="0"/>
              <a:t> C),</a:t>
            </a:r>
            <a:br>
              <a:rPr lang="en-US" sz="2000" b="1" dirty="0" smtClean="0"/>
            </a:br>
            <a:r>
              <a:rPr lang="en-US" sz="2000" b="1" dirty="0" smtClean="0"/>
              <a:t>GOLONGAN INDUSTRI KOMPONEN DAN PAPAN ELEKTRONIKA (</a:t>
            </a:r>
            <a:r>
              <a:rPr lang="en-US" sz="2000" b="1" dirty="0" err="1" smtClean="0"/>
              <a:t>Kode</a:t>
            </a:r>
            <a:r>
              <a:rPr lang="en-US" sz="2000" b="1" dirty="0" smtClean="0"/>
              <a:t> 261)</a:t>
            </a:r>
            <a:br>
              <a:rPr lang="en-US" sz="2000" b="1" dirty="0" smtClean="0"/>
            </a:br>
            <a:r>
              <a:rPr lang="en-US" sz="2000" b="1" dirty="0" err="1" smtClean="0"/>
              <a:t>Bidang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Instrumentasi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Sistem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Kendali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Elektronika</a:t>
            </a:r>
            <a:endParaRPr 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8108829" cy="45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213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PENYELARASAN CP – LAPANGAN USAHA INDONESIA</vt:lpstr>
      <vt:lpstr>Peluang Lapangan Pekerjaan  (Ref:  KBLI 2015 &amp; SKKNI No 631 thn 2016)</vt:lpstr>
      <vt:lpstr>Penyelarasan  CP PRODI D-III T. LISTRIK dg Lap Usaha (1)</vt:lpstr>
      <vt:lpstr>Penyelarasan  CP PRODI D-III T. LISTRIK dg Lapangan Usaha (2)</vt:lpstr>
      <vt:lpstr>Manfaat Penyelarasan CP-Lap Pekerjaan</vt:lpstr>
      <vt:lpstr>TAHAP PENYELARASAN CP – Kompetensi Profesi  (1)</vt:lpstr>
      <vt:lpstr>TAHAP PENYELARASAN CP – Kompetensi Profesi  (2)</vt:lpstr>
      <vt:lpstr>Slide 8</vt:lpstr>
      <vt:lpstr>Peta  KKNI, Kategori Industri Pengolahan (Kode C), GOLONGAN INDUSTRI KOMPONEN DAN PAPAN ELEKTRONIKA (Kode 261) Bidang Instrumentasi dan Sistem Kendali Elektronika</vt:lpstr>
      <vt:lpstr>Peta  KKNI, Kategori Jasa (Kode M) untuk  Golongan Analisis &amp; Uji Teknis (Kode 712) Bidang Instrumentasi dan Sistem Kendali Elektronika 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PENYELARASAN CP – LAPANGAN USAHA INDONESIA</dc:title>
  <dc:creator>-</dc:creator>
  <cp:lastModifiedBy>-</cp:lastModifiedBy>
  <cp:revision>23</cp:revision>
  <dcterms:created xsi:type="dcterms:W3CDTF">2017-12-08T16:01:17Z</dcterms:created>
  <dcterms:modified xsi:type="dcterms:W3CDTF">2017-12-14T08:34:00Z</dcterms:modified>
</cp:coreProperties>
</file>