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83A4-1125-BB41-A757-9008043A6BC8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8B50-D86A-CE4E-80C5-F077B553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0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08E25-F89D-1440-AF61-6E6AF484DA7B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9827-1D08-3D4B-98BE-B0F2F6BF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C5B0-47B6-AF4A-9E44-2D0EBB510E41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3E27-A2AF-6847-B887-4399E07743C7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2CF0-1C89-6F49-BC3B-DAE06DACBB3B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44EA-5983-8643-8B77-456A1C4E2E6A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920D-A593-CA42-9EA1-694C674A0168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FF39-A79E-4241-8F08-3ED59E60180F}" type="datetime1">
              <a:rPr lang="en-ID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7531-FFB7-E747-9A81-E3175D66B3BC}" type="datetime1">
              <a:rPr lang="en-ID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1F14-0EA9-6B4A-B2A0-A649B12AD898}" type="datetime1">
              <a:rPr lang="en-ID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FE90-7AFE-E14E-B3FA-69993DFC971D}" type="datetime1">
              <a:rPr lang="en-ID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960D-72E1-BB46-809A-8BEBA87CF3AD}" type="datetime1">
              <a:rPr lang="en-ID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D9D7-7428-E644-92BE-9A5CC0464841}" type="datetime1">
              <a:rPr lang="en-ID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DCA5-B4F6-204D-A64D-F6AED5FF6BB7}" type="datetime1">
              <a:rPr lang="en-ID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1F07-5B1B-4840-BE91-CC464F68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tf6m.com/beran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f6m.com/bera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023"/>
            <a:ext cx="7772400" cy="7366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Model Teaching Factory 6 </a:t>
            </a:r>
            <a:r>
              <a:rPr lang="en-US" sz="3600" b="1" dirty="0" err="1">
                <a:solidFill>
                  <a:srgbClr val="000000"/>
                </a:solidFill>
              </a:rPr>
              <a:t>Langkah</a:t>
            </a:r>
            <a:endParaRPr lang="en-US" sz="3600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" y="1165087"/>
            <a:ext cx="8826359" cy="5051853"/>
            <a:chOff x="169076" y="1153436"/>
            <a:chExt cx="8826359" cy="5051853"/>
          </a:xfrm>
        </p:grpSpPr>
        <p:pic>
          <p:nvPicPr>
            <p:cNvPr id="4" name="Picture 3" descr="Screen Shot 2017-12-08 at 7.37.2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76" y="1153436"/>
              <a:ext cx="8826359" cy="505185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2780" y="5597050"/>
              <a:ext cx="28549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hlinkClick r:id="rId3"/>
                </a:rPr>
                <a:t>http://tf6m.com/beranda</a:t>
              </a:r>
              <a:endParaRPr lang="en-US" sz="20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Model Teaching Factory 6 </a:t>
            </a: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Langkah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Model TF-6M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adalah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model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pembelajaran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pendekatan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teaching Factory yang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dipadukan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pengembangan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jiwa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entrepreneur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bagi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peserta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didik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sehingga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mereka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dapat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mencapai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kopetensi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keahlian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disertai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dimilikinya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karakter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entrepreneur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239" y="4619138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1. </a:t>
            </a:r>
            <a:r>
              <a:rPr lang="en-US" sz="3600" b="1" dirty="0" err="1" smtClean="0"/>
              <a:t>Menerima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Pemberi</a:t>
            </a:r>
            <a:r>
              <a:rPr lang="en-US" sz="3600" b="1" dirty="0" smtClean="0"/>
              <a:t> Order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/>
                <a:cs typeface="Times New Roman"/>
              </a:rPr>
              <a:t>Berperan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sebagai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peserta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didik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menerima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pemberi</a:t>
            </a:r>
            <a:r>
              <a:rPr lang="en-US" sz="2800" dirty="0">
                <a:latin typeface="Times New Roman"/>
                <a:cs typeface="Times New Roman"/>
              </a:rPr>
              <a:t> order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berkomunikasi</a:t>
            </a:r>
            <a:r>
              <a:rPr lang="en-US" sz="2800" dirty="0">
                <a:latin typeface="Times New Roman"/>
                <a:cs typeface="Times New Roman"/>
              </a:rPr>
              <a:t> yang </a:t>
            </a:r>
            <a:r>
              <a:rPr lang="en-US" sz="2800" dirty="0" err="1">
                <a:latin typeface="Times New Roman"/>
                <a:cs typeface="Times New Roman"/>
              </a:rPr>
              <a:t>baik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memperhatikan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intonasi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mimik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muka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dan</a:t>
            </a:r>
            <a:r>
              <a:rPr lang="en-US" sz="2800" dirty="0">
                <a:latin typeface="Times New Roman"/>
                <a:cs typeface="Times New Roman"/>
              </a:rPr>
              <a:t> body language.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760" y="3885133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2. </a:t>
            </a:r>
            <a:r>
              <a:rPr lang="en-US" sz="3200" b="1" dirty="0" err="1" smtClean="0">
                <a:latin typeface="Times New Roman"/>
                <a:cs typeface="Times New Roman"/>
              </a:rPr>
              <a:t>Menganalisis</a:t>
            </a:r>
            <a:r>
              <a:rPr lang="en-US" sz="3200" b="1" dirty="0" smtClean="0">
                <a:latin typeface="Times New Roman"/>
                <a:cs typeface="Times New Roman"/>
              </a:rPr>
              <a:t> Order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 smtClean="0">
                <a:latin typeface="Times New Roman"/>
                <a:cs typeface="Times New Roman"/>
              </a:rPr>
              <a:t>Menganalisis</a:t>
            </a:r>
            <a:r>
              <a:rPr lang="en-US" sz="2800" b="1" dirty="0" smtClean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order: </a:t>
            </a:r>
            <a:r>
              <a:rPr lang="en-US" sz="2800" dirty="0" err="1">
                <a:latin typeface="Times New Roman"/>
                <a:cs typeface="Times New Roman"/>
              </a:rPr>
              <a:t>membaca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gambar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menentukan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bahan</a:t>
            </a:r>
            <a:r>
              <a:rPr lang="en-US" sz="2800" dirty="0">
                <a:latin typeface="Times New Roman"/>
                <a:cs typeface="Times New Roman"/>
              </a:rPr>
              <a:t> order, </a:t>
            </a:r>
            <a:r>
              <a:rPr lang="en-US" sz="2800" dirty="0" err="1">
                <a:latin typeface="Times New Roman"/>
                <a:cs typeface="Times New Roman"/>
              </a:rPr>
              <a:t>mesin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alat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potong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putaran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mesin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waktu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harga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tentang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keselamatan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  <a:r>
              <a:rPr lang="en-US" sz="2800" dirty="0" err="1" smtClean="0">
                <a:latin typeface="Times New Roman"/>
                <a:cs typeface="Times New Roman"/>
              </a:rPr>
              <a:t>Pekerja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berkonsultasi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konsultan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500" y="4863807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</a:t>
            </a:r>
            <a:r>
              <a:rPr lang="en-US" sz="3200" b="1" dirty="0" err="1" smtClean="0"/>
              <a:t>Menyatakan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Kesiapan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Mengerjakan</a:t>
            </a:r>
            <a:r>
              <a:rPr lang="en-US" sz="3200" b="1" dirty="0" smtClean="0"/>
              <a:t> Order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Dengan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bekal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hasil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analisis</a:t>
            </a:r>
            <a:r>
              <a:rPr lang="en-US" sz="2800" dirty="0">
                <a:latin typeface="Times New Roman"/>
                <a:cs typeface="Times New Roman"/>
              </a:rPr>
              <a:t> order,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penuh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keyakinan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pekerja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Menyatakan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kesiapan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mengerjakan</a:t>
            </a:r>
            <a:r>
              <a:rPr lang="en-US" sz="2800" dirty="0">
                <a:latin typeface="Times New Roman"/>
                <a:cs typeface="Times New Roman"/>
              </a:rPr>
              <a:t> order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tutur</a:t>
            </a:r>
            <a:r>
              <a:rPr lang="en-US" sz="2800" dirty="0">
                <a:latin typeface="Times New Roman"/>
                <a:cs typeface="Times New Roman"/>
              </a:rPr>
              <a:t> kata yang </a:t>
            </a:r>
            <a:r>
              <a:rPr lang="en-US" sz="2800" dirty="0" err="1">
                <a:latin typeface="Times New Roman"/>
                <a:cs typeface="Times New Roman"/>
              </a:rPr>
              <a:t>baik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7717" y="4036594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Mengerjakan</a:t>
            </a:r>
            <a:r>
              <a:rPr lang="en-US" b="1" dirty="0" smtClean="0"/>
              <a:t>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Mengerjakanorder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SOP,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berkonsultasi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542" y="4887108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5. </a:t>
            </a:r>
            <a:r>
              <a:rPr lang="en-US" sz="3200" b="1" dirty="0" err="1" smtClean="0">
                <a:latin typeface="Times New Roman"/>
                <a:cs typeface="Times New Roman"/>
              </a:rPr>
              <a:t>Melakukan</a:t>
            </a:r>
            <a:r>
              <a:rPr lang="en-US" sz="3200" b="1" dirty="0" smtClean="0">
                <a:latin typeface="Times New Roman"/>
                <a:cs typeface="Times New Roman"/>
              </a:rPr>
              <a:t> Quality Control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Melakukan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quality control, </a:t>
            </a:r>
            <a:r>
              <a:rPr lang="en-US" sz="2800" dirty="0" err="1" smtClean="0">
                <a:latin typeface="Times New Roman"/>
                <a:cs typeface="Times New Roman"/>
              </a:rPr>
              <a:t>mencocokan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ukuran-ukuran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tingkat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presisi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fungsi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benda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sesuai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gambar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dan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berkonsultasi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konsultan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160" y="4188056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hlinkClick r:id="rId2"/>
              </a:rPr>
              <a:t>http://tf6m.com/beranda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6. </a:t>
            </a:r>
            <a:r>
              <a:rPr lang="en-US" b="1" dirty="0" err="1" smtClean="0"/>
              <a:t>Menyerahkan</a:t>
            </a:r>
            <a:r>
              <a:rPr lang="en-US" b="1" dirty="0" smtClean="0"/>
              <a:t>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/>
                <a:cs typeface="Times New Roman"/>
              </a:rPr>
              <a:t>Bertutur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kata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baik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dalam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menyerahkan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hasil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meminta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tanggapan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pemberi</a:t>
            </a:r>
            <a:r>
              <a:rPr lang="en-US" sz="2800" dirty="0">
                <a:latin typeface="Times New Roman"/>
                <a:cs typeface="Times New Roman"/>
              </a:rPr>
              <a:t> order </a:t>
            </a:r>
            <a:r>
              <a:rPr lang="en-US" sz="2800" dirty="0" err="1">
                <a:latin typeface="Times New Roman"/>
                <a:cs typeface="Times New Roman"/>
              </a:rPr>
              <a:t>tentang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hasil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kerja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berusaha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membina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komunikasi</a:t>
            </a:r>
            <a:r>
              <a:rPr lang="en-US" sz="2800" dirty="0">
                <a:latin typeface="Times New Roman"/>
                <a:cs typeface="Times New Roman"/>
              </a:rPr>
              <a:t> yang </a:t>
            </a:r>
            <a:r>
              <a:rPr lang="en-US" sz="2800" dirty="0" err="1">
                <a:latin typeface="Times New Roman"/>
                <a:cs typeface="Times New Roman"/>
              </a:rPr>
              <a:t>baik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dengan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pemberi</a:t>
            </a:r>
            <a:r>
              <a:rPr lang="en-US" sz="2800" dirty="0">
                <a:latin typeface="Times New Roman"/>
                <a:cs typeface="Times New Roman"/>
              </a:rPr>
              <a:t>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7717" y="4024943"/>
            <a:ext cx="338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hlinkClick r:id="rId2"/>
              </a:rPr>
              <a:t>http://tf6m.com/beranda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1F07-5B1B-4840-BE91-CC464F68E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289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 Teaching Factory 6 Langkah</vt:lpstr>
      <vt:lpstr>Model Teaching Factory 6 Langkah</vt:lpstr>
      <vt:lpstr>1. Menerima Pemberi Order</vt:lpstr>
      <vt:lpstr>2. Menganalisis Order</vt:lpstr>
      <vt:lpstr>3. Menyatakan Kesiapan Mengerjakan Order</vt:lpstr>
      <vt:lpstr>4. Mengerjakan Order</vt:lpstr>
      <vt:lpstr>5. Melakukan Quality Control</vt:lpstr>
      <vt:lpstr>6. Menyerahkan Order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siswoyoedo</dc:creator>
  <cp:lastModifiedBy>siswoyoedo</cp:lastModifiedBy>
  <cp:revision>6</cp:revision>
  <dcterms:created xsi:type="dcterms:W3CDTF">2017-12-08T12:27:53Z</dcterms:created>
  <dcterms:modified xsi:type="dcterms:W3CDTF">2017-12-08T12:50:50Z</dcterms:modified>
</cp:coreProperties>
</file>