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48549-1FDE-4810-8D09-FF3D1D5CFE87}" v="87" dt="2024-03-16T00:27:1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44AAF-96D4-42C6-90A8-D051529F0C0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6102AF-926F-4181-B3D8-C24CF0C67ED6}">
      <dgm:prSet/>
      <dgm:spPr/>
      <dgm:t>
        <a:bodyPr/>
        <a:lstStyle/>
        <a:p>
          <a:r>
            <a:rPr lang="en-US"/>
            <a:t>Image to text</a:t>
          </a:r>
          <a:r>
            <a:rPr lang="bg-BG"/>
            <a:t> </a:t>
          </a:r>
          <a:r>
            <a:rPr lang="en-US"/>
            <a:t>transformation</a:t>
          </a:r>
        </a:p>
      </dgm:t>
    </dgm:pt>
    <dgm:pt modelId="{2DFB3E35-8A7D-42E5-A41C-DA9CFC729379}" type="parTrans" cxnId="{ED7DE05B-03D1-4130-B48D-B6A69F8B35A3}">
      <dgm:prSet/>
      <dgm:spPr/>
      <dgm:t>
        <a:bodyPr/>
        <a:lstStyle/>
        <a:p>
          <a:endParaRPr lang="en-US"/>
        </a:p>
      </dgm:t>
    </dgm:pt>
    <dgm:pt modelId="{E47D0FF9-8E14-4435-9058-17D6155E0756}" type="sibTrans" cxnId="{ED7DE05B-03D1-4130-B48D-B6A69F8B35A3}">
      <dgm:prSet/>
      <dgm:spPr/>
      <dgm:t>
        <a:bodyPr/>
        <a:lstStyle/>
        <a:p>
          <a:endParaRPr lang="en-US"/>
        </a:p>
      </dgm:t>
    </dgm:pt>
    <dgm:pt modelId="{2A0384FD-1881-480E-9737-74C32E4B7CBF}">
      <dgm:prSet/>
      <dgm:spPr/>
      <dgm:t>
        <a:bodyPr/>
        <a:lstStyle/>
        <a:p>
          <a:r>
            <a:rPr lang="en-US"/>
            <a:t>Openai GPT API integration</a:t>
          </a:r>
        </a:p>
      </dgm:t>
    </dgm:pt>
    <dgm:pt modelId="{C4F50AE3-CC7E-4426-B46B-3BA24E31F76A}" type="parTrans" cxnId="{3817D17E-1605-41F7-92D7-4A4BA10CCB2E}">
      <dgm:prSet/>
      <dgm:spPr/>
      <dgm:t>
        <a:bodyPr/>
        <a:lstStyle/>
        <a:p>
          <a:endParaRPr lang="en-US"/>
        </a:p>
      </dgm:t>
    </dgm:pt>
    <dgm:pt modelId="{BD71E454-36F5-45CD-BB8E-0EF24E63DE86}" type="sibTrans" cxnId="{3817D17E-1605-41F7-92D7-4A4BA10CCB2E}">
      <dgm:prSet/>
      <dgm:spPr/>
      <dgm:t>
        <a:bodyPr/>
        <a:lstStyle/>
        <a:p>
          <a:endParaRPr lang="en-US"/>
        </a:p>
      </dgm:t>
    </dgm:pt>
    <dgm:pt modelId="{BEB8496C-4BB0-4B49-ABCD-31011E4E3B42}">
      <dgm:prSet/>
      <dgm:spPr/>
      <dgm:t>
        <a:bodyPr/>
        <a:lstStyle/>
        <a:p>
          <a:r>
            <a:rPr lang="bg-BG" dirty="0"/>
            <a:t>Анализ и обработка на ЗДвП</a:t>
          </a:r>
          <a:endParaRPr lang="en-US" dirty="0"/>
        </a:p>
      </dgm:t>
    </dgm:pt>
    <dgm:pt modelId="{4D8FB1EE-5D41-4A77-B465-F7D4B350CF51}" type="parTrans" cxnId="{626E6ADD-BFF3-41B8-A52C-EA070C6A3D23}">
      <dgm:prSet/>
      <dgm:spPr/>
      <dgm:t>
        <a:bodyPr/>
        <a:lstStyle/>
        <a:p>
          <a:endParaRPr lang="en-US"/>
        </a:p>
      </dgm:t>
    </dgm:pt>
    <dgm:pt modelId="{5F7479BF-8189-4D79-AF1F-4A8293656F66}" type="sibTrans" cxnId="{626E6ADD-BFF3-41B8-A52C-EA070C6A3D23}">
      <dgm:prSet/>
      <dgm:spPr/>
      <dgm:t>
        <a:bodyPr/>
        <a:lstStyle/>
        <a:p>
          <a:endParaRPr lang="en-US"/>
        </a:p>
      </dgm:t>
    </dgm:pt>
    <dgm:pt modelId="{76A793DF-79A7-4478-BB5A-29DF02395E25}">
      <dgm:prSet/>
      <dgm:spPr/>
      <dgm:t>
        <a:bodyPr/>
        <a:lstStyle/>
        <a:p>
          <a:r>
            <a:rPr lang="bg-BG" dirty="0"/>
            <a:t>Разработка на приложение</a:t>
          </a:r>
          <a:endParaRPr lang="en-US" dirty="0"/>
        </a:p>
      </dgm:t>
    </dgm:pt>
    <dgm:pt modelId="{B00304E8-E112-4606-9F86-698EB5B6C0B5}" type="parTrans" cxnId="{0F9623FD-F771-4DE2-A15B-429289F3A4E9}">
      <dgm:prSet/>
      <dgm:spPr/>
      <dgm:t>
        <a:bodyPr/>
        <a:lstStyle/>
        <a:p>
          <a:endParaRPr lang="en-US"/>
        </a:p>
      </dgm:t>
    </dgm:pt>
    <dgm:pt modelId="{9FDA40C1-7A37-4753-82C4-A949402B32EC}" type="sibTrans" cxnId="{0F9623FD-F771-4DE2-A15B-429289F3A4E9}">
      <dgm:prSet/>
      <dgm:spPr/>
      <dgm:t>
        <a:bodyPr/>
        <a:lstStyle/>
        <a:p>
          <a:endParaRPr lang="en-US"/>
        </a:p>
      </dgm:t>
    </dgm:pt>
    <dgm:pt modelId="{E0552FF8-5608-444D-99AE-CFC9FF155C0C}" type="pres">
      <dgm:prSet presAssocID="{A8C44AAF-96D4-42C6-90A8-D051529F0C03}" presName="vert0" presStyleCnt="0">
        <dgm:presLayoutVars>
          <dgm:dir/>
          <dgm:animOne val="branch"/>
          <dgm:animLvl val="lvl"/>
        </dgm:presLayoutVars>
      </dgm:prSet>
      <dgm:spPr/>
    </dgm:pt>
    <dgm:pt modelId="{6DE9DC8B-E359-4AFC-8A52-F5DC582AF3EC}" type="pres">
      <dgm:prSet presAssocID="{FA6102AF-926F-4181-B3D8-C24CF0C67ED6}" presName="thickLine" presStyleLbl="alignNode1" presStyleIdx="0" presStyleCnt="4"/>
      <dgm:spPr/>
    </dgm:pt>
    <dgm:pt modelId="{4759E5BA-180A-4825-AA09-3BA01D0CB5A7}" type="pres">
      <dgm:prSet presAssocID="{FA6102AF-926F-4181-B3D8-C24CF0C67ED6}" presName="horz1" presStyleCnt="0"/>
      <dgm:spPr/>
    </dgm:pt>
    <dgm:pt modelId="{68BC904E-CC68-473D-B5A5-10F746DE0227}" type="pres">
      <dgm:prSet presAssocID="{FA6102AF-926F-4181-B3D8-C24CF0C67ED6}" presName="tx1" presStyleLbl="revTx" presStyleIdx="0" presStyleCnt="4"/>
      <dgm:spPr/>
    </dgm:pt>
    <dgm:pt modelId="{175EB410-A793-4062-B033-51D54E196B9E}" type="pres">
      <dgm:prSet presAssocID="{FA6102AF-926F-4181-B3D8-C24CF0C67ED6}" presName="vert1" presStyleCnt="0"/>
      <dgm:spPr/>
    </dgm:pt>
    <dgm:pt modelId="{7B7CF463-2F41-4F93-96CA-14CA5E227CD0}" type="pres">
      <dgm:prSet presAssocID="{2A0384FD-1881-480E-9737-74C32E4B7CBF}" presName="thickLine" presStyleLbl="alignNode1" presStyleIdx="1" presStyleCnt="4"/>
      <dgm:spPr/>
    </dgm:pt>
    <dgm:pt modelId="{70DABD3B-5CF1-437F-9717-4472001C219C}" type="pres">
      <dgm:prSet presAssocID="{2A0384FD-1881-480E-9737-74C32E4B7CBF}" presName="horz1" presStyleCnt="0"/>
      <dgm:spPr/>
    </dgm:pt>
    <dgm:pt modelId="{CB5E2E04-A292-4F32-93F7-68525B5889E6}" type="pres">
      <dgm:prSet presAssocID="{2A0384FD-1881-480E-9737-74C32E4B7CBF}" presName="tx1" presStyleLbl="revTx" presStyleIdx="1" presStyleCnt="4"/>
      <dgm:spPr/>
    </dgm:pt>
    <dgm:pt modelId="{27E2D8EF-EB0C-4535-8228-C5B064FFC600}" type="pres">
      <dgm:prSet presAssocID="{2A0384FD-1881-480E-9737-74C32E4B7CBF}" presName="vert1" presStyleCnt="0"/>
      <dgm:spPr/>
    </dgm:pt>
    <dgm:pt modelId="{D802C5C4-AF36-479B-AF9E-28FDFBAE1989}" type="pres">
      <dgm:prSet presAssocID="{BEB8496C-4BB0-4B49-ABCD-31011E4E3B42}" presName="thickLine" presStyleLbl="alignNode1" presStyleIdx="2" presStyleCnt="4"/>
      <dgm:spPr/>
    </dgm:pt>
    <dgm:pt modelId="{9043CFAC-A13D-4AAF-B105-72FD043ACC4C}" type="pres">
      <dgm:prSet presAssocID="{BEB8496C-4BB0-4B49-ABCD-31011E4E3B42}" presName="horz1" presStyleCnt="0"/>
      <dgm:spPr/>
    </dgm:pt>
    <dgm:pt modelId="{182AFFBC-91DA-4A54-A5E6-E0E4937C4FC6}" type="pres">
      <dgm:prSet presAssocID="{BEB8496C-4BB0-4B49-ABCD-31011E4E3B42}" presName="tx1" presStyleLbl="revTx" presStyleIdx="2" presStyleCnt="4"/>
      <dgm:spPr/>
    </dgm:pt>
    <dgm:pt modelId="{30E498D3-847E-49B4-8318-E7553F680674}" type="pres">
      <dgm:prSet presAssocID="{BEB8496C-4BB0-4B49-ABCD-31011E4E3B42}" presName="vert1" presStyleCnt="0"/>
      <dgm:spPr/>
    </dgm:pt>
    <dgm:pt modelId="{94239BB9-D26C-4D34-B1C0-A4BEFB9C9B91}" type="pres">
      <dgm:prSet presAssocID="{76A793DF-79A7-4478-BB5A-29DF02395E25}" presName="thickLine" presStyleLbl="alignNode1" presStyleIdx="3" presStyleCnt="4"/>
      <dgm:spPr/>
    </dgm:pt>
    <dgm:pt modelId="{41CBFA8C-8F18-4F85-B1A2-C93F0F0CB856}" type="pres">
      <dgm:prSet presAssocID="{76A793DF-79A7-4478-BB5A-29DF02395E25}" presName="horz1" presStyleCnt="0"/>
      <dgm:spPr/>
    </dgm:pt>
    <dgm:pt modelId="{A83E441E-5C51-45F9-BE2D-33B0DF60D642}" type="pres">
      <dgm:prSet presAssocID="{76A793DF-79A7-4478-BB5A-29DF02395E25}" presName="tx1" presStyleLbl="revTx" presStyleIdx="3" presStyleCnt="4"/>
      <dgm:spPr/>
    </dgm:pt>
    <dgm:pt modelId="{C006E67C-A593-44E1-9DC7-B6C935846FAC}" type="pres">
      <dgm:prSet presAssocID="{76A793DF-79A7-4478-BB5A-29DF02395E25}" presName="vert1" presStyleCnt="0"/>
      <dgm:spPr/>
    </dgm:pt>
  </dgm:ptLst>
  <dgm:cxnLst>
    <dgm:cxn modelId="{3F2B7728-2FD0-4F3C-8AF8-9F6E9D24F8A6}" type="presOf" srcId="{FA6102AF-926F-4181-B3D8-C24CF0C67ED6}" destId="{68BC904E-CC68-473D-B5A5-10F746DE0227}" srcOrd="0" destOrd="0" presId="urn:microsoft.com/office/officeart/2008/layout/LinedList"/>
    <dgm:cxn modelId="{ED7DE05B-03D1-4130-B48D-B6A69F8B35A3}" srcId="{A8C44AAF-96D4-42C6-90A8-D051529F0C03}" destId="{FA6102AF-926F-4181-B3D8-C24CF0C67ED6}" srcOrd="0" destOrd="0" parTransId="{2DFB3E35-8A7D-42E5-A41C-DA9CFC729379}" sibTransId="{E47D0FF9-8E14-4435-9058-17D6155E0756}"/>
    <dgm:cxn modelId="{6525F955-F6FB-40C9-BB7E-8665CCC4A427}" type="presOf" srcId="{76A793DF-79A7-4478-BB5A-29DF02395E25}" destId="{A83E441E-5C51-45F9-BE2D-33B0DF60D642}" srcOrd="0" destOrd="0" presId="urn:microsoft.com/office/officeart/2008/layout/LinedList"/>
    <dgm:cxn modelId="{3817D17E-1605-41F7-92D7-4A4BA10CCB2E}" srcId="{A8C44AAF-96D4-42C6-90A8-D051529F0C03}" destId="{2A0384FD-1881-480E-9737-74C32E4B7CBF}" srcOrd="1" destOrd="0" parTransId="{C4F50AE3-CC7E-4426-B46B-3BA24E31F76A}" sibTransId="{BD71E454-36F5-45CD-BB8E-0EF24E63DE86}"/>
    <dgm:cxn modelId="{53807684-1D2B-4FDD-BCE2-C637D64BC493}" type="presOf" srcId="{2A0384FD-1881-480E-9737-74C32E4B7CBF}" destId="{CB5E2E04-A292-4F32-93F7-68525B5889E6}" srcOrd="0" destOrd="0" presId="urn:microsoft.com/office/officeart/2008/layout/LinedList"/>
    <dgm:cxn modelId="{E2AAF8CD-FF1A-4D14-AF99-3E4ABFA2E044}" type="presOf" srcId="{BEB8496C-4BB0-4B49-ABCD-31011E4E3B42}" destId="{182AFFBC-91DA-4A54-A5E6-E0E4937C4FC6}" srcOrd="0" destOrd="0" presId="urn:microsoft.com/office/officeart/2008/layout/LinedList"/>
    <dgm:cxn modelId="{626E6ADD-BFF3-41B8-A52C-EA070C6A3D23}" srcId="{A8C44AAF-96D4-42C6-90A8-D051529F0C03}" destId="{BEB8496C-4BB0-4B49-ABCD-31011E4E3B42}" srcOrd="2" destOrd="0" parTransId="{4D8FB1EE-5D41-4A77-B465-F7D4B350CF51}" sibTransId="{5F7479BF-8189-4D79-AF1F-4A8293656F66}"/>
    <dgm:cxn modelId="{919FF6E4-D4EE-466F-8A2F-FAD1FE0A9C74}" type="presOf" srcId="{A8C44AAF-96D4-42C6-90A8-D051529F0C03}" destId="{E0552FF8-5608-444D-99AE-CFC9FF155C0C}" srcOrd="0" destOrd="0" presId="urn:microsoft.com/office/officeart/2008/layout/LinedList"/>
    <dgm:cxn modelId="{0F9623FD-F771-4DE2-A15B-429289F3A4E9}" srcId="{A8C44AAF-96D4-42C6-90A8-D051529F0C03}" destId="{76A793DF-79A7-4478-BB5A-29DF02395E25}" srcOrd="3" destOrd="0" parTransId="{B00304E8-E112-4606-9F86-698EB5B6C0B5}" sibTransId="{9FDA40C1-7A37-4753-82C4-A949402B32EC}"/>
    <dgm:cxn modelId="{1F9E0DCF-4947-4E00-8E45-942F286C3DFA}" type="presParOf" srcId="{E0552FF8-5608-444D-99AE-CFC9FF155C0C}" destId="{6DE9DC8B-E359-4AFC-8A52-F5DC582AF3EC}" srcOrd="0" destOrd="0" presId="urn:microsoft.com/office/officeart/2008/layout/LinedList"/>
    <dgm:cxn modelId="{1167D2C0-F2EB-468D-81DA-E99CF67F7B90}" type="presParOf" srcId="{E0552FF8-5608-444D-99AE-CFC9FF155C0C}" destId="{4759E5BA-180A-4825-AA09-3BA01D0CB5A7}" srcOrd="1" destOrd="0" presId="urn:microsoft.com/office/officeart/2008/layout/LinedList"/>
    <dgm:cxn modelId="{762DF558-173F-4B7C-9EE5-47F40179EDDC}" type="presParOf" srcId="{4759E5BA-180A-4825-AA09-3BA01D0CB5A7}" destId="{68BC904E-CC68-473D-B5A5-10F746DE0227}" srcOrd="0" destOrd="0" presId="urn:microsoft.com/office/officeart/2008/layout/LinedList"/>
    <dgm:cxn modelId="{9F583F18-8295-4A9E-888A-6309CBAEE760}" type="presParOf" srcId="{4759E5BA-180A-4825-AA09-3BA01D0CB5A7}" destId="{175EB410-A793-4062-B033-51D54E196B9E}" srcOrd="1" destOrd="0" presId="urn:microsoft.com/office/officeart/2008/layout/LinedList"/>
    <dgm:cxn modelId="{366A7A47-765C-4F49-875F-B941F403C681}" type="presParOf" srcId="{E0552FF8-5608-444D-99AE-CFC9FF155C0C}" destId="{7B7CF463-2F41-4F93-96CA-14CA5E227CD0}" srcOrd="2" destOrd="0" presId="urn:microsoft.com/office/officeart/2008/layout/LinedList"/>
    <dgm:cxn modelId="{11E2EA20-E7EC-447D-9BAB-9ACDE86348BB}" type="presParOf" srcId="{E0552FF8-5608-444D-99AE-CFC9FF155C0C}" destId="{70DABD3B-5CF1-437F-9717-4472001C219C}" srcOrd="3" destOrd="0" presId="urn:microsoft.com/office/officeart/2008/layout/LinedList"/>
    <dgm:cxn modelId="{2831221C-D4A8-4FCE-B205-DB266D7A7C26}" type="presParOf" srcId="{70DABD3B-5CF1-437F-9717-4472001C219C}" destId="{CB5E2E04-A292-4F32-93F7-68525B5889E6}" srcOrd="0" destOrd="0" presId="urn:microsoft.com/office/officeart/2008/layout/LinedList"/>
    <dgm:cxn modelId="{C5EC392A-0AA1-4940-B6BC-A8D4CC0F9D03}" type="presParOf" srcId="{70DABD3B-5CF1-437F-9717-4472001C219C}" destId="{27E2D8EF-EB0C-4535-8228-C5B064FFC600}" srcOrd="1" destOrd="0" presId="urn:microsoft.com/office/officeart/2008/layout/LinedList"/>
    <dgm:cxn modelId="{1928E8AA-B75E-41A9-A1B2-88E69514B227}" type="presParOf" srcId="{E0552FF8-5608-444D-99AE-CFC9FF155C0C}" destId="{D802C5C4-AF36-479B-AF9E-28FDFBAE1989}" srcOrd="4" destOrd="0" presId="urn:microsoft.com/office/officeart/2008/layout/LinedList"/>
    <dgm:cxn modelId="{C19E9E63-6A43-4207-A757-F9EB5FFB9D13}" type="presParOf" srcId="{E0552FF8-5608-444D-99AE-CFC9FF155C0C}" destId="{9043CFAC-A13D-4AAF-B105-72FD043ACC4C}" srcOrd="5" destOrd="0" presId="urn:microsoft.com/office/officeart/2008/layout/LinedList"/>
    <dgm:cxn modelId="{83DADA9D-3200-4AFA-8C91-582DF764809A}" type="presParOf" srcId="{9043CFAC-A13D-4AAF-B105-72FD043ACC4C}" destId="{182AFFBC-91DA-4A54-A5E6-E0E4937C4FC6}" srcOrd="0" destOrd="0" presId="urn:microsoft.com/office/officeart/2008/layout/LinedList"/>
    <dgm:cxn modelId="{338D0C46-32D9-44E2-B680-2F584E9AF123}" type="presParOf" srcId="{9043CFAC-A13D-4AAF-B105-72FD043ACC4C}" destId="{30E498D3-847E-49B4-8318-E7553F680674}" srcOrd="1" destOrd="0" presId="urn:microsoft.com/office/officeart/2008/layout/LinedList"/>
    <dgm:cxn modelId="{17C0E58D-070E-4D84-95E6-AE4C600971C9}" type="presParOf" srcId="{E0552FF8-5608-444D-99AE-CFC9FF155C0C}" destId="{94239BB9-D26C-4D34-B1C0-A4BEFB9C9B91}" srcOrd="6" destOrd="0" presId="urn:microsoft.com/office/officeart/2008/layout/LinedList"/>
    <dgm:cxn modelId="{0B6CB0C2-B05B-409F-B377-A3B2530978B1}" type="presParOf" srcId="{E0552FF8-5608-444D-99AE-CFC9FF155C0C}" destId="{41CBFA8C-8F18-4F85-B1A2-C93F0F0CB856}" srcOrd="7" destOrd="0" presId="urn:microsoft.com/office/officeart/2008/layout/LinedList"/>
    <dgm:cxn modelId="{C7B2282A-E092-4F6C-BA46-A29B692C868F}" type="presParOf" srcId="{41CBFA8C-8F18-4F85-B1A2-C93F0F0CB856}" destId="{A83E441E-5C51-45F9-BE2D-33B0DF60D642}" srcOrd="0" destOrd="0" presId="urn:microsoft.com/office/officeart/2008/layout/LinedList"/>
    <dgm:cxn modelId="{0F340786-7227-41E2-A327-0491A33188B9}" type="presParOf" srcId="{41CBFA8C-8F18-4F85-B1A2-C93F0F0CB856}" destId="{C006E67C-A593-44E1-9DC7-B6C935846F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9DC8B-E359-4AFC-8A52-F5DC582AF3E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C904E-CC68-473D-B5A5-10F746DE022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Image to text</a:t>
          </a:r>
          <a:r>
            <a:rPr lang="bg-BG" sz="4200" kern="1200"/>
            <a:t> </a:t>
          </a:r>
          <a:r>
            <a:rPr lang="en-US" sz="4200" kern="1200"/>
            <a:t>transformation</a:t>
          </a:r>
        </a:p>
      </dsp:txBody>
      <dsp:txXfrm>
        <a:off x="0" y="0"/>
        <a:ext cx="6900512" cy="1384035"/>
      </dsp:txXfrm>
    </dsp:sp>
    <dsp:sp modelId="{7B7CF463-2F41-4F93-96CA-14CA5E227CD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2E04-A292-4F32-93F7-68525B5889E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Openai GPT API integration</a:t>
          </a:r>
        </a:p>
      </dsp:txBody>
      <dsp:txXfrm>
        <a:off x="0" y="1384035"/>
        <a:ext cx="6900512" cy="1384035"/>
      </dsp:txXfrm>
    </dsp:sp>
    <dsp:sp modelId="{D802C5C4-AF36-479B-AF9E-28FDFBAE198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AFFBC-91DA-4A54-A5E6-E0E4937C4FC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200" kern="1200" dirty="0"/>
            <a:t>Анализ и обработка на ЗДвП</a:t>
          </a:r>
          <a:endParaRPr lang="en-US" sz="4200" kern="1200" dirty="0"/>
        </a:p>
      </dsp:txBody>
      <dsp:txXfrm>
        <a:off x="0" y="2768070"/>
        <a:ext cx="6900512" cy="1384035"/>
      </dsp:txXfrm>
    </dsp:sp>
    <dsp:sp modelId="{94239BB9-D26C-4D34-B1C0-A4BEFB9C9B9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E441E-5C51-45F9-BE2D-33B0DF60D642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200" kern="1200" dirty="0"/>
            <a:t>Разработка на приложение</a:t>
          </a:r>
          <a:endParaRPr lang="en-US" sz="42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0BCD-6EAF-EE48-F1A2-F406EFF8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58FF4-1213-AA2F-B857-B01C814C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3A48-A2C2-3699-F591-31604E8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8B52-154C-596B-070E-52030962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F847-F9F4-D1F3-90FD-25969662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99B1-B837-2E29-A946-0F1216A1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57631-EAD3-F720-1D33-ACE45FBA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8AE-CE91-4A95-E63C-1CD5421F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1342-910D-9ED0-6994-AE006D3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26C7-7100-1B0B-869C-8DD0463F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1E587-257B-545B-E17A-3E49A7CBF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3700B-1C76-24ED-4C6A-D8EAE41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7128-B8A8-3BCB-49E9-BCA226E3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DA0B-4E84-33C0-13FE-39C04109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4EE7-90EF-8DF9-D967-DA2ADB8D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17A8-E2EC-7E2A-1F37-4CFCC468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13F8-A247-FB47-0EB7-363BFC46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7CB9-4D59-E7DE-0AB8-5FC1200E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F678-E9D7-64B7-EE6E-EACD2B6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FB30-FF14-D86E-9E99-5E8704B0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0B84-2183-A725-226D-9BF79807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F877-5AE7-72B3-93D7-5561F16A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DA2F-6007-FE95-0634-3B95346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33D3-3124-40CC-D92C-2EC4E879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BAB9-D16C-B294-6858-71F802B8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B37A-1F74-779E-E53B-7697730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7629-F175-FEC3-1A28-4B190E45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AA0C6-7973-F86F-315A-0444E8F1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1481-45EA-5CD3-F009-2E35FCB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7A850-63D5-CBAB-4D7C-2D575FAE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20540-C19B-8960-6FDF-CA1A895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EE08-FC2B-88DA-F215-394C8116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3280-12D8-822A-7550-919A3C24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1C96-6E32-A38C-FCCF-862FA754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E89CF-4704-6FFB-5CEB-25446E09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30204-D193-030B-1987-5A40622AA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6D249-5A23-853B-65E9-96DB7BF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E2C76-A11A-F787-317E-4669086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139AE-5DF0-098B-749F-99C82E18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32DC-50FE-1622-4CED-89ABE158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8129-26A0-207B-0198-274AE1A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6E834-748F-E110-8591-84A4B75B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DB85-E573-4EFD-C7ED-D90F7ED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9E295-3AF2-79AB-BBD6-272419E5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22F7E-0C9C-EEB8-502B-53A713E6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D6557-72CD-C5C8-2D83-E3E144D9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4FBC-D15C-93AE-B629-C719A2AA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C446-7B24-AE85-4A7E-77019F8A9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1C22-6667-C5BB-04D1-0F4E50046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65016-380C-0AA7-9893-DAF5D34F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044B-98D2-6AED-87B4-0B282AC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B612-72A0-7714-C573-03E570F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7A5-1AD7-9B4D-4E8D-D7FA0542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474B9-8302-8047-B2C4-6EF1F285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1415-5426-4AAA-174A-02D6143D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4A14-0E64-D3CB-916B-91D5458A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B93-27CC-1DDA-3EE7-E982DF10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B4E0-947E-1498-9AD1-C989FDC1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15A5E-E2F2-C141-B531-1312CD32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732D-3AA6-F087-AE5B-C343F278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164F-ECC3-6073-C378-624289CD4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FA72-B260-4892-AECC-C076B7EEB6F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2640-6813-92F0-9A35-17A4AC497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31ED-DF42-C944-66FD-FEACFD3E3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3FF0-F6D6-408A-9ABB-BF568CEB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C25D28-0129-AEC9-C2F4-3A815D5F7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Unfish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976D4-F687-79C2-DBC5-7DF0DDFE2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613-8D3E-246B-D68D-7AE761D3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Кои сме ние?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F66-14D3-A769-018C-C2613D7B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BC671-3606-214F-72D0-407A2A8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bg-BG" sz="5400"/>
              <a:t>Проблемът</a:t>
            </a:r>
            <a:endParaRPr 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FFE3C-0171-5B24-8D51-864E815B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iece of paper with black text&#10;&#10;Description automatically generated">
            <a:extLst>
              <a:ext uri="{FF2B5EF4-FFF2-40B4-BE49-F238E27FC236}">
                <a16:creationId xmlns:a16="http://schemas.microsoft.com/office/drawing/2014/main" id="{EF2B2ACA-1E5B-00CC-99B9-81131C586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8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2CB23-62AB-29FB-A4D2-638ECC2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09" y="942628"/>
            <a:ext cx="972638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BC671-3606-214F-72D0-407A2A8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bg-BG" sz="5400"/>
              <a:t>Проблемът</a:t>
            </a:r>
            <a:endParaRPr 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ce of paper with black text&#10;&#10;Description automatically generated">
            <a:extLst>
              <a:ext uri="{FF2B5EF4-FFF2-40B4-BE49-F238E27FC236}">
                <a16:creationId xmlns:a16="http://schemas.microsoft.com/office/drawing/2014/main" id="{EF2B2ACA-1E5B-00CC-99B9-81131C586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8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E49C4-8AD2-4FDE-D370-46CCE0D8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158" y="2670121"/>
            <a:ext cx="735432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526AE-FF92-A417-D106-1B15692F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bg-BG" sz="5400">
                <a:solidFill>
                  <a:srgbClr val="FFFFFF"/>
                </a:solidFill>
              </a:rPr>
              <a:t>Решение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FB0D-DC22-4AB0-7DB9-D28B8609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53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888D-BD26-6092-72D0-33483A4F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2050" name="Picture 2" descr="Exploring Expo in React Native: A Comprehensive Guide to Cross-Platform App  Development | by Ömür Bilgili | Medium">
            <a:extLst>
              <a:ext uri="{FF2B5EF4-FFF2-40B4-BE49-F238E27FC236}">
                <a16:creationId xmlns:a16="http://schemas.microsoft.com/office/drawing/2014/main" id="{6502D8F5-6463-96C8-06EC-19E5D270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60" y="4111625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eloping in React Native - Devtop">
            <a:extLst>
              <a:ext uri="{FF2B5EF4-FFF2-40B4-BE49-F238E27FC236}">
                <a16:creationId xmlns:a16="http://schemas.microsoft.com/office/drawing/2014/main" id="{D07F5E06-8312-766F-F532-22CE4B465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57" y="1509169"/>
            <a:ext cx="5218226" cy="342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Things You Can Do With JavaScript">
            <a:extLst>
              <a:ext uri="{FF2B5EF4-FFF2-40B4-BE49-F238E27FC236}">
                <a16:creationId xmlns:a16="http://schemas.microsoft.com/office/drawing/2014/main" id="{AF711565-80BE-677B-2466-0EC05F5C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5429956"/>
            <a:ext cx="2235200" cy="14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 Cloud Vision API - SimpleOCR">
            <a:extLst>
              <a:ext uri="{FF2B5EF4-FFF2-40B4-BE49-F238E27FC236}">
                <a16:creationId xmlns:a16="http://schemas.microsoft.com/office/drawing/2014/main" id="{87248649-FD89-8167-E6BD-C6B88FB6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95" y="237419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penAI APIs with Python — Complete Guide | by Marc Bolle | Medium">
            <a:extLst>
              <a:ext uri="{FF2B5EF4-FFF2-40B4-BE49-F238E27FC236}">
                <a16:creationId xmlns:a16="http://schemas.microsoft.com/office/drawing/2014/main" id="{127B74EE-C11B-D2FF-A47C-991595C7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1" y="2288171"/>
            <a:ext cx="4343402" cy="18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1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6A84-F6BC-9578-CBC5-7A9A8EF5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bg-BG" sz="3800"/>
              <a:t>Разпределение на работата</a:t>
            </a:r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91A96-C781-D248-8724-507B53C54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571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45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AA32-6A78-E8EF-7AC3-774EA92A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A33-E53C-78CA-EE02-FF990BBF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„Плати глоба“</a:t>
            </a:r>
          </a:p>
          <a:p>
            <a:r>
              <a:rPr lang="bg-BG" dirty="0"/>
              <a:t>„Обжалвай“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Unfish</vt:lpstr>
      <vt:lpstr>Кои сме ние?</vt:lpstr>
      <vt:lpstr>Проблемът</vt:lpstr>
      <vt:lpstr>Проблемът</vt:lpstr>
      <vt:lpstr>Решение</vt:lpstr>
      <vt:lpstr>Технологии</vt:lpstr>
      <vt:lpstr>Разпределение на работата</vt:lpstr>
      <vt:lpstr>Бъдеща реализация</vt:lpstr>
    </vt:vector>
  </TitlesOfParts>
  <Company>Telelink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Yoan Dzhelekarski</dc:creator>
  <cp:lastModifiedBy>Йоан Джелекарски</cp:lastModifiedBy>
  <cp:revision>2</cp:revision>
  <dcterms:created xsi:type="dcterms:W3CDTF">2024-03-15T22:45:57Z</dcterms:created>
  <dcterms:modified xsi:type="dcterms:W3CDTF">2024-03-16T00:55:03Z</dcterms:modified>
</cp:coreProperties>
</file>