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EEE2-4FA6-47FE-BFB3-4A79AB8D4A2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002D-7FF2-412E-9623-5BF29AB8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371600"/>
            <a:ext cx="2857500" cy="365760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57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port (Windows)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9906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 functions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24100" y="16764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socket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>
            <a:off x="2705100" y="1219200"/>
            <a:ext cx="0" cy="45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24100" y="2323155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bind</a:t>
            </a:r>
          </a:p>
        </p:txBody>
      </p:sp>
      <p:cxnSp>
        <p:nvCxnSpPr>
          <p:cNvPr id="15" name="Straight Arrow Connector 14"/>
          <p:cNvCxnSpPr>
            <a:stCxn id="10" idx="2"/>
            <a:endCxn id="14" idx="0"/>
          </p:cNvCxnSpPr>
          <p:nvPr/>
        </p:nvCxnSpPr>
        <p:spPr>
          <a:xfrm>
            <a:off x="2705100" y="1905000"/>
            <a:ext cx="0" cy="4181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519545" y="1619249"/>
            <a:ext cx="1295400" cy="571501"/>
          </a:xfrm>
          <a:prstGeom prst="wedgeRectCallout">
            <a:avLst>
              <a:gd name="adj1" fmla="val 61681"/>
              <a:gd name="adj2" fmla="val -106843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These functions can be called in programs under windows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14008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create 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0" y="19812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bind socket to 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24100" y="2857500"/>
            <a:ext cx="762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</a:t>
            </a:r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2705100" y="2551755"/>
            <a:ext cx="0" cy="3057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57400" y="3361774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send request (data)</a:t>
            </a:r>
          </a:p>
        </p:txBody>
      </p:sp>
      <p:cxnSp>
        <p:nvCxnSpPr>
          <p:cNvPr id="22" name="Straight Arrow Connector 21"/>
          <p:cNvCxnSpPr>
            <a:stCxn id="21" idx="2"/>
            <a:endCxn id="26" idx="0"/>
          </p:cNvCxnSpPr>
          <p:nvPr/>
        </p:nvCxnSpPr>
        <p:spPr>
          <a:xfrm>
            <a:off x="2705100" y="3742774"/>
            <a:ext cx="0" cy="3548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2705100" y="3086100"/>
            <a:ext cx="0" cy="2756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24100" y="4097580"/>
            <a:ext cx="762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receive</a:t>
            </a:r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>
            <a:off x="2705100" y="4326180"/>
            <a:ext cx="0" cy="3220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33600" y="4648200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close socket</a:t>
            </a: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2705100" y="4876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54864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 to program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3400" y="409581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original program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5799" y="3429000"/>
            <a:ext cx="990601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request</a:t>
            </a:r>
          </a:p>
        </p:txBody>
      </p:sp>
      <p:cxnSp>
        <p:nvCxnSpPr>
          <p:cNvPr id="52" name="Straight Arrow Connector 51"/>
          <p:cNvCxnSpPr>
            <a:stCxn id="26" idx="1"/>
            <a:endCxn id="49" idx="3"/>
          </p:cNvCxnSpPr>
          <p:nvPr/>
        </p:nvCxnSpPr>
        <p:spPr>
          <a:xfrm flipH="1" flipV="1">
            <a:off x="1828800" y="4210110"/>
            <a:ext cx="495300" cy="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0" idx="2"/>
          </p:cNvCxnSpPr>
          <p:nvPr/>
        </p:nvCxnSpPr>
        <p:spPr>
          <a:xfrm flipV="1">
            <a:off x="1181100" y="3657600"/>
            <a:ext cx="0" cy="438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21" idx="1"/>
          </p:cNvCxnSpPr>
          <p:nvPr/>
        </p:nvCxnSpPr>
        <p:spPr>
          <a:xfrm>
            <a:off x="1676400" y="3543300"/>
            <a:ext cx="381000" cy="89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0" y="3657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new parameters request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86300" y="1724025"/>
            <a:ext cx="2628900" cy="3305175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105400" y="457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port (Linux)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1371600"/>
            <a:ext cx="1752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and bind socket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448300" y="1912181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listen</a:t>
            </a:r>
          </a:p>
        </p:txBody>
      </p:sp>
      <p:cxnSp>
        <p:nvCxnSpPr>
          <p:cNvPr id="78" name="Straight Arrow Connector 77"/>
          <p:cNvCxnSpPr>
            <a:stCxn id="76" idx="2"/>
            <a:endCxn id="77" idx="0"/>
          </p:cNvCxnSpPr>
          <p:nvPr/>
        </p:nvCxnSpPr>
        <p:spPr>
          <a:xfrm>
            <a:off x="5829300" y="1600200"/>
            <a:ext cx="0" cy="3119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5448300" y="2362200"/>
            <a:ext cx="762000" cy="228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accept</a:t>
            </a:r>
          </a:p>
        </p:txBody>
      </p:sp>
      <p:cxnSp>
        <p:nvCxnSpPr>
          <p:cNvPr id="80" name="Straight Arrow Connector 79"/>
          <p:cNvCxnSpPr>
            <a:stCxn id="77" idx="2"/>
            <a:endCxn id="79" idx="0"/>
          </p:cNvCxnSpPr>
          <p:nvPr/>
        </p:nvCxnSpPr>
        <p:spPr>
          <a:xfrm>
            <a:off x="5829300" y="2140781"/>
            <a:ext cx="0" cy="2214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67400" y="1676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start listening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67400" y="21336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wait to be accepted</a:t>
            </a:r>
          </a:p>
        </p:txBody>
      </p:sp>
      <p:cxnSp>
        <p:nvCxnSpPr>
          <p:cNvPr id="85" name="Straight Arrow Connector 84"/>
          <p:cNvCxnSpPr>
            <a:stCxn id="79" idx="2"/>
            <a:endCxn id="89" idx="0"/>
          </p:cNvCxnSpPr>
          <p:nvPr/>
        </p:nvCxnSpPr>
        <p:spPr>
          <a:xfrm>
            <a:off x="5829300" y="2590800"/>
            <a:ext cx="0" cy="75288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181600" y="4021380"/>
            <a:ext cx="1295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send request (data)</a:t>
            </a:r>
          </a:p>
        </p:txBody>
      </p:sp>
      <p:cxnSp>
        <p:nvCxnSpPr>
          <p:cNvPr id="87" name="Straight Arrow Connector 86"/>
          <p:cNvCxnSpPr>
            <a:stCxn id="86" idx="2"/>
            <a:endCxn id="91" idx="0"/>
          </p:cNvCxnSpPr>
          <p:nvPr/>
        </p:nvCxnSpPr>
        <p:spPr>
          <a:xfrm>
            <a:off x="5829300" y="4402380"/>
            <a:ext cx="0" cy="2458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448300" y="3343683"/>
            <a:ext cx="762000" cy="41685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receive data</a:t>
            </a:r>
          </a:p>
        </p:txBody>
      </p:sp>
      <p:cxnSp>
        <p:nvCxnSpPr>
          <p:cNvPr id="90" name="Straight Arrow Connector 89"/>
          <p:cNvCxnSpPr>
            <a:stCxn id="89" idx="2"/>
            <a:endCxn id="86" idx="0"/>
          </p:cNvCxnSpPr>
          <p:nvPr/>
        </p:nvCxnSpPr>
        <p:spPr>
          <a:xfrm>
            <a:off x="5829300" y="3760539"/>
            <a:ext cx="0" cy="2608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257800" y="4648200"/>
            <a:ext cx="1143000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close socket</a:t>
            </a:r>
          </a:p>
        </p:txBody>
      </p:sp>
      <p:cxnSp>
        <p:nvCxnSpPr>
          <p:cNvPr id="92" name="Straight Arrow Connector 91"/>
          <p:cNvCxnSpPr>
            <a:stCxn id="91" idx="2"/>
            <a:endCxn id="93" idx="0"/>
          </p:cNvCxnSpPr>
          <p:nvPr/>
        </p:nvCxnSpPr>
        <p:spPr>
          <a:xfrm flipH="1">
            <a:off x="5829299" y="4876800"/>
            <a:ext cx="1" cy="5812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952999" y="5458055"/>
            <a:ext cx="1752600" cy="5157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Hang up and waiting next socket request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81800" y="3437811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original program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934199" y="4097580"/>
            <a:ext cx="990601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parameters</a:t>
            </a:r>
          </a:p>
        </p:txBody>
      </p:sp>
      <p:cxnSp>
        <p:nvCxnSpPr>
          <p:cNvPr id="96" name="Straight Arrow Connector 95"/>
          <p:cNvCxnSpPr>
            <a:stCxn id="89" idx="3"/>
            <a:endCxn id="94" idx="1"/>
          </p:cNvCxnSpPr>
          <p:nvPr/>
        </p:nvCxnSpPr>
        <p:spPr>
          <a:xfrm>
            <a:off x="6210300" y="3552111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2"/>
            <a:endCxn id="95" idx="0"/>
          </p:cNvCxnSpPr>
          <p:nvPr/>
        </p:nvCxnSpPr>
        <p:spPr>
          <a:xfrm>
            <a:off x="7429500" y="3666411"/>
            <a:ext cx="0" cy="431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86" idx="3"/>
          </p:cNvCxnSpPr>
          <p:nvPr/>
        </p:nvCxnSpPr>
        <p:spPr>
          <a:xfrm flipH="1">
            <a:off x="6477000" y="4211880"/>
            <a:ext cx="45719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" idx="3"/>
            <a:endCxn id="76" idx="0"/>
          </p:cNvCxnSpPr>
          <p:nvPr/>
        </p:nvCxnSpPr>
        <p:spPr>
          <a:xfrm>
            <a:off x="3352800" y="1104900"/>
            <a:ext cx="2476500" cy="26670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ular Callout 112"/>
          <p:cNvSpPr/>
          <p:nvPr/>
        </p:nvSpPr>
        <p:spPr>
          <a:xfrm>
            <a:off x="6750312" y="704849"/>
            <a:ext cx="1553913" cy="666751"/>
          </a:xfrm>
          <a:prstGeom prst="wedgeRectCallout">
            <a:avLst>
              <a:gd name="adj1" fmla="val -97669"/>
              <a:gd name="adj2" fmla="val 425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the server port in Linux cannot be established manually, this step is needed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67400" y="2877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bind socket to port</a:t>
            </a:r>
          </a:p>
        </p:txBody>
      </p:sp>
      <p:cxnSp>
        <p:nvCxnSpPr>
          <p:cNvPr id="11" name="Straight Arrow Connector 10"/>
          <p:cNvCxnSpPr>
            <a:stCxn id="19" idx="3"/>
          </p:cNvCxnSpPr>
          <p:nvPr/>
        </p:nvCxnSpPr>
        <p:spPr>
          <a:xfrm>
            <a:off x="3086100" y="2971800"/>
            <a:ext cx="2743200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3"/>
            <a:endCxn id="89" idx="1"/>
          </p:cNvCxnSpPr>
          <p:nvPr/>
        </p:nvCxnSpPr>
        <p:spPr>
          <a:xfrm flipV="1">
            <a:off x="3352800" y="3552111"/>
            <a:ext cx="2095500" cy="1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8" idx="3"/>
            <a:endCxn id="91" idx="1"/>
          </p:cNvCxnSpPr>
          <p:nvPr/>
        </p:nvCxnSpPr>
        <p:spPr>
          <a:xfrm>
            <a:off x="3276600" y="4762500"/>
            <a:ext cx="19812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6" idx="1"/>
            <a:endCxn id="26" idx="3"/>
          </p:cNvCxnSpPr>
          <p:nvPr/>
        </p:nvCxnSpPr>
        <p:spPr>
          <a:xfrm flipH="1">
            <a:off x="3086100" y="4211880"/>
            <a:ext cx="20955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657600" y="2743200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establishing connection 3-way handshake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57600" y="3343683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sending data, server receiving data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581400" y="3982820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receiving data, server sending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581399" y="4529837"/>
            <a:ext cx="156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client send an end message</a:t>
            </a:r>
          </a:p>
        </p:txBody>
      </p:sp>
      <p:sp>
        <p:nvSpPr>
          <p:cNvPr id="144" name="Rectangular Callout 15"/>
          <p:cNvSpPr/>
          <p:nvPr/>
        </p:nvSpPr>
        <p:spPr>
          <a:xfrm>
            <a:off x="6750312" y="4586764"/>
            <a:ext cx="1295400" cy="571501"/>
          </a:xfrm>
          <a:prstGeom prst="wedgeRectCallout">
            <a:avLst>
              <a:gd name="adj1" fmla="val -13319"/>
              <a:gd name="adj2" fmla="val -85177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some parameters need to be passed to windows program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81000" y="2695345"/>
            <a:ext cx="7923225" cy="2600555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5" name="Straight Connector 204"/>
          <p:cNvCxnSpPr>
            <a:stCxn id="93" idx="3"/>
          </p:cNvCxnSpPr>
          <p:nvPr/>
        </p:nvCxnSpPr>
        <p:spPr>
          <a:xfrm flipV="1">
            <a:off x="6705599" y="5715000"/>
            <a:ext cx="1905000" cy="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8610599" y="1485900"/>
            <a:ext cx="1" cy="4229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76" idx="3"/>
          </p:cNvCxnSpPr>
          <p:nvPr/>
        </p:nvCxnSpPr>
        <p:spPr>
          <a:xfrm flipH="1" flipV="1">
            <a:off x="6705600" y="1485900"/>
            <a:ext cx="1904999" cy="1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Owen Zhi</cp:lastModifiedBy>
  <cp:revision>12</cp:revision>
  <dcterms:created xsi:type="dcterms:W3CDTF">2016-10-27T20:22:56Z</dcterms:created>
  <dcterms:modified xsi:type="dcterms:W3CDTF">2016-10-28T01:45:42Z</dcterms:modified>
</cp:coreProperties>
</file>