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8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9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3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371600"/>
            <a:ext cx="2895600" cy="358140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457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 port (Windows)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057400" y="9906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ome functions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24100" y="1676400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socket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>
            <a:off x="2705100" y="1219200"/>
            <a:ext cx="0" cy="457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24100" y="2323155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bind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  <a:endCxn id="14" idx="0"/>
          </p:cNvCxnSpPr>
          <p:nvPr/>
        </p:nvCxnSpPr>
        <p:spPr>
          <a:xfrm>
            <a:off x="2705100" y="1905000"/>
            <a:ext cx="0" cy="41815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519545" y="1619249"/>
            <a:ext cx="1295400" cy="571501"/>
          </a:xfrm>
          <a:prstGeom prst="wedgeRectCallout">
            <a:avLst>
              <a:gd name="adj1" fmla="val 61681"/>
              <a:gd name="adj2" fmla="val -106843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These functions can be called in programs under windows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140088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c</a:t>
            </a:r>
            <a:r>
              <a:rPr lang="en-US" sz="1000" dirty="0" smtClean="0">
                <a:solidFill>
                  <a:schemeClr val="tx2"/>
                </a:solidFill>
              </a:rPr>
              <a:t>reate socket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3200" y="19812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b</a:t>
            </a:r>
            <a:r>
              <a:rPr lang="en-US" sz="1000" dirty="0" smtClean="0">
                <a:solidFill>
                  <a:schemeClr val="tx2"/>
                </a:solidFill>
              </a:rPr>
              <a:t>ind socket to port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24100" y="2857500"/>
            <a:ext cx="76200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connect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>
            <a:off x="2705100" y="2551755"/>
            <a:ext cx="0" cy="3057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057400" y="3352800"/>
            <a:ext cx="1295400" cy="3810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 smtClean="0">
                <a:solidFill>
                  <a:srgbClr val="FF0000"/>
                </a:solidFill>
              </a:rPr>
              <a:t>end request (data)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  <a:endCxn id="26" idx="0"/>
          </p:cNvCxnSpPr>
          <p:nvPr/>
        </p:nvCxnSpPr>
        <p:spPr>
          <a:xfrm>
            <a:off x="2705100" y="3733800"/>
            <a:ext cx="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1" idx="0"/>
          </p:cNvCxnSpPr>
          <p:nvPr/>
        </p:nvCxnSpPr>
        <p:spPr>
          <a:xfrm>
            <a:off x="2705100" y="3086100"/>
            <a:ext cx="0" cy="2667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324100" y="4114800"/>
            <a:ext cx="762000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receive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28" idx="0"/>
          </p:cNvCxnSpPr>
          <p:nvPr/>
        </p:nvCxnSpPr>
        <p:spPr>
          <a:xfrm>
            <a:off x="2705100" y="4343400"/>
            <a:ext cx="0" cy="24875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133600" y="4592153"/>
            <a:ext cx="1143000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1200" dirty="0" smtClean="0">
                <a:solidFill>
                  <a:srgbClr val="FF0000"/>
                </a:solidFill>
              </a:rPr>
              <a:t>lose socket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2"/>
            <a:endCxn id="30" idx="0"/>
          </p:cNvCxnSpPr>
          <p:nvPr/>
        </p:nvCxnSpPr>
        <p:spPr>
          <a:xfrm>
            <a:off x="2705100" y="4820753"/>
            <a:ext cx="0" cy="3608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57400" y="51816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  <a:r>
              <a:rPr lang="en-US" sz="1200" dirty="0" smtClean="0">
                <a:solidFill>
                  <a:schemeClr val="tx1"/>
                </a:solidFill>
              </a:rPr>
              <a:t>ack to program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3400" y="41148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</a:t>
            </a:r>
            <a:r>
              <a:rPr lang="en-US" sz="1200" dirty="0" smtClean="0">
                <a:solidFill>
                  <a:schemeClr val="tx1"/>
                </a:solidFill>
              </a:rPr>
              <a:t>riginal program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99" y="3429000"/>
            <a:ext cx="990601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</a:t>
            </a:r>
            <a:r>
              <a:rPr lang="en-US" sz="1200" dirty="0" smtClean="0">
                <a:solidFill>
                  <a:schemeClr val="tx1"/>
                </a:solidFill>
              </a:rPr>
              <a:t>ew request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26" idx="1"/>
            <a:endCxn id="49" idx="3"/>
          </p:cNvCxnSpPr>
          <p:nvPr/>
        </p:nvCxnSpPr>
        <p:spPr>
          <a:xfrm flipH="1">
            <a:off x="1828800" y="4229100"/>
            <a:ext cx="495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50" idx="2"/>
          </p:cNvCxnSpPr>
          <p:nvPr/>
        </p:nvCxnSpPr>
        <p:spPr>
          <a:xfrm flipV="1">
            <a:off x="1181100" y="3657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21" idx="1"/>
          </p:cNvCxnSpPr>
          <p:nvPr/>
        </p:nvCxnSpPr>
        <p:spPr>
          <a:xfrm>
            <a:off x="1676400" y="3543300"/>
            <a:ext cx="3810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0" y="3657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</a:t>
            </a:r>
            <a:r>
              <a:rPr lang="en-US" sz="1000" dirty="0" smtClean="0"/>
              <a:t>enerate new parameters request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4419600" y="1905000"/>
            <a:ext cx="2895600" cy="358140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105400" y="457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port (Linux)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4953000" y="1524000"/>
            <a:ext cx="1752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reate and bind socket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448300" y="2104311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listen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78" name="Straight Arrow Connector 77"/>
          <p:cNvCxnSpPr>
            <a:stCxn id="76" idx="2"/>
            <a:endCxn id="77" idx="0"/>
          </p:cNvCxnSpPr>
          <p:nvPr/>
        </p:nvCxnSpPr>
        <p:spPr>
          <a:xfrm>
            <a:off x="5829300" y="1752600"/>
            <a:ext cx="0" cy="35171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5448300" y="2514600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accept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80" name="Straight Arrow Connector 79"/>
          <p:cNvCxnSpPr>
            <a:stCxn id="77" idx="2"/>
            <a:endCxn id="79" idx="0"/>
          </p:cNvCxnSpPr>
          <p:nvPr/>
        </p:nvCxnSpPr>
        <p:spPr>
          <a:xfrm>
            <a:off x="5829300" y="2332911"/>
            <a:ext cx="0" cy="18168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867400" y="1828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start listening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67400" y="2286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w</a:t>
            </a:r>
            <a:r>
              <a:rPr lang="en-US" sz="1000" dirty="0" smtClean="0">
                <a:solidFill>
                  <a:schemeClr val="tx2"/>
                </a:solidFill>
              </a:rPr>
              <a:t>ait to be accepted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48300" y="3390900"/>
            <a:ext cx="76200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connect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stCxn id="79" idx="2"/>
            <a:endCxn id="114" idx="0"/>
          </p:cNvCxnSpPr>
          <p:nvPr/>
        </p:nvCxnSpPr>
        <p:spPr>
          <a:xfrm>
            <a:off x="5829300" y="2743200"/>
            <a:ext cx="0" cy="15051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5181600" y="3886200"/>
            <a:ext cx="1295400" cy="3810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 smtClean="0">
                <a:solidFill>
                  <a:srgbClr val="FF0000"/>
                </a:solidFill>
              </a:rPr>
              <a:t>end request (data)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>
            <a:stCxn id="86" idx="2"/>
            <a:endCxn id="89" idx="0"/>
          </p:cNvCxnSpPr>
          <p:nvPr/>
        </p:nvCxnSpPr>
        <p:spPr>
          <a:xfrm>
            <a:off x="5829300" y="4267200"/>
            <a:ext cx="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2"/>
            <a:endCxn id="86" idx="0"/>
          </p:cNvCxnSpPr>
          <p:nvPr/>
        </p:nvCxnSpPr>
        <p:spPr>
          <a:xfrm>
            <a:off x="5829300" y="3619500"/>
            <a:ext cx="0" cy="2667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5448300" y="4648200"/>
            <a:ext cx="762000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receive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>
            <a:stCxn id="89" idx="2"/>
            <a:endCxn id="91" idx="0"/>
          </p:cNvCxnSpPr>
          <p:nvPr/>
        </p:nvCxnSpPr>
        <p:spPr>
          <a:xfrm>
            <a:off x="5829300" y="4876800"/>
            <a:ext cx="0" cy="24875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5257800" y="5125553"/>
            <a:ext cx="1143000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1200" dirty="0" smtClean="0">
                <a:solidFill>
                  <a:srgbClr val="FF0000"/>
                </a:solidFill>
              </a:rPr>
              <a:t>lose socket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/>
          <p:cNvCxnSpPr>
            <a:stCxn id="91" idx="2"/>
            <a:endCxn id="93" idx="0"/>
          </p:cNvCxnSpPr>
          <p:nvPr/>
        </p:nvCxnSpPr>
        <p:spPr>
          <a:xfrm>
            <a:off x="5829300" y="5354153"/>
            <a:ext cx="0" cy="3608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181600" y="57150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  <a:r>
              <a:rPr lang="en-US" sz="1200" dirty="0" smtClean="0">
                <a:solidFill>
                  <a:schemeClr val="tx1"/>
                </a:solidFill>
              </a:rPr>
              <a:t>ack to program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781800" y="4587331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</a:t>
            </a:r>
            <a:r>
              <a:rPr lang="en-US" sz="1200" dirty="0" smtClean="0">
                <a:solidFill>
                  <a:schemeClr val="tx1"/>
                </a:solidFill>
              </a:rPr>
              <a:t>riginal program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934200" y="3960511"/>
            <a:ext cx="990601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</a:t>
            </a:r>
            <a:r>
              <a:rPr lang="en-US" sz="1200" dirty="0" smtClean="0">
                <a:solidFill>
                  <a:schemeClr val="tx1"/>
                </a:solidFill>
              </a:rPr>
              <a:t>ew request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1"/>
            <a:endCxn id="89" idx="3"/>
          </p:cNvCxnSpPr>
          <p:nvPr/>
        </p:nvCxnSpPr>
        <p:spPr>
          <a:xfrm flipH="1">
            <a:off x="6210300" y="4701631"/>
            <a:ext cx="571500" cy="60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4" idx="0"/>
            <a:endCxn id="95" idx="2"/>
          </p:cNvCxnSpPr>
          <p:nvPr/>
        </p:nvCxnSpPr>
        <p:spPr>
          <a:xfrm flipV="1">
            <a:off x="7429500" y="4189111"/>
            <a:ext cx="1" cy="3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1"/>
            <a:endCxn id="86" idx="3"/>
          </p:cNvCxnSpPr>
          <p:nvPr/>
        </p:nvCxnSpPr>
        <p:spPr>
          <a:xfrm flipH="1">
            <a:off x="6477000" y="4074811"/>
            <a:ext cx="457200" cy="188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" idx="3"/>
            <a:endCxn id="76" idx="0"/>
          </p:cNvCxnSpPr>
          <p:nvPr/>
        </p:nvCxnSpPr>
        <p:spPr>
          <a:xfrm>
            <a:off x="3352800" y="1104900"/>
            <a:ext cx="2476500" cy="41910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ular Callout 112"/>
          <p:cNvSpPr/>
          <p:nvPr/>
        </p:nvSpPr>
        <p:spPr>
          <a:xfrm>
            <a:off x="6750312" y="704849"/>
            <a:ext cx="1553913" cy="666751"/>
          </a:xfrm>
          <a:prstGeom prst="wedgeRectCallout">
            <a:avLst>
              <a:gd name="adj1" fmla="val -97669"/>
              <a:gd name="adj2" fmla="val 4257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the server port in Linux cannot be established manually, this step is needed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5448300" y="2893712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listen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67400" y="269534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b</a:t>
            </a:r>
            <a:r>
              <a:rPr lang="en-US" sz="1000" dirty="0" smtClean="0">
                <a:solidFill>
                  <a:schemeClr val="tx2"/>
                </a:solidFill>
              </a:rPr>
              <a:t>ind socket to port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6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97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</cp:revision>
  <dcterms:created xsi:type="dcterms:W3CDTF">2016-10-27T20:22:56Z</dcterms:created>
  <dcterms:modified xsi:type="dcterms:W3CDTF">2016-10-27T21:44:48Z</dcterms:modified>
</cp:coreProperties>
</file>