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1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8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6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9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8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6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9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6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EEE2-4FA6-47FE-BFB3-4A79AB8D4A2A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3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714500"/>
            <a:ext cx="2857500" cy="2687479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304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 port (Windows)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8382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some functions</a:t>
            </a:r>
          </a:p>
        </p:txBody>
      </p:sp>
      <p:cxnSp>
        <p:nvCxnSpPr>
          <p:cNvPr id="12" name="Straight Arrow Connector 11"/>
          <p:cNvCxnSpPr>
            <a:stCxn id="232" idx="2"/>
            <a:endCxn id="67" idx="0"/>
          </p:cNvCxnSpPr>
          <p:nvPr/>
        </p:nvCxnSpPr>
        <p:spPr>
          <a:xfrm>
            <a:off x="2705100" y="1524000"/>
            <a:ext cx="1" cy="838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316922" y="1047749"/>
            <a:ext cx="1295400" cy="571501"/>
          </a:xfrm>
          <a:prstGeom prst="wedgeRectCallout">
            <a:avLst>
              <a:gd name="adj1" fmla="val 71976"/>
              <a:gd name="adj2" fmla="val -5176"/>
            </a:avLst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These functions can be called in programs under windows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7000" y="1752600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s</a:t>
            </a:r>
            <a:r>
              <a:rPr lang="en-US" sz="1000" dirty="0" smtClean="0">
                <a:solidFill>
                  <a:schemeClr val="tx2"/>
                </a:solidFill>
              </a:rPr>
              <a:t>end parameters to socket process and create socket to be sent</a:t>
            </a:r>
            <a:endParaRPr lang="en-US" sz="1000" dirty="0">
              <a:solidFill>
                <a:schemeClr val="tx2"/>
              </a:solidFill>
            </a:endParaRPr>
          </a:p>
        </p:txBody>
      </p:sp>
      <p:cxnSp>
        <p:nvCxnSpPr>
          <p:cNvPr id="29" name="Straight Arrow Connector 28"/>
          <p:cNvCxnSpPr>
            <a:stCxn id="30" idx="2"/>
            <a:endCxn id="157" idx="0"/>
          </p:cNvCxnSpPr>
          <p:nvPr/>
        </p:nvCxnSpPr>
        <p:spPr>
          <a:xfrm>
            <a:off x="2705100" y="48006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57400" y="45720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back to program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3400" y="52578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Yes -&gt; redo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4648200" y="1952625"/>
            <a:ext cx="2628900" cy="2771775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105400" y="304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Server port (Linux)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53000" y="1295400"/>
            <a:ext cx="1752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</a:t>
            </a:r>
            <a:r>
              <a:rPr lang="en-US" sz="1200" dirty="0" smtClean="0">
                <a:solidFill>
                  <a:schemeClr val="tx1"/>
                </a:solidFill>
              </a:rPr>
              <a:t>stablished server port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15000" y="19812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l</a:t>
            </a:r>
            <a:r>
              <a:rPr lang="en-US" sz="1000" dirty="0" smtClean="0">
                <a:solidFill>
                  <a:schemeClr val="tx2"/>
                </a:solidFill>
              </a:rPr>
              <a:t>isten and wait </a:t>
            </a:r>
            <a:r>
              <a:rPr lang="en-US" sz="1000" dirty="0">
                <a:solidFill>
                  <a:schemeClr val="tx2"/>
                </a:solidFill>
              </a:rPr>
              <a:t>to be accepted</a:t>
            </a:r>
          </a:p>
        </p:txBody>
      </p:sp>
      <p:cxnSp>
        <p:nvCxnSpPr>
          <p:cNvPr id="92" name="Straight Arrow Connector 91"/>
          <p:cNvCxnSpPr>
            <a:stCxn id="289" idx="2"/>
            <a:endCxn id="93" idx="0"/>
          </p:cNvCxnSpPr>
          <p:nvPr/>
        </p:nvCxnSpPr>
        <p:spPr>
          <a:xfrm>
            <a:off x="5829300" y="4472702"/>
            <a:ext cx="0" cy="3924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795837" y="4865131"/>
            <a:ext cx="2066925" cy="5157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Back to listening status </a:t>
            </a:r>
            <a:r>
              <a:rPr lang="en-US" sz="1200" dirty="0" smtClean="0">
                <a:solidFill>
                  <a:schemeClr val="tx1"/>
                </a:solidFill>
              </a:rPr>
              <a:t>and </a:t>
            </a:r>
            <a:r>
              <a:rPr lang="en-US" sz="1200" dirty="0">
                <a:solidFill>
                  <a:schemeClr val="tx1"/>
                </a:solidFill>
              </a:rPr>
              <a:t>waiting next socket request</a:t>
            </a:r>
          </a:p>
        </p:txBody>
      </p:sp>
      <p:cxnSp>
        <p:nvCxnSpPr>
          <p:cNvPr id="112" name="Elbow Connector 111"/>
          <p:cNvCxnSpPr>
            <a:stCxn id="9" idx="3"/>
            <a:endCxn id="76" idx="0"/>
          </p:cNvCxnSpPr>
          <p:nvPr/>
        </p:nvCxnSpPr>
        <p:spPr>
          <a:xfrm>
            <a:off x="3352800" y="952500"/>
            <a:ext cx="2476500" cy="342900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ular Callout 112"/>
          <p:cNvSpPr/>
          <p:nvPr/>
        </p:nvSpPr>
        <p:spPr>
          <a:xfrm>
            <a:off x="6750312" y="533400"/>
            <a:ext cx="1553913" cy="666751"/>
          </a:xfrm>
          <a:prstGeom prst="wedgeRectCallout">
            <a:avLst>
              <a:gd name="adj1" fmla="val -99508"/>
              <a:gd name="adj2" fmla="val 25436"/>
            </a:avLst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If the server port in Linux cannot be established manually, this step is needed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209801" y="2362200"/>
            <a:ext cx="990600" cy="22860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</a:t>
            </a:r>
            <a:r>
              <a:rPr lang="en-US" sz="1200" dirty="0" smtClean="0">
                <a:solidFill>
                  <a:schemeClr val="tx2"/>
                </a:solidFill>
              </a:rPr>
              <a:t>e/socket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68" name="Straight Arrow Connector 67"/>
          <p:cNvCxnSpPr>
            <a:stCxn id="67" idx="2"/>
            <a:endCxn id="71" idx="0"/>
          </p:cNvCxnSpPr>
          <p:nvPr/>
        </p:nvCxnSpPr>
        <p:spPr>
          <a:xfrm flipH="1">
            <a:off x="2705100" y="2590800"/>
            <a:ext cx="1" cy="22860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2057400" y="2819400"/>
            <a:ext cx="1295400" cy="22860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</a:t>
            </a:r>
            <a:r>
              <a:rPr lang="en-US" sz="1200" dirty="0" smtClean="0">
                <a:solidFill>
                  <a:schemeClr val="tx2"/>
                </a:solidFill>
              </a:rPr>
              <a:t>aiting reply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448300" y="2362200"/>
            <a:ext cx="762000" cy="22860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receive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88" name="Straight Arrow Connector 87"/>
          <p:cNvCxnSpPr>
            <a:stCxn id="76" idx="2"/>
            <a:endCxn id="84" idx="0"/>
          </p:cNvCxnSpPr>
          <p:nvPr/>
        </p:nvCxnSpPr>
        <p:spPr>
          <a:xfrm>
            <a:off x="5829300" y="1524000"/>
            <a:ext cx="0" cy="8382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1" idx="2"/>
            <a:endCxn id="62" idx="0"/>
          </p:cNvCxnSpPr>
          <p:nvPr/>
        </p:nvCxnSpPr>
        <p:spPr>
          <a:xfrm>
            <a:off x="2705100" y="3048000"/>
            <a:ext cx="0" cy="45720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7" idx="3"/>
            <a:endCxn id="84" idx="1"/>
          </p:cNvCxnSpPr>
          <p:nvPr/>
        </p:nvCxnSpPr>
        <p:spPr>
          <a:xfrm>
            <a:off x="3200401" y="2476500"/>
            <a:ext cx="2247899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467100" y="2252990"/>
            <a:ext cx="1714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B050"/>
                </a:solidFill>
              </a:rPr>
              <a:t>Re/send </a:t>
            </a:r>
            <a:r>
              <a:rPr lang="en-US" sz="1100" dirty="0" smtClean="0">
                <a:solidFill>
                  <a:srgbClr val="00B050"/>
                </a:solidFill>
              </a:rPr>
              <a:t>request </a:t>
            </a:r>
            <a:r>
              <a:rPr lang="en-US" sz="1100" dirty="0">
                <a:solidFill>
                  <a:srgbClr val="00B050"/>
                </a:solidFill>
              </a:rPr>
              <a:t>to server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62" name="Diamond 61"/>
          <p:cNvSpPr/>
          <p:nvPr/>
        </p:nvSpPr>
        <p:spPr>
          <a:xfrm>
            <a:off x="1962150" y="3505200"/>
            <a:ext cx="1485900" cy="476250"/>
          </a:xfrm>
          <a:prstGeom prst="diamond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Received confirm?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118" name="Straight Arrow Connector 117"/>
          <p:cNvCxnSpPr>
            <a:stCxn id="62" idx="2"/>
            <a:endCxn id="30" idx="0"/>
          </p:cNvCxnSpPr>
          <p:nvPr/>
        </p:nvCxnSpPr>
        <p:spPr>
          <a:xfrm>
            <a:off x="2705100" y="3981450"/>
            <a:ext cx="0" cy="59055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362200" y="4038600"/>
            <a:ext cx="432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Yes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524000" y="3733800"/>
            <a:ext cx="432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No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2" name="Diamond 121"/>
          <p:cNvSpPr/>
          <p:nvPr/>
        </p:nvSpPr>
        <p:spPr>
          <a:xfrm>
            <a:off x="533399" y="3124200"/>
            <a:ext cx="1371601" cy="458629"/>
          </a:xfrm>
          <a:prstGeom prst="diamond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timeout?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104" name="Elbow Connector 103"/>
          <p:cNvCxnSpPr>
            <a:stCxn id="62" idx="1"/>
            <a:endCxn id="122" idx="2"/>
          </p:cNvCxnSpPr>
          <p:nvPr/>
        </p:nvCxnSpPr>
        <p:spPr>
          <a:xfrm rot="10800000">
            <a:off x="1219200" y="3582829"/>
            <a:ext cx="742950" cy="16049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22" idx="0"/>
            <a:endCxn id="71" idx="1"/>
          </p:cNvCxnSpPr>
          <p:nvPr/>
        </p:nvCxnSpPr>
        <p:spPr>
          <a:xfrm rot="5400000" flipH="1" flipV="1">
            <a:off x="1543050" y="2609850"/>
            <a:ext cx="190500" cy="83820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endCxn id="67" idx="1"/>
          </p:cNvCxnSpPr>
          <p:nvPr/>
        </p:nvCxnSpPr>
        <p:spPr>
          <a:xfrm flipV="1">
            <a:off x="1219200" y="2476500"/>
            <a:ext cx="990601" cy="533400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395845" y="2438400"/>
            <a:ext cx="432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Yes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395845" y="2895600"/>
            <a:ext cx="432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No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590800" y="3962400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r</a:t>
            </a:r>
            <a:r>
              <a:rPr lang="en-US" sz="1000" dirty="0" smtClean="0">
                <a:solidFill>
                  <a:schemeClr val="tx2"/>
                </a:solidFill>
              </a:rPr>
              <a:t>eceived result from </a:t>
            </a:r>
            <a:r>
              <a:rPr lang="en-US" sz="1000" dirty="0" err="1" smtClean="0">
                <a:solidFill>
                  <a:schemeClr val="tx2"/>
                </a:solidFill>
              </a:rPr>
              <a:t>linux</a:t>
            </a:r>
            <a:r>
              <a:rPr lang="en-US" sz="1000" dirty="0" smtClean="0">
                <a:solidFill>
                  <a:schemeClr val="tx2"/>
                </a:solidFill>
              </a:rPr>
              <a:t> server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57" name="Diamond 156"/>
          <p:cNvSpPr/>
          <p:nvPr/>
        </p:nvSpPr>
        <p:spPr>
          <a:xfrm>
            <a:off x="1962150" y="5029200"/>
            <a:ext cx="1485900" cy="476250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another request?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99" name="Elbow Connector 198"/>
          <p:cNvCxnSpPr>
            <a:stCxn id="157" idx="1"/>
          </p:cNvCxnSpPr>
          <p:nvPr/>
        </p:nvCxnSpPr>
        <p:spPr>
          <a:xfrm rot="10800000" flipH="1">
            <a:off x="1962150" y="1617963"/>
            <a:ext cx="742950" cy="3649362"/>
          </a:xfrm>
          <a:prstGeom prst="bentConnector4">
            <a:avLst>
              <a:gd name="adj1" fmla="val -210257"/>
              <a:gd name="adj2" fmla="val 999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2057400" y="57150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dirty="0" smtClean="0">
                <a:solidFill>
                  <a:schemeClr val="tx1"/>
                </a:solidFill>
              </a:rPr>
              <a:t>lose socket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/>
          <p:cNvCxnSpPr>
            <a:stCxn id="157" idx="2"/>
            <a:endCxn id="174" idx="0"/>
          </p:cNvCxnSpPr>
          <p:nvPr/>
        </p:nvCxnSpPr>
        <p:spPr>
          <a:xfrm>
            <a:off x="2705100" y="5505450"/>
            <a:ext cx="0" cy="2095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400300" y="5486400"/>
            <a:ext cx="342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86" name="Diamond 185"/>
          <p:cNvSpPr/>
          <p:nvPr/>
        </p:nvSpPr>
        <p:spPr>
          <a:xfrm>
            <a:off x="5086350" y="2924175"/>
            <a:ext cx="1485900" cy="476250"/>
          </a:xfrm>
          <a:prstGeom prst="diamond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Received confirm?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187" name="Straight Arrow Connector 186"/>
          <p:cNvCxnSpPr>
            <a:stCxn id="84" idx="2"/>
            <a:endCxn id="186" idx="0"/>
          </p:cNvCxnSpPr>
          <p:nvPr/>
        </p:nvCxnSpPr>
        <p:spPr>
          <a:xfrm>
            <a:off x="5829300" y="2590800"/>
            <a:ext cx="0" cy="333375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6" idx="3"/>
            <a:endCxn id="220" idx="1"/>
          </p:cNvCxnSpPr>
          <p:nvPr/>
        </p:nvCxnSpPr>
        <p:spPr>
          <a:xfrm>
            <a:off x="6572250" y="3162300"/>
            <a:ext cx="59055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7162800" y="30480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Linux program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452201" y="2573179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s</a:t>
            </a:r>
            <a:r>
              <a:rPr lang="en-US" sz="1000" dirty="0" smtClean="0">
                <a:solidFill>
                  <a:schemeClr val="tx2"/>
                </a:solidFill>
              </a:rPr>
              <a:t>end data to program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577445" y="2971800"/>
            <a:ext cx="432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Yes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7437765" y="3643655"/>
            <a:ext cx="593068" cy="1993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  <a:r>
              <a:rPr lang="en-US" sz="1200" dirty="0" smtClean="0">
                <a:solidFill>
                  <a:schemeClr val="tx1"/>
                </a:solidFill>
              </a:rPr>
              <a:t>esult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4681538" y="2954179"/>
            <a:ext cx="432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No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4300538" y="2590800"/>
            <a:ext cx="762000" cy="22860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waiting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981200" y="1295400"/>
            <a:ext cx="1447799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dirty="0" smtClean="0">
                <a:solidFill>
                  <a:schemeClr val="tx1"/>
                </a:solidFill>
              </a:rPr>
              <a:t>rogram pause/wait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3" name="Straight Arrow Connector 232"/>
          <p:cNvCxnSpPr>
            <a:stCxn id="9" idx="2"/>
            <a:endCxn id="232" idx="0"/>
          </p:cNvCxnSpPr>
          <p:nvPr/>
        </p:nvCxnSpPr>
        <p:spPr>
          <a:xfrm>
            <a:off x="2705100" y="10668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2057400" y="61722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dirty="0" smtClean="0">
                <a:solidFill>
                  <a:schemeClr val="tx1"/>
                </a:solidFill>
              </a:rPr>
              <a:t>rogram resume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8" name="Straight Arrow Connector 237"/>
          <p:cNvCxnSpPr>
            <a:stCxn id="174" idx="2"/>
            <a:endCxn id="234" idx="0"/>
          </p:cNvCxnSpPr>
          <p:nvPr/>
        </p:nvCxnSpPr>
        <p:spPr>
          <a:xfrm>
            <a:off x="2705100" y="59436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220" idx="2"/>
            <a:endCxn id="226" idx="0"/>
          </p:cNvCxnSpPr>
          <p:nvPr/>
        </p:nvCxnSpPr>
        <p:spPr>
          <a:xfrm flipH="1">
            <a:off x="7734299" y="3276600"/>
            <a:ext cx="1" cy="3670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ounded Rectangle 251"/>
          <p:cNvSpPr/>
          <p:nvPr/>
        </p:nvSpPr>
        <p:spPr>
          <a:xfrm>
            <a:off x="5334000" y="3629025"/>
            <a:ext cx="990600" cy="22860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</a:t>
            </a:r>
            <a:r>
              <a:rPr lang="en-US" sz="1200" dirty="0" smtClean="0">
                <a:solidFill>
                  <a:schemeClr val="tx2"/>
                </a:solidFill>
              </a:rPr>
              <a:t>e/socket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256" name="Elbow Connector 255"/>
          <p:cNvCxnSpPr>
            <a:stCxn id="186" idx="1"/>
            <a:endCxn id="231" idx="2"/>
          </p:cNvCxnSpPr>
          <p:nvPr/>
        </p:nvCxnSpPr>
        <p:spPr>
          <a:xfrm rot="10800000">
            <a:off x="4681538" y="2819400"/>
            <a:ext cx="404812" cy="34290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52" idx="1"/>
            <a:endCxn id="62" idx="3"/>
          </p:cNvCxnSpPr>
          <p:nvPr/>
        </p:nvCxnSpPr>
        <p:spPr>
          <a:xfrm flipH="1">
            <a:off x="3448050" y="3743325"/>
            <a:ext cx="1885950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3619500" y="3700790"/>
            <a:ext cx="1714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B050"/>
                </a:solidFill>
              </a:rPr>
              <a:t>Re/send result </a:t>
            </a:r>
            <a:r>
              <a:rPr lang="en-US" sz="1100" dirty="0">
                <a:solidFill>
                  <a:srgbClr val="00B050"/>
                </a:solidFill>
              </a:rPr>
              <a:t>to </a:t>
            </a:r>
            <a:r>
              <a:rPr lang="en-US" sz="1100" dirty="0" smtClean="0">
                <a:solidFill>
                  <a:srgbClr val="00B050"/>
                </a:solidFill>
              </a:rPr>
              <a:t>client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272" name="Straight Arrow Connector 271"/>
          <p:cNvCxnSpPr>
            <a:stCxn id="226" idx="1"/>
            <a:endCxn id="252" idx="3"/>
          </p:cNvCxnSpPr>
          <p:nvPr/>
        </p:nvCxnSpPr>
        <p:spPr>
          <a:xfrm flipH="1">
            <a:off x="6324600" y="3743310"/>
            <a:ext cx="1113165" cy="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31" idx="3"/>
          </p:cNvCxnSpPr>
          <p:nvPr/>
        </p:nvCxnSpPr>
        <p:spPr>
          <a:xfrm>
            <a:off x="5062538" y="2705100"/>
            <a:ext cx="76676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5257800" y="4244102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close program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0" name="Straight Arrow Connector 289"/>
          <p:cNvCxnSpPr>
            <a:stCxn id="252" idx="2"/>
            <a:endCxn id="289" idx="0"/>
          </p:cNvCxnSpPr>
          <p:nvPr/>
        </p:nvCxnSpPr>
        <p:spPr>
          <a:xfrm>
            <a:off x="5829300" y="3857625"/>
            <a:ext cx="0" cy="3864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>
            <a:stCxn id="186" idx="2"/>
            <a:endCxn id="252" idx="0"/>
          </p:cNvCxnSpPr>
          <p:nvPr/>
        </p:nvCxnSpPr>
        <p:spPr>
          <a:xfrm>
            <a:off x="5829300" y="3400425"/>
            <a:ext cx="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5791200" y="3352800"/>
            <a:ext cx="78624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</a:rPr>
              <a:t>RESEND</a:t>
            </a:r>
            <a:endParaRPr lang="en-US" sz="1000" dirty="0">
              <a:solidFill>
                <a:srgbClr val="00B0F0"/>
              </a:solidFill>
            </a:endParaRPr>
          </a:p>
        </p:txBody>
      </p:sp>
      <p:cxnSp>
        <p:nvCxnSpPr>
          <p:cNvPr id="303" name="Elbow Connector 302"/>
          <p:cNvCxnSpPr>
            <a:stCxn id="93" idx="3"/>
            <a:endCxn id="76" idx="3"/>
          </p:cNvCxnSpPr>
          <p:nvPr/>
        </p:nvCxnSpPr>
        <p:spPr>
          <a:xfrm flipH="1" flipV="1">
            <a:off x="6705600" y="1409700"/>
            <a:ext cx="157162" cy="3713321"/>
          </a:xfrm>
          <a:prstGeom prst="bentConnector3">
            <a:avLst>
              <a:gd name="adj1" fmla="val -106060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/>
          <p:cNvCxnSpPr>
            <a:stCxn id="174" idx="3"/>
            <a:endCxn id="93" idx="1"/>
          </p:cNvCxnSpPr>
          <p:nvPr/>
        </p:nvCxnSpPr>
        <p:spPr>
          <a:xfrm flipV="1">
            <a:off x="3352800" y="5123021"/>
            <a:ext cx="1443037" cy="706279"/>
          </a:xfrm>
          <a:prstGeom prst="bent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3399993" y="5380910"/>
            <a:ext cx="1714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B050"/>
                </a:solidFill>
              </a:rPr>
              <a:t>send close </a:t>
            </a:r>
            <a:r>
              <a:rPr lang="en-US" sz="1100" dirty="0">
                <a:solidFill>
                  <a:srgbClr val="00B050"/>
                </a:solidFill>
              </a:rPr>
              <a:t>to server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5257800" y="57150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close socket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09" name="Straight Arrow Connector 308"/>
          <p:cNvCxnSpPr>
            <a:stCxn id="93" idx="2"/>
            <a:endCxn id="308" idx="0"/>
          </p:cNvCxnSpPr>
          <p:nvPr/>
        </p:nvCxnSpPr>
        <p:spPr>
          <a:xfrm>
            <a:off x="5829300" y="5380910"/>
            <a:ext cx="0" cy="334090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6555797" y="5566290"/>
            <a:ext cx="2566555" cy="8674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RESEND</a:t>
            </a:r>
            <a:r>
              <a:rPr lang="en-US" sz="1200" dirty="0" smtClean="0">
                <a:solidFill>
                  <a:schemeClr val="tx1"/>
                </a:solidFill>
              </a:rPr>
              <a:t>: Server received a resend result request from client, which means client failed to receive last request’s reply, then server don’t have to re-run </a:t>
            </a:r>
            <a:r>
              <a:rPr lang="en-US" sz="1200" dirty="0">
                <a:solidFill>
                  <a:schemeClr val="tx1"/>
                </a:solidFill>
              </a:rPr>
              <a:t>L</a:t>
            </a:r>
            <a:r>
              <a:rPr lang="en-US" sz="1200" dirty="0" smtClean="0">
                <a:solidFill>
                  <a:schemeClr val="tx1"/>
                </a:solidFill>
              </a:rPr>
              <a:t>inux program and directly send back the last result to client.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1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371600"/>
            <a:ext cx="2857500" cy="3657600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6828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 port (Windows)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24100" y="1676400"/>
            <a:ext cx="762000" cy="22860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socket</a:t>
            </a:r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2705100" y="11430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324100" y="2323155"/>
            <a:ext cx="762000" cy="22860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bind</a:t>
            </a:r>
          </a:p>
        </p:txBody>
      </p:sp>
      <p:cxnSp>
        <p:nvCxnSpPr>
          <p:cNvPr id="15" name="Straight Arrow Connector 14"/>
          <p:cNvCxnSpPr>
            <a:stCxn id="10" idx="2"/>
            <a:endCxn id="14" idx="0"/>
          </p:cNvCxnSpPr>
          <p:nvPr/>
        </p:nvCxnSpPr>
        <p:spPr>
          <a:xfrm>
            <a:off x="2705100" y="1905000"/>
            <a:ext cx="0" cy="41815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43200" y="140088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create socket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43200" y="198120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bind socket to port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24100" y="2857500"/>
            <a:ext cx="762000" cy="228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connect</a:t>
            </a:r>
          </a:p>
        </p:txBody>
      </p:sp>
      <p:cxnSp>
        <p:nvCxnSpPr>
          <p:cNvPr id="20" name="Straight Arrow Connector 19"/>
          <p:cNvCxnSpPr>
            <a:stCxn id="14" idx="2"/>
            <a:endCxn id="19" idx="0"/>
          </p:cNvCxnSpPr>
          <p:nvPr/>
        </p:nvCxnSpPr>
        <p:spPr>
          <a:xfrm>
            <a:off x="2705100" y="2551755"/>
            <a:ext cx="0" cy="30574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057400" y="3361774"/>
            <a:ext cx="1295400" cy="3810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send request (data)</a:t>
            </a:r>
          </a:p>
        </p:txBody>
      </p:sp>
      <p:cxnSp>
        <p:nvCxnSpPr>
          <p:cNvPr id="22" name="Straight Arrow Connector 21"/>
          <p:cNvCxnSpPr>
            <a:stCxn id="21" idx="2"/>
            <a:endCxn id="26" idx="0"/>
          </p:cNvCxnSpPr>
          <p:nvPr/>
        </p:nvCxnSpPr>
        <p:spPr>
          <a:xfrm>
            <a:off x="2705100" y="3742774"/>
            <a:ext cx="0" cy="35480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21" idx="0"/>
          </p:cNvCxnSpPr>
          <p:nvPr/>
        </p:nvCxnSpPr>
        <p:spPr>
          <a:xfrm>
            <a:off x="2705100" y="3086100"/>
            <a:ext cx="0" cy="27567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324100" y="4097580"/>
            <a:ext cx="762000" cy="2286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receive</a:t>
            </a:r>
          </a:p>
        </p:txBody>
      </p:sp>
      <p:cxnSp>
        <p:nvCxnSpPr>
          <p:cNvPr id="27" name="Straight Arrow Connector 26"/>
          <p:cNvCxnSpPr>
            <a:stCxn id="26" idx="2"/>
            <a:endCxn id="28" idx="0"/>
          </p:cNvCxnSpPr>
          <p:nvPr/>
        </p:nvCxnSpPr>
        <p:spPr>
          <a:xfrm>
            <a:off x="2705100" y="4326180"/>
            <a:ext cx="0" cy="3220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133600" y="4648200"/>
            <a:ext cx="1143000" cy="2286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close socket</a:t>
            </a:r>
          </a:p>
        </p:txBody>
      </p:sp>
      <p:cxnSp>
        <p:nvCxnSpPr>
          <p:cNvPr id="29" name="Straight Arrow Connector 28"/>
          <p:cNvCxnSpPr>
            <a:stCxn id="28" idx="2"/>
            <a:endCxn id="30" idx="0"/>
          </p:cNvCxnSpPr>
          <p:nvPr/>
        </p:nvCxnSpPr>
        <p:spPr>
          <a:xfrm>
            <a:off x="2705100" y="4876800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57400" y="54864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back to program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686300" y="1371601"/>
            <a:ext cx="2628900" cy="3657600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105400" y="682823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Server port (Linux)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448300" y="1676400"/>
            <a:ext cx="762000" cy="22860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listen</a:t>
            </a:r>
          </a:p>
        </p:txBody>
      </p:sp>
      <p:cxnSp>
        <p:nvCxnSpPr>
          <p:cNvPr id="78" name="Straight Arrow Connector 77"/>
          <p:cNvCxnSpPr>
            <a:endCxn id="77" idx="0"/>
          </p:cNvCxnSpPr>
          <p:nvPr/>
        </p:nvCxnSpPr>
        <p:spPr>
          <a:xfrm>
            <a:off x="5829300" y="11430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5448299" y="2312201"/>
            <a:ext cx="762000" cy="22860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accept</a:t>
            </a:r>
          </a:p>
        </p:txBody>
      </p:sp>
      <p:cxnSp>
        <p:nvCxnSpPr>
          <p:cNvPr id="80" name="Straight Arrow Connector 79"/>
          <p:cNvCxnSpPr>
            <a:stCxn id="77" idx="2"/>
            <a:endCxn id="79" idx="0"/>
          </p:cNvCxnSpPr>
          <p:nvPr/>
        </p:nvCxnSpPr>
        <p:spPr>
          <a:xfrm flipH="1">
            <a:off x="5829299" y="1905000"/>
            <a:ext cx="1" cy="40720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867400" y="143017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start listening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867400" y="1963579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wait to be accepted</a:t>
            </a:r>
          </a:p>
        </p:txBody>
      </p:sp>
      <p:cxnSp>
        <p:nvCxnSpPr>
          <p:cNvPr id="85" name="Straight Arrow Connector 84"/>
          <p:cNvCxnSpPr>
            <a:stCxn id="79" idx="2"/>
            <a:endCxn id="89" idx="0"/>
          </p:cNvCxnSpPr>
          <p:nvPr/>
        </p:nvCxnSpPr>
        <p:spPr>
          <a:xfrm>
            <a:off x="5829299" y="2540801"/>
            <a:ext cx="1" cy="80288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5181600" y="4021380"/>
            <a:ext cx="1295400" cy="3810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send request (data)</a:t>
            </a:r>
          </a:p>
        </p:txBody>
      </p:sp>
      <p:cxnSp>
        <p:nvCxnSpPr>
          <p:cNvPr id="87" name="Straight Arrow Connector 86"/>
          <p:cNvCxnSpPr>
            <a:stCxn id="86" idx="2"/>
            <a:endCxn id="91" idx="0"/>
          </p:cNvCxnSpPr>
          <p:nvPr/>
        </p:nvCxnSpPr>
        <p:spPr>
          <a:xfrm>
            <a:off x="5829300" y="4402380"/>
            <a:ext cx="0" cy="2458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5448300" y="3343683"/>
            <a:ext cx="762000" cy="416856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receive data</a:t>
            </a:r>
          </a:p>
        </p:txBody>
      </p:sp>
      <p:cxnSp>
        <p:nvCxnSpPr>
          <p:cNvPr id="90" name="Straight Arrow Connector 89"/>
          <p:cNvCxnSpPr>
            <a:stCxn id="89" idx="2"/>
            <a:endCxn id="86" idx="0"/>
          </p:cNvCxnSpPr>
          <p:nvPr/>
        </p:nvCxnSpPr>
        <p:spPr>
          <a:xfrm>
            <a:off x="5829300" y="3760539"/>
            <a:ext cx="0" cy="26084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5257800" y="4648200"/>
            <a:ext cx="1143000" cy="2286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close socket</a:t>
            </a:r>
          </a:p>
        </p:txBody>
      </p:sp>
      <p:cxnSp>
        <p:nvCxnSpPr>
          <p:cNvPr id="92" name="Straight Arrow Connector 91"/>
          <p:cNvCxnSpPr>
            <a:stCxn id="91" idx="2"/>
            <a:endCxn id="93" idx="0"/>
          </p:cNvCxnSpPr>
          <p:nvPr/>
        </p:nvCxnSpPr>
        <p:spPr>
          <a:xfrm flipH="1">
            <a:off x="5829299" y="4876800"/>
            <a:ext cx="1" cy="5812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952999" y="5458055"/>
            <a:ext cx="1752600" cy="5157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Hang up and waiting next socket request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867400" y="28779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bind socket to port</a:t>
            </a:r>
          </a:p>
        </p:txBody>
      </p:sp>
      <p:cxnSp>
        <p:nvCxnSpPr>
          <p:cNvPr id="11" name="Straight Arrow Connector 10"/>
          <p:cNvCxnSpPr>
            <a:stCxn id="19" idx="3"/>
          </p:cNvCxnSpPr>
          <p:nvPr/>
        </p:nvCxnSpPr>
        <p:spPr>
          <a:xfrm>
            <a:off x="3086100" y="2971800"/>
            <a:ext cx="2743200" cy="0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1" idx="3"/>
            <a:endCxn id="89" idx="1"/>
          </p:cNvCxnSpPr>
          <p:nvPr/>
        </p:nvCxnSpPr>
        <p:spPr>
          <a:xfrm flipV="1">
            <a:off x="3352800" y="3552111"/>
            <a:ext cx="2095500" cy="16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8" idx="3"/>
            <a:endCxn id="91" idx="1"/>
          </p:cNvCxnSpPr>
          <p:nvPr/>
        </p:nvCxnSpPr>
        <p:spPr>
          <a:xfrm>
            <a:off x="3276600" y="4762500"/>
            <a:ext cx="19812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6" idx="1"/>
            <a:endCxn id="26" idx="3"/>
          </p:cNvCxnSpPr>
          <p:nvPr/>
        </p:nvCxnSpPr>
        <p:spPr>
          <a:xfrm flipH="1">
            <a:off x="3086100" y="4211880"/>
            <a:ext cx="2095500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657600" y="2743200"/>
            <a:ext cx="1562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B050"/>
                </a:solidFill>
              </a:rPr>
              <a:t>establishing connection 3-way handshake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657600" y="3343683"/>
            <a:ext cx="1562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B050"/>
                </a:solidFill>
              </a:rPr>
              <a:t>client sending data, server receiving data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581400" y="3982820"/>
            <a:ext cx="1562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B050"/>
                </a:solidFill>
              </a:rPr>
              <a:t>client receiving data, server sending data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581399" y="4529837"/>
            <a:ext cx="1562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B050"/>
                </a:solidFill>
              </a:rPr>
              <a:t>client send an end message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381000" y="2695345"/>
            <a:ext cx="7923225" cy="2600555"/>
          </a:xfrm>
          <a:prstGeom prst="rect">
            <a:avLst/>
          </a:prstGeom>
          <a:noFill/>
          <a:ln w="9525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/>
          <p:cNvSpPr txBox="1"/>
          <p:nvPr/>
        </p:nvSpPr>
        <p:spPr>
          <a:xfrm>
            <a:off x="3962400" y="292298"/>
            <a:ext cx="93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Socket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556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4649</TotalTime>
  <Words>251</Words>
  <Application>Microsoft Office PowerPoint</Application>
  <PresentationFormat>On-screen Show (4:3)</PresentationFormat>
  <Paragraphs>66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26</cp:revision>
  <dcterms:created xsi:type="dcterms:W3CDTF">2016-10-27T20:22:56Z</dcterms:created>
  <dcterms:modified xsi:type="dcterms:W3CDTF">2016-10-31T15:34:19Z</dcterms:modified>
</cp:coreProperties>
</file>