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2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F2D7-8FD2-4E74-AAE6-2CB23304761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34758-16E7-4140-B179-985592FE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B320-AE13-435D-B8C4-2251056264E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C208-4648-4836-B964-26F0BCB6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172CA-5945-4AF1-BF46-9A9F1A21A3CF}"/>
              </a:ext>
            </a:extLst>
          </p:cNvPr>
          <p:cNvSpPr/>
          <p:nvPr/>
        </p:nvSpPr>
        <p:spPr>
          <a:xfrm>
            <a:off x="4525131" y="381712"/>
            <a:ext cx="7176234" cy="495344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26F3C-B4FD-4E0B-ABF3-5B9F6A8AC322}"/>
              </a:ext>
            </a:extLst>
          </p:cNvPr>
          <p:cNvSpPr/>
          <p:nvPr/>
        </p:nvSpPr>
        <p:spPr>
          <a:xfrm>
            <a:off x="1608807" y="381113"/>
            <a:ext cx="2940301" cy="495345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99BD7-EB02-4340-A016-42B22DF6B246}"/>
              </a:ext>
            </a:extLst>
          </p:cNvPr>
          <p:cNvCxnSpPr>
            <a:cxnSpLocks/>
          </p:cNvCxnSpPr>
          <p:nvPr/>
        </p:nvCxnSpPr>
        <p:spPr>
          <a:xfrm>
            <a:off x="1597425" y="376334"/>
            <a:ext cx="10142" cy="367995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EB16AF5E-CC2B-44E2-94F4-59AA0E32DFEB}"/>
              </a:ext>
            </a:extLst>
          </p:cNvPr>
          <p:cNvSpPr txBox="1"/>
          <p:nvPr/>
        </p:nvSpPr>
        <p:spPr>
          <a:xfrm>
            <a:off x="10098075" y="472828"/>
            <a:ext cx="1595506" cy="281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Experimental Cells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C3F7C-1998-43F6-96BD-8AA98341781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334138" y="1522904"/>
            <a:ext cx="270510" cy="11959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10BB85-ACE8-4755-9CD0-891791FE043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330964" y="1544758"/>
            <a:ext cx="273685" cy="24208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11D89-8BC4-4EDC-AB8B-9038A9682288}"/>
              </a:ext>
            </a:extLst>
          </p:cNvPr>
          <p:cNvSpPr/>
          <p:nvPr/>
        </p:nvSpPr>
        <p:spPr>
          <a:xfrm>
            <a:off x="5066966" y="1403865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906C4-259E-4712-9F68-CF56E74DDF86}"/>
              </a:ext>
            </a:extLst>
          </p:cNvPr>
          <p:cNvCxnSpPr>
            <a:cxnSpLocks/>
          </p:cNvCxnSpPr>
          <p:nvPr/>
        </p:nvCxnSpPr>
        <p:spPr>
          <a:xfrm>
            <a:off x="7414768" y="1175972"/>
            <a:ext cx="4286597" cy="156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4A7CD-A73A-4F28-A3F6-B52234D2585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0007631" y="1511690"/>
            <a:ext cx="1693734" cy="112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E6BD62-40E6-4524-91A1-7B4B4C441316}"/>
              </a:ext>
            </a:extLst>
          </p:cNvPr>
          <p:cNvCxnSpPr>
            <a:cxnSpLocks/>
          </p:cNvCxnSpPr>
          <p:nvPr/>
        </p:nvCxnSpPr>
        <p:spPr>
          <a:xfrm>
            <a:off x="7407676" y="1757338"/>
            <a:ext cx="4293689" cy="2950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E9C6E-D24F-4BA4-8223-6A12AC70499C}"/>
              </a:ext>
            </a:extLst>
          </p:cNvPr>
          <p:cNvSpPr/>
          <p:nvPr/>
        </p:nvSpPr>
        <p:spPr>
          <a:xfrm>
            <a:off x="5604649" y="1676338"/>
            <a:ext cx="4402982" cy="2210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CDE2E5-5D24-4D62-8B2D-1ACAC1A95140}"/>
              </a:ext>
            </a:extLst>
          </p:cNvPr>
          <p:cNvSpPr/>
          <p:nvPr/>
        </p:nvSpPr>
        <p:spPr>
          <a:xfrm>
            <a:off x="5604648" y="1409198"/>
            <a:ext cx="4402983" cy="2274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8F69DB-162F-4D63-928F-13062E8E20FE}"/>
              </a:ext>
            </a:extLst>
          </p:cNvPr>
          <p:cNvSpPr/>
          <p:nvPr/>
        </p:nvSpPr>
        <p:spPr>
          <a:xfrm>
            <a:off x="5590164" y="1093620"/>
            <a:ext cx="4417468" cy="222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D0F3328E-5AB8-4A70-ABEE-CD34A8FD575A}"/>
              </a:ext>
            </a:extLst>
          </p:cNvPr>
          <p:cNvSpPr txBox="1"/>
          <p:nvPr/>
        </p:nvSpPr>
        <p:spPr>
          <a:xfrm>
            <a:off x="4611529" y="1514705"/>
            <a:ext cx="1707523" cy="415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Non-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ABAF1BA6-3E1B-4ABC-8675-E903893F0BBB}"/>
              </a:ext>
            </a:extLst>
          </p:cNvPr>
          <p:cNvSpPr txBox="1"/>
          <p:nvPr/>
        </p:nvSpPr>
        <p:spPr>
          <a:xfrm rot="20666234">
            <a:off x="4567621" y="1052546"/>
            <a:ext cx="1032756" cy="292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 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1ADA2D2A-2879-4C7B-9216-A768B38B12FE}"/>
              </a:ext>
            </a:extLst>
          </p:cNvPr>
          <p:cNvSpPr txBox="1"/>
          <p:nvPr/>
        </p:nvSpPr>
        <p:spPr>
          <a:xfrm>
            <a:off x="2954346" y="5529287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C88376BD-81B1-4FF0-A1B3-D4DD45B801C5}"/>
              </a:ext>
            </a:extLst>
          </p:cNvPr>
          <p:cNvSpPr txBox="1"/>
          <p:nvPr/>
        </p:nvSpPr>
        <p:spPr>
          <a:xfrm>
            <a:off x="4410246" y="5521041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C6E07C2E-680F-4F47-8715-A8ADF80616CC}"/>
              </a:ext>
            </a:extLst>
          </p:cNvPr>
          <p:cNvSpPr txBox="1"/>
          <p:nvPr/>
        </p:nvSpPr>
        <p:spPr>
          <a:xfrm>
            <a:off x="5857677" y="5521251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DC1B8C35-4994-4913-9B54-D9A26D42CD37}"/>
              </a:ext>
            </a:extLst>
          </p:cNvPr>
          <p:cNvSpPr txBox="1"/>
          <p:nvPr/>
        </p:nvSpPr>
        <p:spPr>
          <a:xfrm>
            <a:off x="7318420" y="5549535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13E1553C-8EEE-4A62-9FEB-2F3918D9E01C}"/>
              </a:ext>
            </a:extLst>
          </p:cNvPr>
          <p:cNvSpPr txBox="1"/>
          <p:nvPr/>
        </p:nvSpPr>
        <p:spPr>
          <a:xfrm>
            <a:off x="8609300" y="5539932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5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F6F838-D8CF-4E09-A947-928BB5A914AE}"/>
              </a:ext>
            </a:extLst>
          </p:cNvPr>
          <p:cNvGrpSpPr/>
          <p:nvPr/>
        </p:nvGrpSpPr>
        <p:grpSpPr>
          <a:xfrm rot="10800000" flipH="1">
            <a:off x="1626760" y="5176344"/>
            <a:ext cx="10117652" cy="373127"/>
            <a:chOff x="3338629" y="4238437"/>
            <a:chExt cx="10102736" cy="37312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1CA119D-9F8F-4089-A6C3-85CEAE347F8D}"/>
                </a:ext>
              </a:extLst>
            </p:cNvPr>
            <p:cNvGrpSpPr/>
            <p:nvPr/>
          </p:nvGrpSpPr>
          <p:grpSpPr>
            <a:xfrm>
              <a:off x="3338629" y="4238437"/>
              <a:ext cx="10102736" cy="365760"/>
              <a:chOff x="3338629" y="4235123"/>
              <a:chExt cx="10102736" cy="36576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24F4EAA-984B-4C0A-BA16-1CBF7810D8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338629" y="4418003"/>
                <a:ext cx="10102736" cy="28118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073C86E-FA50-425F-B308-8F22060AC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8629" y="4235123"/>
                <a:ext cx="0" cy="3657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041F02F-3742-4A0D-93D2-5FDFC5C5A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2266" y="4235123"/>
                <a:ext cx="0" cy="3657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428AD9-FBC3-46CA-A79B-B6038B26B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6024" y="4235123"/>
                <a:ext cx="0" cy="3657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E26F870-EE29-456F-B752-76AAF17C9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9897" y="4235123"/>
                <a:ext cx="0" cy="3657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BBDFA6-3F6F-4061-B7F7-44669F6A1D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153651" y="4235123"/>
                <a:ext cx="0" cy="344637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  <a:round/>
              </a:ln>
              <a:effectLst/>
            </p:spPr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28FFE6-BF50-4296-B117-7903AEBBE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8659" y="4245804"/>
              <a:ext cx="0" cy="36576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A79817E-ADD4-4B57-93B2-DC23269FBDD2}"/>
              </a:ext>
            </a:extLst>
          </p:cNvPr>
          <p:cNvCxnSpPr>
            <a:cxnSpLocks/>
          </p:cNvCxnSpPr>
          <p:nvPr/>
        </p:nvCxnSpPr>
        <p:spPr>
          <a:xfrm>
            <a:off x="3056339" y="5663340"/>
            <a:ext cx="0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168302-A8CB-45BC-BEFB-B8CCB6979012}"/>
              </a:ext>
            </a:extLst>
          </p:cNvPr>
          <p:cNvSpPr/>
          <p:nvPr/>
        </p:nvSpPr>
        <p:spPr>
          <a:xfrm>
            <a:off x="1651179" y="4943279"/>
            <a:ext cx="2902650" cy="20910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654A6D-8A66-48D9-AEB4-17D2D5867D99}"/>
              </a:ext>
            </a:extLst>
          </p:cNvPr>
          <p:cNvCxnSpPr>
            <a:cxnSpLocks/>
          </p:cNvCxnSpPr>
          <p:nvPr/>
        </p:nvCxnSpPr>
        <p:spPr>
          <a:xfrm>
            <a:off x="4531052" y="410774"/>
            <a:ext cx="10219" cy="354419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sp>
        <p:nvSpPr>
          <p:cNvPr id="130" name="TextBox 21">
            <a:extLst>
              <a:ext uri="{FF2B5EF4-FFF2-40B4-BE49-F238E27FC236}">
                <a16:creationId xmlns:a16="http://schemas.microsoft.com/office/drawing/2014/main" id="{6420B660-BD8F-4E3A-9DDF-C9ABC155A05D}"/>
              </a:ext>
            </a:extLst>
          </p:cNvPr>
          <p:cNvSpPr txBox="1"/>
          <p:nvPr/>
        </p:nvSpPr>
        <p:spPr>
          <a:xfrm>
            <a:off x="1466690" y="5514298"/>
            <a:ext cx="878589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Weeks: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2B9454B-2557-4243-94AE-82BB9C683F93}"/>
              </a:ext>
            </a:extLst>
          </p:cNvPr>
          <p:cNvSpPr/>
          <p:nvPr/>
        </p:nvSpPr>
        <p:spPr>
          <a:xfrm>
            <a:off x="1583115" y="5881822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8876E7-F967-4979-A287-CE8FC894A7BE}"/>
              </a:ext>
            </a:extLst>
          </p:cNvPr>
          <p:cNvCxnSpPr>
            <a:cxnSpLocks/>
          </p:cNvCxnSpPr>
          <p:nvPr/>
        </p:nvCxnSpPr>
        <p:spPr>
          <a:xfrm>
            <a:off x="1926015" y="6047630"/>
            <a:ext cx="246549" cy="14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1EFFD-F097-4A4A-9DE7-8D81B5BFC179}"/>
              </a:ext>
            </a:extLst>
          </p:cNvPr>
          <p:cNvSpPr txBox="1"/>
          <p:nvPr/>
        </p:nvSpPr>
        <p:spPr>
          <a:xfrm>
            <a:off x="2108210" y="5886607"/>
            <a:ext cx="1356401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Randomization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1">
            <a:extLst>
              <a:ext uri="{FF2B5EF4-FFF2-40B4-BE49-F238E27FC236}">
                <a16:creationId xmlns:a16="http://schemas.microsoft.com/office/drawing/2014/main" id="{41756B6B-B44F-C7D6-259E-617AAE41BB7C}"/>
              </a:ext>
            </a:extLst>
          </p:cNvPr>
          <p:cNvSpPr txBox="1"/>
          <p:nvPr/>
        </p:nvSpPr>
        <p:spPr>
          <a:xfrm>
            <a:off x="10086445" y="5509316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E7B5186B-BEC3-73F2-1A55-FDA4C5251A5C}"/>
              </a:ext>
            </a:extLst>
          </p:cNvPr>
          <p:cNvSpPr txBox="1"/>
          <p:nvPr/>
        </p:nvSpPr>
        <p:spPr>
          <a:xfrm>
            <a:off x="11505581" y="5493208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ABC01A75-DFD3-1C61-65D3-34253016E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32466"/>
              </p:ext>
            </p:extLst>
          </p:nvPr>
        </p:nvGraphicFramePr>
        <p:xfrm>
          <a:off x="1634722" y="454441"/>
          <a:ext cx="3000993" cy="454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57">
                  <a:extLst>
                    <a:ext uri="{9D8B030D-6E8A-4147-A177-3AD203B41FA5}">
                      <a16:colId xmlns:a16="http://schemas.microsoft.com/office/drawing/2014/main" val="3727270071"/>
                    </a:ext>
                  </a:extLst>
                </a:gridCol>
                <a:gridCol w="794965">
                  <a:extLst>
                    <a:ext uri="{9D8B030D-6E8A-4147-A177-3AD203B41FA5}">
                      <a16:colId xmlns:a16="http://schemas.microsoft.com/office/drawing/2014/main" val="1854121684"/>
                    </a:ext>
                  </a:extLst>
                </a:gridCol>
                <a:gridCol w="918671">
                  <a:extLst>
                    <a:ext uri="{9D8B030D-6E8A-4147-A177-3AD203B41FA5}">
                      <a16:colId xmlns:a16="http://schemas.microsoft.com/office/drawing/2014/main" val="4041175282"/>
                    </a:ext>
                  </a:extLst>
                </a:gridCol>
              </a:tblGrid>
              <a:tr h="3878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Options assigned at program entry 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Factor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5126"/>
                  </a:ext>
                </a:extLst>
              </a:tr>
              <a:tr h="386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effectLst/>
                        </a:rPr>
                        <a:t>App</a:t>
                      </a:r>
                      <a:r>
                        <a:rPr lang="en-US" sz="1600" b="1" dirty="0">
                          <a:effectLst/>
                        </a:rPr>
                        <a:t> 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effectLst/>
                        </a:rPr>
                        <a:t>Coaching</a:t>
                      </a:r>
                      <a:r>
                        <a:rPr lang="en-US" sz="1600" b="1" kern="1200" dirty="0">
                          <a:effectLst/>
                        </a:rPr>
                        <a:t>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87159"/>
                  </a:ext>
                </a:extLst>
              </a:tr>
              <a:tr h="953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1</a:t>
                      </a:r>
                      <a:r>
                        <a:rPr lang="en-US" sz="1600" kern="1200" dirty="0">
                          <a:effectLst/>
                        </a:rPr>
                        <a:t> (n=100)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796920"/>
                  </a:ext>
                </a:extLst>
              </a:tr>
              <a:tr h="1017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2</a:t>
                      </a:r>
                      <a:r>
                        <a:rPr lang="en-US" sz="1600" kern="1200" dirty="0">
                          <a:effectLst/>
                        </a:rPr>
                        <a:t> (n=100)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On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Off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750471"/>
                  </a:ext>
                </a:extLst>
              </a:tr>
              <a:tr h="878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3</a:t>
                      </a:r>
                      <a:r>
                        <a:rPr lang="en-US" sz="1600" kern="1200" dirty="0">
                          <a:effectLst/>
                        </a:rPr>
                        <a:t> (n=100)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Off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658723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4</a:t>
                      </a:r>
                      <a:r>
                        <a:rPr lang="en-US" sz="1600" kern="1200" dirty="0">
                          <a:effectLst/>
                        </a:rPr>
                        <a:t> (n=100)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Off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Off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48936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786CC72-BB26-4CA7-AEBC-A48971B8A771}"/>
              </a:ext>
            </a:extLst>
          </p:cNvPr>
          <p:cNvSpPr/>
          <p:nvPr/>
        </p:nvSpPr>
        <p:spPr>
          <a:xfrm>
            <a:off x="10218862" y="1087625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1→A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46F8708-16CE-1C17-C0D9-414172CCB5A2}"/>
              </a:ext>
            </a:extLst>
          </p:cNvPr>
          <p:cNvSpPr txBox="1"/>
          <p:nvPr/>
        </p:nvSpPr>
        <p:spPr>
          <a:xfrm>
            <a:off x="10888171" y="927349"/>
            <a:ext cx="88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(n=50)</a:t>
            </a:r>
            <a:endParaRPr lang="en-US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54DBB26-888F-1B1C-CA55-B7A5E5B8B0B4}"/>
              </a:ext>
            </a:extLst>
          </p:cNvPr>
          <p:cNvSpPr txBox="1"/>
          <p:nvPr/>
        </p:nvSpPr>
        <p:spPr>
          <a:xfrm>
            <a:off x="10903548" y="1241231"/>
            <a:ext cx="79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D8923E4-7787-C301-5D36-FB115CA5A909}"/>
              </a:ext>
            </a:extLst>
          </p:cNvPr>
          <p:cNvSpPr txBox="1"/>
          <p:nvPr/>
        </p:nvSpPr>
        <p:spPr>
          <a:xfrm>
            <a:off x="10909054" y="1528379"/>
            <a:ext cx="946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F61F1F2-0BE9-15B5-E155-E26F68776CF7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1138100" y="2727604"/>
            <a:ext cx="496622" cy="2567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6EB5D4-DC26-4304-BF39-4EBC3CE8387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31398" y="1666718"/>
            <a:ext cx="556905" cy="113862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7ABE61B-2DA2-5531-3066-319701BAF270}"/>
              </a:ext>
            </a:extLst>
          </p:cNvPr>
          <p:cNvCxnSpPr>
            <a:cxnSpLocks/>
          </p:cNvCxnSpPr>
          <p:nvPr/>
        </p:nvCxnSpPr>
        <p:spPr>
          <a:xfrm>
            <a:off x="1121029" y="3036737"/>
            <a:ext cx="474479" cy="5532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7684F6D-7BEA-ED7B-0D37-52CD189B523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031398" y="3155858"/>
            <a:ext cx="595362" cy="13775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ED92A61-F56F-41CE-9A82-ECFA558EB095}"/>
              </a:ext>
            </a:extLst>
          </p:cNvPr>
          <p:cNvSpPr/>
          <p:nvPr/>
        </p:nvSpPr>
        <p:spPr>
          <a:xfrm>
            <a:off x="854233" y="2805338"/>
            <a:ext cx="354330" cy="350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D189C6-196B-9CD5-D65B-DA25ACF2A651}"/>
              </a:ext>
            </a:extLst>
          </p:cNvPr>
          <p:cNvCxnSpPr>
            <a:cxnSpLocks/>
          </p:cNvCxnSpPr>
          <p:nvPr/>
        </p:nvCxnSpPr>
        <p:spPr>
          <a:xfrm>
            <a:off x="8818797" y="5215157"/>
            <a:ext cx="0" cy="344637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D7D82E3-3058-AB54-01EB-1A21DD3790B5}"/>
              </a:ext>
            </a:extLst>
          </p:cNvPr>
          <p:cNvCxnSpPr>
            <a:cxnSpLocks/>
          </p:cNvCxnSpPr>
          <p:nvPr/>
        </p:nvCxnSpPr>
        <p:spPr>
          <a:xfrm>
            <a:off x="11701365" y="5163021"/>
            <a:ext cx="0" cy="344637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66BD66E-D597-2057-06D6-8B054A033689}"/>
              </a:ext>
            </a:extLst>
          </p:cNvPr>
          <p:cNvSpPr/>
          <p:nvPr/>
        </p:nvSpPr>
        <p:spPr>
          <a:xfrm>
            <a:off x="10218861" y="1406697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1→B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55D4C8-968B-B017-04AF-A8003348F754}"/>
              </a:ext>
            </a:extLst>
          </p:cNvPr>
          <p:cNvSpPr/>
          <p:nvPr/>
        </p:nvSpPr>
        <p:spPr>
          <a:xfrm>
            <a:off x="10229770" y="171567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1→C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FFFD68-CA1E-8047-8720-E915825B1EF5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641636" y="2282362"/>
            <a:ext cx="966455" cy="2579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1F0EC1-9E27-4569-F995-59E2C96D515E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648414" y="2540635"/>
            <a:ext cx="436479" cy="1043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389375-D923-A8AA-9DF1-95842318E90A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352065" y="2600461"/>
            <a:ext cx="270510" cy="11959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33936-C7E8-201A-800F-DE2728EE72B1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348891" y="2622315"/>
            <a:ext cx="273685" cy="24208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CBB6A11-1C58-679F-06BC-16A8D482273F}"/>
              </a:ext>
            </a:extLst>
          </p:cNvPr>
          <p:cNvSpPr/>
          <p:nvPr/>
        </p:nvSpPr>
        <p:spPr>
          <a:xfrm>
            <a:off x="5084893" y="2481422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D92D96-9A14-CF6B-1F88-906A3200A451}"/>
              </a:ext>
            </a:extLst>
          </p:cNvPr>
          <p:cNvCxnSpPr>
            <a:cxnSpLocks/>
          </p:cNvCxnSpPr>
          <p:nvPr/>
        </p:nvCxnSpPr>
        <p:spPr>
          <a:xfrm>
            <a:off x="7432695" y="2253529"/>
            <a:ext cx="4286597" cy="156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4FC180-AA47-B0C8-377A-518743C4B76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025558" y="2589247"/>
            <a:ext cx="1693734" cy="112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947796-A00F-B729-C776-6C1294322D85}"/>
              </a:ext>
            </a:extLst>
          </p:cNvPr>
          <p:cNvCxnSpPr>
            <a:cxnSpLocks/>
          </p:cNvCxnSpPr>
          <p:nvPr/>
        </p:nvCxnSpPr>
        <p:spPr>
          <a:xfrm>
            <a:off x="7425603" y="2834895"/>
            <a:ext cx="4293689" cy="2950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AEA11F-E230-0129-677A-6B692E7EE11F}"/>
              </a:ext>
            </a:extLst>
          </p:cNvPr>
          <p:cNvSpPr/>
          <p:nvPr/>
        </p:nvSpPr>
        <p:spPr>
          <a:xfrm>
            <a:off x="5622576" y="2753895"/>
            <a:ext cx="4402982" cy="2210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C7F3DD0-1664-EB82-DDCE-45DA951B079A}"/>
              </a:ext>
            </a:extLst>
          </p:cNvPr>
          <p:cNvSpPr/>
          <p:nvPr/>
        </p:nvSpPr>
        <p:spPr>
          <a:xfrm>
            <a:off x="5622575" y="2486755"/>
            <a:ext cx="4402983" cy="2274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80B2B1-CC2E-A7A2-08C9-4D39E787DC10}"/>
              </a:ext>
            </a:extLst>
          </p:cNvPr>
          <p:cNvSpPr/>
          <p:nvPr/>
        </p:nvSpPr>
        <p:spPr>
          <a:xfrm>
            <a:off x="5608091" y="2171177"/>
            <a:ext cx="4417468" cy="222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81269836-6F21-411F-D85B-FE6E9C65D334}"/>
              </a:ext>
            </a:extLst>
          </p:cNvPr>
          <p:cNvSpPr txBox="1"/>
          <p:nvPr/>
        </p:nvSpPr>
        <p:spPr>
          <a:xfrm>
            <a:off x="4606505" y="2580946"/>
            <a:ext cx="1707523" cy="415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Non-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91" name="TextBox 20">
            <a:extLst>
              <a:ext uri="{FF2B5EF4-FFF2-40B4-BE49-F238E27FC236}">
                <a16:creationId xmlns:a16="http://schemas.microsoft.com/office/drawing/2014/main" id="{C6F759E2-A552-FA75-B2C8-F3069790262B}"/>
              </a:ext>
            </a:extLst>
          </p:cNvPr>
          <p:cNvSpPr txBox="1"/>
          <p:nvPr/>
        </p:nvSpPr>
        <p:spPr>
          <a:xfrm rot="20666234">
            <a:off x="4585656" y="2134126"/>
            <a:ext cx="1032756" cy="292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87455A5-E0FC-F3F0-BDFD-631D8A800ABE}"/>
              </a:ext>
            </a:extLst>
          </p:cNvPr>
          <p:cNvSpPr/>
          <p:nvPr/>
        </p:nvSpPr>
        <p:spPr>
          <a:xfrm>
            <a:off x="10219012" y="214338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2→A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25E42D-CC92-7DCE-9BCE-2BA86DBBD43C}"/>
              </a:ext>
            </a:extLst>
          </p:cNvPr>
          <p:cNvSpPr txBox="1"/>
          <p:nvPr/>
        </p:nvSpPr>
        <p:spPr>
          <a:xfrm>
            <a:off x="10920028" y="1985357"/>
            <a:ext cx="88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(n=50)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B41F5E-3682-CCCA-4536-B8D1EC2C11DC}"/>
              </a:ext>
            </a:extLst>
          </p:cNvPr>
          <p:cNvSpPr txBox="1"/>
          <p:nvPr/>
        </p:nvSpPr>
        <p:spPr>
          <a:xfrm>
            <a:off x="10937557" y="2314879"/>
            <a:ext cx="79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86A585-33C7-9464-9FF1-22AA678B55CA}"/>
              </a:ext>
            </a:extLst>
          </p:cNvPr>
          <p:cNvSpPr txBox="1"/>
          <p:nvPr/>
        </p:nvSpPr>
        <p:spPr>
          <a:xfrm>
            <a:off x="10945849" y="2588807"/>
            <a:ext cx="946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54E6C8-5BAF-E820-4E42-133AE3C5448B}"/>
              </a:ext>
            </a:extLst>
          </p:cNvPr>
          <p:cNvSpPr/>
          <p:nvPr/>
        </p:nvSpPr>
        <p:spPr>
          <a:xfrm>
            <a:off x="10229769" y="2477579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2→B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CF044D-AA0E-0369-DECA-C68F6E4FC481}"/>
              </a:ext>
            </a:extLst>
          </p:cNvPr>
          <p:cNvSpPr/>
          <p:nvPr/>
        </p:nvSpPr>
        <p:spPr>
          <a:xfrm>
            <a:off x="10234384" y="2776969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2→C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AE4696-727B-CC0B-D3AD-42CEA96E1871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4648414" y="3315090"/>
            <a:ext cx="948922" cy="27504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07857B-9D3B-3CDB-9AC9-3B3B49605E38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4650199" y="3583652"/>
            <a:ext cx="423939" cy="9401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A69043-5E37-6CE9-8D0C-E56F403D1E07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5341310" y="3633189"/>
            <a:ext cx="270510" cy="11959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C70258-3615-93D5-8A37-2A5BF705E051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5338136" y="3655043"/>
            <a:ext cx="273685" cy="24208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4B80D19-C239-05C4-107B-F0073CAF3428}"/>
              </a:ext>
            </a:extLst>
          </p:cNvPr>
          <p:cNvSpPr/>
          <p:nvPr/>
        </p:nvSpPr>
        <p:spPr>
          <a:xfrm>
            <a:off x="5074138" y="3514150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CFE48C-BEE9-CA50-F2BF-9AFEEA3C4C28}"/>
              </a:ext>
            </a:extLst>
          </p:cNvPr>
          <p:cNvCxnSpPr>
            <a:cxnSpLocks/>
          </p:cNvCxnSpPr>
          <p:nvPr/>
        </p:nvCxnSpPr>
        <p:spPr>
          <a:xfrm>
            <a:off x="7421940" y="3286257"/>
            <a:ext cx="4286597" cy="156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CC3337F-29C0-85D7-F7C4-9C9A864597BA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10014803" y="3621975"/>
            <a:ext cx="1693734" cy="112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684F1-7BF6-E56A-8F28-27066496F9E9}"/>
              </a:ext>
            </a:extLst>
          </p:cNvPr>
          <p:cNvCxnSpPr>
            <a:cxnSpLocks/>
          </p:cNvCxnSpPr>
          <p:nvPr/>
        </p:nvCxnSpPr>
        <p:spPr>
          <a:xfrm>
            <a:off x="7414848" y="3867623"/>
            <a:ext cx="4293689" cy="2950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6A40DB0-1FEB-0159-3E94-3C8B0E396771}"/>
              </a:ext>
            </a:extLst>
          </p:cNvPr>
          <p:cNvSpPr/>
          <p:nvPr/>
        </p:nvSpPr>
        <p:spPr>
          <a:xfrm>
            <a:off x="5611821" y="3786623"/>
            <a:ext cx="4402982" cy="2210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35C59-A5F2-212A-71C4-FC304DBE1C8D}"/>
              </a:ext>
            </a:extLst>
          </p:cNvPr>
          <p:cNvSpPr/>
          <p:nvPr/>
        </p:nvSpPr>
        <p:spPr>
          <a:xfrm>
            <a:off x="5611820" y="3519483"/>
            <a:ext cx="4402983" cy="2274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A65816-66BE-6BBF-7844-5DD0D541EF04}"/>
              </a:ext>
            </a:extLst>
          </p:cNvPr>
          <p:cNvSpPr/>
          <p:nvPr/>
        </p:nvSpPr>
        <p:spPr>
          <a:xfrm>
            <a:off x="5597336" y="3203905"/>
            <a:ext cx="4417468" cy="222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0" name="TextBox 21">
            <a:extLst>
              <a:ext uri="{FF2B5EF4-FFF2-40B4-BE49-F238E27FC236}">
                <a16:creationId xmlns:a16="http://schemas.microsoft.com/office/drawing/2014/main" id="{C28A7C91-FBC0-7F35-ADB5-2A92411D4C22}"/>
              </a:ext>
            </a:extLst>
          </p:cNvPr>
          <p:cNvSpPr txBox="1"/>
          <p:nvPr/>
        </p:nvSpPr>
        <p:spPr>
          <a:xfrm>
            <a:off x="4606505" y="3625064"/>
            <a:ext cx="1707523" cy="415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Non-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11" name="TextBox 20">
            <a:extLst>
              <a:ext uri="{FF2B5EF4-FFF2-40B4-BE49-F238E27FC236}">
                <a16:creationId xmlns:a16="http://schemas.microsoft.com/office/drawing/2014/main" id="{17AED13E-0434-7A65-5D8E-905CF5368B12}"/>
              </a:ext>
            </a:extLst>
          </p:cNvPr>
          <p:cNvSpPr txBox="1"/>
          <p:nvPr/>
        </p:nvSpPr>
        <p:spPr>
          <a:xfrm rot="20666234">
            <a:off x="4592622" y="3176974"/>
            <a:ext cx="1032756" cy="292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7ACEF-604A-AAF2-E51D-2897C383BCE2}"/>
              </a:ext>
            </a:extLst>
          </p:cNvPr>
          <p:cNvSpPr/>
          <p:nvPr/>
        </p:nvSpPr>
        <p:spPr>
          <a:xfrm>
            <a:off x="10231043" y="3175773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3→A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DF16D3-3240-6280-C7F5-124E37F8000E}"/>
              </a:ext>
            </a:extLst>
          </p:cNvPr>
          <p:cNvSpPr txBox="1"/>
          <p:nvPr/>
        </p:nvSpPr>
        <p:spPr>
          <a:xfrm>
            <a:off x="10923836" y="3024859"/>
            <a:ext cx="88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(n=50)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6801B15-4C49-CDA1-EDC4-AF6E42DB0863}"/>
              </a:ext>
            </a:extLst>
          </p:cNvPr>
          <p:cNvSpPr txBox="1"/>
          <p:nvPr/>
        </p:nvSpPr>
        <p:spPr>
          <a:xfrm>
            <a:off x="10930458" y="3341327"/>
            <a:ext cx="79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82E5CD-944E-5A92-93F0-A625B7F9E061}"/>
              </a:ext>
            </a:extLst>
          </p:cNvPr>
          <p:cNvSpPr txBox="1"/>
          <p:nvPr/>
        </p:nvSpPr>
        <p:spPr>
          <a:xfrm>
            <a:off x="10933799" y="3633075"/>
            <a:ext cx="946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7044FF-99ED-F86D-61F3-E72043F3124B}"/>
              </a:ext>
            </a:extLst>
          </p:cNvPr>
          <p:cNvSpPr/>
          <p:nvPr/>
        </p:nvSpPr>
        <p:spPr>
          <a:xfrm>
            <a:off x="10229768" y="3516354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3→B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8A0AA93-1D33-F48A-ABB2-5123B06178A6}"/>
              </a:ext>
            </a:extLst>
          </p:cNvPr>
          <p:cNvSpPr/>
          <p:nvPr/>
        </p:nvSpPr>
        <p:spPr>
          <a:xfrm>
            <a:off x="10233179" y="3802354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3→C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416F4C-F2C9-B0EC-9976-47599DFB273E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635139" y="4320927"/>
            <a:ext cx="967573" cy="2586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37ABE81-A6FA-CBD3-86DB-4C5E032E0E9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4635140" y="4563164"/>
            <a:ext cx="444374" cy="1203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90A11E-2665-2A00-F103-0BAB9C9FEBC8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5346686" y="4639026"/>
            <a:ext cx="270510" cy="11959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AAEBA7-8E5F-D54E-70C2-4716FF6B641B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5343512" y="4660880"/>
            <a:ext cx="273685" cy="24208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8A19B81-C00F-5BE3-B9FF-F01538376874}"/>
              </a:ext>
            </a:extLst>
          </p:cNvPr>
          <p:cNvSpPr/>
          <p:nvPr/>
        </p:nvSpPr>
        <p:spPr>
          <a:xfrm>
            <a:off x="5079514" y="4519987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F0FC97E-74C5-E6D8-99D6-B6D7DD9E6375}"/>
              </a:ext>
            </a:extLst>
          </p:cNvPr>
          <p:cNvCxnSpPr>
            <a:cxnSpLocks/>
          </p:cNvCxnSpPr>
          <p:nvPr/>
        </p:nvCxnSpPr>
        <p:spPr>
          <a:xfrm>
            <a:off x="7427316" y="4292094"/>
            <a:ext cx="4286597" cy="156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02FF8D8-DFB5-2AFD-FF79-B94B0BB0B94E}"/>
              </a:ext>
            </a:extLst>
          </p:cNvPr>
          <p:cNvCxnSpPr>
            <a:cxnSpLocks/>
            <a:stCxn id="133" idx="3"/>
          </p:cNvCxnSpPr>
          <p:nvPr/>
        </p:nvCxnSpPr>
        <p:spPr>
          <a:xfrm flipV="1">
            <a:off x="10020179" y="4627812"/>
            <a:ext cx="1693734" cy="112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D95788-6838-EB16-5E8C-8029C71718B7}"/>
              </a:ext>
            </a:extLst>
          </p:cNvPr>
          <p:cNvCxnSpPr>
            <a:cxnSpLocks/>
          </p:cNvCxnSpPr>
          <p:nvPr/>
        </p:nvCxnSpPr>
        <p:spPr>
          <a:xfrm>
            <a:off x="7420224" y="4873460"/>
            <a:ext cx="4293689" cy="2950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0636874-0599-6E16-F422-9A17B6D7CE92}"/>
              </a:ext>
            </a:extLst>
          </p:cNvPr>
          <p:cNvSpPr/>
          <p:nvPr/>
        </p:nvSpPr>
        <p:spPr>
          <a:xfrm>
            <a:off x="5617197" y="4792460"/>
            <a:ext cx="4402982" cy="2210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7B2019-6F7B-2149-07C7-124E9C8498D6}"/>
              </a:ext>
            </a:extLst>
          </p:cNvPr>
          <p:cNvSpPr/>
          <p:nvPr/>
        </p:nvSpPr>
        <p:spPr>
          <a:xfrm>
            <a:off x="5617196" y="4525320"/>
            <a:ext cx="4402983" cy="2274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775C93-C575-07D9-550A-A0A60F52092B}"/>
              </a:ext>
            </a:extLst>
          </p:cNvPr>
          <p:cNvSpPr/>
          <p:nvPr/>
        </p:nvSpPr>
        <p:spPr>
          <a:xfrm>
            <a:off x="5602712" y="4209742"/>
            <a:ext cx="4417468" cy="2223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8" name="TextBox 21">
            <a:extLst>
              <a:ext uri="{FF2B5EF4-FFF2-40B4-BE49-F238E27FC236}">
                <a16:creationId xmlns:a16="http://schemas.microsoft.com/office/drawing/2014/main" id="{B4572A9E-5702-3D43-D47F-E8AD60BF4537}"/>
              </a:ext>
            </a:extLst>
          </p:cNvPr>
          <p:cNvSpPr txBox="1"/>
          <p:nvPr/>
        </p:nvSpPr>
        <p:spPr>
          <a:xfrm>
            <a:off x="4591480" y="4631178"/>
            <a:ext cx="1707523" cy="415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Non-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40" name="TextBox 20">
            <a:extLst>
              <a:ext uri="{FF2B5EF4-FFF2-40B4-BE49-F238E27FC236}">
                <a16:creationId xmlns:a16="http://schemas.microsoft.com/office/drawing/2014/main" id="{F6D1A7B8-AE74-94C3-E721-19B5E5BEF5F6}"/>
              </a:ext>
            </a:extLst>
          </p:cNvPr>
          <p:cNvSpPr txBox="1"/>
          <p:nvPr/>
        </p:nvSpPr>
        <p:spPr>
          <a:xfrm rot="20666234">
            <a:off x="4582065" y="4167690"/>
            <a:ext cx="1032756" cy="292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C19603-6954-438F-8E2A-746E94A2FC93}"/>
              </a:ext>
            </a:extLst>
          </p:cNvPr>
          <p:cNvSpPr/>
          <p:nvPr/>
        </p:nvSpPr>
        <p:spPr>
          <a:xfrm>
            <a:off x="10218786" y="4199375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4→A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1D9AB1-28D7-8753-2EE8-C282899EF993}"/>
              </a:ext>
            </a:extLst>
          </p:cNvPr>
          <p:cNvSpPr txBox="1"/>
          <p:nvPr/>
        </p:nvSpPr>
        <p:spPr>
          <a:xfrm>
            <a:off x="10924038" y="4030017"/>
            <a:ext cx="88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(n=50)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4B6FB3-E836-2FDA-D9B9-85CF273F716D}"/>
              </a:ext>
            </a:extLst>
          </p:cNvPr>
          <p:cNvSpPr txBox="1"/>
          <p:nvPr/>
        </p:nvSpPr>
        <p:spPr>
          <a:xfrm>
            <a:off x="10937556" y="4342165"/>
            <a:ext cx="79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0A2F427-3658-3F25-9462-119FFECA8066}"/>
              </a:ext>
            </a:extLst>
          </p:cNvPr>
          <p:cNvSpPr txBox="1"/>
          <p:nvPr/>
        </p:nvSpPr>
        <p:spPr>
          <a:xfrm>
            <a:off x="10937556" y="4617006"/>
            <a:ext cx="946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(n=25)</a:t>
            </a:r>
            <a:endParaRPr lang="en-US" sz="14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46804B-6950-B9ED-6B96-1DBA2A0CEF66}"/>
              </a:ext>
            </a:extLst>
          </p:cNvPr>
          <p:cNvSpPr/>
          <p:nvPr/>
        </p:nvSpPr>
        <p:spPr>
          <a:xfrm>
            <a:off x="10218800" y="451680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4→B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A49E0-74DB-CE28-47C9-7CB42041EFA0}"/>
              </a:ext>
            </a:extLst>
          </p:cNvPr>
          <p:cNvSpPr/>
          <p:nvPr/>
        </p:nvSpPr>
        <p:spPr>
          <a:xfrm>
            <a:off x="10218786" y="4804978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4→C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BC716AD-A87D-5B12-DCA9-2E670AD06ACE}"/>
              </a:ext>
            </a:extLst>
          </p:cNvPr>
          <p:cNvSpPr/>
          <p:nvPr/>
        </p:nvSpPr>
        <p:spPr>
          <a:xfrm>
            <a:off x="5596262" y="1086997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C071E2B-AF6C-15DA-FB3D-FB5A3E9D5989}"/>
              </a:ext>
            </a:extLst>
          </p:cNvPr>
          <p:cNvSpPr/>
          <p:nvPr/>
        </p:nvSpPr>
        <p:spPr>
          <a:xfrm>
            <a:off x="5614603" y="2170361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5DA9A57-8C03-06EF-5448-F79C326B5062}"/>
              </a:ext>
            </a:extLst>
          </p:cNvPr>
          <p:cNvSpPr/>
          <p:nvPr/>
        </p:nvSpPr>
        <p:spPr>
          <a:xfrm>
            <a:off x="5598592" y="3207976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43CE8A3-225D-079A-4FE1-39117C277C39}"/>
              </a:ext>
            </a:extLst>
          </p:cNvPr>
          <p:cNvSpPr/>
          <p:nvPr/>
        </p:nvSpPr>
        <p:spPr>
          <a:xfrm>
            <a:off x="5608138" y="378748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9B62B8B-524A-2834-BC74-01964E293241}"/>
              </a:ext>
            </a:extLst>
          </p:cNvPr>
          <p:cNvSpPr/>
          <p:nvPr/>
        </p:nvSpPr>
        <p:spPr>
          <a:xfrm>
            <a:off x="5608138" y="4209655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E4919ED-DA6F-CDD4-7957-8ED44E96C3D2}"/>
              </a:ext>
            </a:extLst>
          </p:cNvPr>
          <p:cNvSpPr/>
          <p:nvPr/>
        </p:nvSpPr>
        <p:spPr>
          <a:xfrm>
            <a:off x="5625988" y="4800459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E9A6C9A-872D-113B-9779-A077F055ABAA}"/>
              </a:ext>
            </a:extLst>
          </p:cNvPr>
          <p:cNvSpPr/>
          <p:nvPr/>
        </p:nvSpPr>
        <p:spPr>
          <a:xfrm>
            <a:off x="5621643" y="2756444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77C702E-2E91-F403-49DE-15035A149F84}"/>
              </a:ext>
            </a:extLst>
          </p:cNvPr>
          <p:cNvSpPr/>
          <p:nvPr/>
        </p:nvSpPr>
        <p:spPr>
          <a:xfrm>
            <a:off x="5614814" y="167495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02DFF8-5059-2AC3-DFBF-419BAA7A9F04}"/>
              </a:ext>
            </a:extLst>
          </p:cNvPr>
          <p:cNvSpPr/>
          <p:nvPr/>
        </p:nvSpPr>
        <p:spPr>
          <a:xfrm>
            <a:off x="5605248" y="1412662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D9CE453-CDCD-C09B-69BE-5359E6A06022}"/>
              </a:ext>
            </a:extLst>
          </p:cNvPr>
          <p:cNvSpPr/>
          <p:nvPr/>
        </p:nvSpPr>
        <p:spPr>
          <a:xfrm>
            <a:off x="5621643" y="2484224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540BC0E-13C4-D9B8-BD54-876238CD69A1}"/>
              </a:ext>
            </a:extLst>
          </p:cNvPr>
          <p:cNvSpPr/>
          <p:nvPr/>
        </p:nvSpPr>
        <p:spPr>
          <a:xfrm>
            <a:off x="5614443" y="3510696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0D3F92A-D1FC-04D2-A9E8-5BE1FA7345C6}"/>
              </a:ext>
            </a:extLst>
          </p:cNvPr>
          <p:cNvSpPr/>
          <p:nvPr/>
        </p:nvSpPr>
        <p:spPr>
          <a:xfrm>
            <a:off x="5617523" y="4530810"/>
            <a:ext cx="612159" cy="22245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B85398-B67A-429B-BCF4-28111670C16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635140" y="1470477"/>
            <a:ext cx="431826" cy="9690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181F9E-C81B-42DD-A690-AB7B81B75DF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641636" y="1204805"/>
            <a:ext cx="948528" cy="2712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6" name="TextBox 21">
            <a:extLst>
              <a:ext uri="{FF2B5EF4-FFF2-40B4-BE49-F238E27FC236}">
                <a16:creationId xmlns:a16="http://schemas.microsoft.com/office/drawing/2014/main" id="{EF915E93-1713-3D54-CF95-BD54279298D6}"/>
              </a:ext>
            </a:extLst>
          </p:cNvPr>
          <p:cNvSpPr txBox="1"/>
          <p:nvPr/>
        </p:nvSpPr>
        <p:spPr>
          <a:xfrm>
            <a:off x="5203681" y="497088"/>
            <a:ext cx="1415291" cy="281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 assigned at week 2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8FC66A4E-B6DD-22BE-25DD-AC8FE22449E5}"/>
              </a:ext>
            </a:extLst>
          </p:cNvPr>
          <p:cNvSpPr/>
          <p:nvPr/>
        </p:nvSpPr>
        <p:spPr>
          <a:xfrm>
            <a:off x="1554217" y="2899237"/>
            <a:ext cx="9011022" cy="354334"/>
          </a:xfrm>
          <a:prstGeom prst="roundRect">
            <a:avLst>
              <a:gd name="adj" fmla="val 50000"/>
            </a:avLst>
          </a:prstGeom>
          <a:solidFill>
            <a:srgbClr val="ED7D31">
              <a:lumMod val="20000"/>
              <a:lumOff val="8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172CA-5945-4AF1-BF46-9A9F1A21A3CF}"/>
              </a:ext>
            </a:extLst>
          </p:cNvPr>
          <p:cNvSpPr/>
          <p:nvPr/>
        </p:nvSpPr>
        <p:spPr>
          <a:xfrm>
            <a:off x="4525131" y="361094"/>
            <a:ext cx="7176234" cy="2512316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26F3C-B4FD-4E0B-ABF3-5B9F6A8AC322}"/>
              </a:ext>
            </a:extLst>
          </p:cNvPr>
          <p:cNvSpPr/>
          <p:nvPr/>
        </p:nvSpPr>
        <p:spPr>
          <a:xfrm>
            <a:off x="1608807" y="365873"/>
            <a:ext cx="2940301" cy="2516601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99BD7-EB02-4340-A016-42B22DF6B246}"/>
              </a:ext>
            </a:extLst>
          </p:cNvPr>
          <p:cNvCxnSpPr>
            <a:cxnSpLocks/>
          </p:cNvCxnSpPr>
          <p:nvPr/>
        </p:nvCxnSpPr>
        <p:spPr>
          <a:xfrm>
            <a:off x="1597425" y="361094"/>
            <a:ext cx="10141" cy="251231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906C4-259E-4712-9F68-CF56E74DDF86}"/>
              </a:ext>
            </a:extLst>
          </p:cNvPr>
          <p:cNvCxnSpPr>
            <a:cxnSpLocks/>
          </p:cNvCxnSpPr>
          <p:nvPr/>
        </p:nvCxnSpPr>
        <p:spPr>
          <a:xfrm>
            <a:off x="4531052" y="1324123"/>
            <a:ext cx="5826737" cy="3379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40" name="TextBox 21">
            <a:extLst>
              <a:ext uri="{FF2B5EF4-FFF2-40B4-BE49-F238E27FC236}">
                <a16:creationId xmlns:a16="http://schemas.microsoft.com/office/drawing/2014/main" id="{1ADA2D2A-2879-4C7B-9216-A768B38B12FE}"/>
              </a:ext>
            </a:extLst>
          </p:cNvPr>
          <p:cNvSpPr txBox="1"/>
          <p:nvPr/>
        </p:nvSpPr>
        <p:spPr>
          <a:xfrm>
            <a:off x="2311156" y="2532455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C88376BD-81B1-4FF0-A1B3-D4DD45B801C5}"/>
              </a:ext>
            </a:extLst>
          </p:cNvPr>
          <p:cNvSpPr txBox="1"/>
          <p:nvPr/>
        </p:nvSpPr>
        <p:spPr>
          <a:xfrm>
            <a:off x="3738300" y="2535700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C6E07C2E-680F-4F47-8715-A8ADF80616CC}"/>
              </a:ext>
            </a:extLst>
          </p:cNvPr>
          <p:cNvSpPr txBox="1"/>
          <p:nvPr/>
        </p:nvSpPr>
        <p:spPr>
          <a:xfrm>
            <a:off x="5167921" y="2532268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DC1B8C35-4994-4913-9B54-D9A26D42CD37}"/>
              </a:ext>
            </a:extLst>
          </p:cNvPr>
          <p:cNvSpPr txBox="1"/>
          <p:nvPr/>
        </p:nvSpPr>
        <p:spPr>
          <a:xfrm>
            <a:off x="6590904" y="2517105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13E1553C-8EEE-4A62-9FEB-2F3918D9E01C}"/>
              </a:ext>
            </a:extLst>
          </p:cNvPr>
          <p:cNvSpPr txBox="1"/>
          <p:nvPr/>
        </p:nvSpPr>
        <p:spPr>
          <a:xfrm>
            <a:off x="7926708" y="2517180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5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1CA119D-9F8F-4089-A6C3-85CEAE347F8D}"/>
              </a:ext>
            </a:extLst>
          </p:cNvPr>
          <p:cNvGrpSpPr/>
          <p:nvPr/>
        </p:nvGrpSpPr>
        <p:grpSpPr>
          <a:xfrm rot="10800000" flipH="1">
            <a:off x="1626760" y="2699594"/>
            <a:ext cx="10117652" cy="365760"/>
            <a:chOff x="3338629" y="4235123"/>
            <a:chExt cx="10102736" cy="36576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4F4EAA-984B-4C0A-BA16-1CBF7810D88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338629" y="4418003"/>
              <a:ext cx="10102736" cy="2811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73C86E-FA50-425F-B308-8F22060AC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629" y="4235123"/>
              <a:ext cx="0" cy="36576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41F02F-3742-4A0D-93D2-5FDFC5C5ACF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802266" y="4235123"/>
              <a:ext cx="0" cy="338356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A79817E-ADD4-4B57-93B2-DC23269FBDD2}"/>
              </a:ext>
            </a:extLst>
          </p:cNvPr>
          <p:cNvCxnSpPr>
            <a:cxnSpLocks/>
          </p:cNvCxnSpPr>
          <p:nvPr/>
        </p:nvCxnSpPr>
        <p:spPr>
          <a:xfrm>
            <a:off x="3056339" y="3179223"/>
            <a:ext cx="0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168302-A8CB-45BC-BEFB-B8CCB6979012}"/>
              </a:ext>
            </a:extLst>
          </p:cNvPr>
          <p:cNvSpPr/>
          <p:nvPr/>
        </p:nvSpPr>
        <p:spPr>
          <a:xfrm>
            <a:off x="1651179" y="1926657"/>
            <a:ext cx="2902650" cy="20910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654A6D-8A66-48D9-AEB4-17D2D5867D99}"/>
              </a:ext>
            </a:extLst>
          </p:cNvPr>
          <p:cNvCxnSpPr>
            <a:cxnSpLocks/>
          </p:cNvCxnSpPr>
          <p:nvPr/>
        </p:nvCxnSpPr>
        <p:spPr>
          <a:xfrm>
            <a:off x="4531052" y="395534"/>
            <a:ext cx="17409" cy="247787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sp>
        <p:nvSpPr>
          <p:cNvPr id="130" name="TextBox 21">
            <a:extLst>
              <a:ext uri="{FF2B5EF4-FFF2-40B4-BE49-F238E27FC236}">
                <a16:creationId xmlns:a16="http://schemas.microsoft.com/office/drawing/2014/main" id="{6420B660-BD8F-4E3A-9DDF-C9ABC155A05D}"/>
              </a:ext>
            </a:extLst>
          </p:cNvPr>
          <p:cNvSpPr txBox="1"/>
          <p:nvPr/>
        </p:nvSpPr>
        <p:spPr>
          <a:xfrm>
            <a:off x="779349" y="2611152"/>
            <a:ext cx="878589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Weeks: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2B9454B-2557-4243-94AE-82BB9C683F93}"/>
              </a:ext>
            </a:extLst>
          </p:cNvPr>
          <p:cNvSpPr/>
          <p:nvPr/>
        </p:nvSpPr>
        <p:spPr>
          <a:xfrm>
            <a:off x="1577736" y="4586417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8876E7-F967-4979-A287-CE8FC894A7BE}"/>
              </a:ext>
            </a:extLst>
          </p:cNvPr>
          <p:cNvCxnSpPr>
            <a:cxnSpLocks/>
          </p:cNvCxnSpPr>
          <p:nvPr/>
        </p:nvCxnSpPr>
        <p:spPr>
          <a:xfrm>
            <a:off x="1936773" y="4768362"/>
            <a:ext cx="246549" cy="14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1EFFD-F097-4A4A-9DE7-8D81B5BFC179}"/>
              </a:ext>
            </a:extLst>
          </p:cNvPr>
          <p:cNvSpPr txBox="1"/>
          <p:nvPr/>
        </p:nvSpPr>
        <p:spPr>
          <a:xfrm>
            <a:off x="2118968" y="4601960"/>
            <a:ext cx="1356401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Randomization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1">
            <a:extLst>
              <a:ext uri="{FF2B5EF4-FFF2-40B4-BE49-F238E27FC236}">
                <a16:creationId xmlns:a16="http://schemas.microsoft.com/office/drawing/2014/main" id="{41756B6B-B44F-C7D6-259E-617AAE41BB7C}"/>
              </a:ext>
            </a:extLst>
          </p:cNvPr>
          <p:cNvSpPr txBox="1"/>
          <p:nvPr/>
        </p:nvSpPr>
        <p:spPr>
          <a:xfrm>
            <a:off x="9777116" y="2526924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E7B5186B-BEC3-73F2-1A55-FDA4C5251A5C}"/>
              </a:ext>
            </a:extLst>
          </p:cNvPr>
          <p:cNvSpPr txBox="1"/>
          <p:nvPr/>
        </p:nvSpPr>
        <p:spPr>
          <a:xfrm>
            <a:off x="11134389" y="2526924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ABC01A75-DFD3-1C61-65D3-34253016E8D5}"/>
              </a:ext>
            </a:extLst>
          </p:cNvPr>
          <p:cNvGraphicFramePr>
            <a:graphicFrameLocks noGrp="1"/>
          </p:cNvGraphicFramePr>
          <p:nvPr/>
        </p:nvGraphicFramePr>
        <p:xfrm>
          <a:off x="1600971" y="387984"/>
          <a:ext cx="2945586" cy="216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7">
                  <a:extLst>
                    <a:ext uri="{9D8B030D-6E8A-4147-A177-3AD203B41FA5}">
                      <a16:colId xmlns:a16="http://schemas.microsoft.com/office/drawing/2014/main" val="3727270071"/>
                    </a:ext>
                  </a:extLst>
                </a:gridCol>
                <a:gridCol w="925738">
                  <a:extLst>
                    <a:ext uri="{9D8B030D-6E8A-4147-A177-3AD203B41FA5}">
                      <a16:colId xmlns:a16="http://schemas.microsoft.com/office/drawing/2014/main" val="1854121684"/>
                    </a:ext>
                  </a:extLst>
                </a:gridCol>
                <a:gridCol w="866861">
                  <a:extLst>
                    <a:ext uri="{9D8B030D-6E8A-4147-A177-3AD203B41FA5}">
                      <a16:colId xmlns:a16="http://schemas.microsoft.com/office/drawing/2014/main" val="4041175282"/>
                    </a:ext>
                  </a:extLst>
                </a:gridCol>
              </a:tblGrid>
              <a:tr h="3482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Options assigned at program entry 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Factor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5126"/>
                  </a:ext>
                </a:extLst>
              </a:tr>
              <a:tr h="369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</a:rPr>
                        <a:t>Add   Coaching 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1200" dirty="0">
                          <a:effectLst/>
                        </a:rPr>
                        <a:t>Add  Meal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87159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1</a:t>
                      </a:r>
                      <a:r>
                        <a:rPr lang="en-US" sz="1400" kern="1200" dirty="0">
                          <a:effectLst/>
                        </a:rPr>
                        <a:t> (n=100)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On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796920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2</a:t>
                      </a:r>
                      <a:r>
                        <a:rPr lang="en-US" sz="1400" kern="1200" dirty="0">
                          <a:effectLst/>
                        </a:rPr>
                        <a:t> (n=100)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On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Off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750471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3</a:t>
                      </a:r>
                      <a:r>
                        <a:rPr lang="en-US" sz="1400" kern="1200" dirty="0">
                          <a:effectLst/>
                        </a:rPr>
                        <a:t> (n=100)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Off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658723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4</a:t>
                      </a:r>
                      <a:r>
                        <a:rPr lang="en-US" sz="1400" kern="1200" dirty="0">
                          <a:effectLst/>
                        </a:rPr>
                        <a:t> (n=100)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Off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Off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489360"/>
                  </a:ext>
                </a:extLst>
              </a:tr>
            </a:tbl>
          </a:graphicData>
        </a:graphic>
      </p:graphicFrame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F61F1F2-0BE9-15B5-E155-E26F68776CF7}"/>
              </a:ext>
            </a:extLst>
          </p:cNvPr>
          <p:cNvCxnSpPr>
            <a:cxnSpLocks/>
          </p:cNvCxnSpPr>
          <p:nvPr/>
        </p:nvCxnSpPr>
        <p:spPr>
          <a:xfrm flipV="1">
            <a:off x="1523430" y="1650710"/>
            <a:ext cx="247216" cy="7648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6EB5D4-DC26-4304-BF39-4EBC3CE8387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40190" y="1357921"/>
            <a:ext cx="330456" cy="27034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7ABE61B-2DA2-5531-3066-319701BAF270}"/>
              </a:ext>
            </a:extLst>
          </p:cNvPr>
          <p:cNvCxnSpPr>
            <a:cxnSpLocks/>
          </p:cNvCxnSpPr>
          <p:nvPr/>
        </p:nvCxnSpPr>
        <p:spPr>
          <a:xfrm>
            <a:off x="1529821" y="1859668"/>
            <a:ext cx="246062" cy="1072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7684F6D-7BEA-ED7B-0D37-52CD189B523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440190" y="1978789"/>
            <a:ext cx="330456" cy="28564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ED92A61-F56F-41CE-9A82-ECFA558EB095}"/>
              </a:ext>
            </a:extLst>
          </p:cNvPr>
          <p:cNvSpPr/>
          <p:nvPr/>
        </p:nvSpPr>
        <p:spPr>
          <a:xfrm>
            <a:off x="1263025" y="1628269"/>
            <a:ext cx="354330" cy="350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5A3B0D-B6CD-8307-C61D-D049840B4297}"/>
              </a:ext>
            </a:extLst>
          </p:cNvPr>
          <p:cNvCxnSpPr>
            <a:cxnSpLocks/>
          </p:cNvCxnSpPr>
          <p:nvPr/>
        </p:nvCxnSpPr>
        <p:spPr>
          <a:xfrm>
            <a:off x="4548981" y="1643269"/>
            <a:ext cx="5808808" cy="744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0E65FC-921E-F2A4-7542-0A3553A3A1F0}"/>
              </a:ext>
            </a:extLst>
          </p:cNvPr>
          <p:cNvCxnSpPr>
            <a:cxnSpLocks/>
          </p:cNvCxnSpPr>
          <p:nvPr/>
        </p:nvCxnSpPr>
        <p:spPr>
          <a:xfrm flipV="1">
            <a:off x="4554359" y="1978789"/>
            <a:ext cx="5803430" cy="2485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593E97-99C9-BA5F-E8EB-9FB4E65609C8}"/>
              </a:ext>
            </a:extLst>
          </p:cNvPr>
          <p:cNvCxnSpPr>
            <a:cxnSpLocks/>
          </p:cNvCxnSpPr>
          <p:nvPr/>
        </p:nvCxnSpPr>
        <p:spPr>
          <a:xfrm>
            <a:off x="4538224" y="2337135"/>
            <a:ext cx="581956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65" name="Oval 313">
            <a:extLst>
              <a:ext uri="{FF2B5EF4-FFF2-40B4-BE49-F238E27FC236}">
                <a16:creationId xmlns:a16="http://schemas.microsoft.com/office/drawing/2014/main" id="{ECBC8DBA-A058-866C-4B50-C805E05ACF73}"/>
              </a:ext>
            </a:extLst>
          </p:cNvPr>
          <p:cNvSpPr/>
          <p:nvPr/>
        </p:nvSpPr>
        <p:spPr>
          <a:xfrm>
            <a:off x="1468453" y="3433319"/>
            <a:ext cx="9192411" cy="1041345"/>
          </a:xfrm>
          <a:prstGeom prst="roundRect">
            <a:avLst>
              <a:gd name="adj" fmla="val 41356"/>
            </a:avLst>
          </a:prstGeom>
          <a:solidFill>
            <a:srgbClr val="ED7D31">
              <a:lumMod val="20000"/>
              <a:lumOff val="8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4FC543-9EC0-1396-CD8F-8C9C04320F0A}"/>
              </a:ext>
            </a:extLst>
          </p:cNvPr>
          <p:cNvGrpSpPr/>
          <p:nvPr/>
        </p:nvGrpSpPr>
        <p:grpSpPr>
          <a:xfrm>
            <a:off x="1673810" y="3588677"/>
            <a:ext cx="1163021" cy="679770"/>
            <a:chOff x="7244121" y="5951034"/>
            <a:chExt cx="1163021" cy="67977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42E359-174D-8A8C-DF84-571F79DEA2A7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BF7363-C2FA-88A3-8859-CF05F3820C40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801E9D-02F3-82BE-BE41-77820E464804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721F89-DFD0-3105-9C4A-6C32A7D10F0F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9FC2D5-7E7D-2F34-01BF-58484D2BA372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FF1F67-611D-9C82-3FD6-8E3C592EA607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3CFCD7E-06A1-C6E6-D431-FF2746B33505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7D042D-6FE4-18F0-DE6E-CF40A37DAECC}"/>
              </a:ext>
            </a:extLst>
          </p:cNvPr>
          <p:cNvSpPr/>
          <p:nvPr/>
        </p:nvSpPr>
        <p:spPr>
          <a:xfrm>
            <a:off x="1632931" y="4257254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1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801CCB-3939-474D-07A6-042FD69824CF}"/>
              </a:ext>
            </a:extLst>
          </p:cNvPr>
          <p:cNvSpPr/>
          <p:nvPr/>
        </p:nvSpPr>
        <p:spPr>
          <a:xfrm>
            <a:off x="2628689" y="4249765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2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3" name="TextBox 21">
            <a:extLst>
              <a:ext uri="{FF2B5EF4-FFF2-40B4-BE49-F238E27FC236}">
                <a16:creationId xmlns:a16="http://schemas.microsoft.com/office/drawing/2014/main" id="{CEE17B15-91C5-14D8-620D-E17157F6AC58}"/>
              </a:ext>
            </a:extLst>
          </p:cNvPr>
          <p:cNvSpPr txBox="1"/>
          <p:nvPr/>
        </p:nvSpPr>
        <p:spPr>
          <a:xfrm>
            <a:off x="775240" y="2811853"/>
            <a:ext cx="878589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  Days: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D8FB5D-1738-3B2E-90AD-F8B3780615C0}"/>
              </a:ext>
            </a:extLst>
          </p:cNvPr>
          <p:cNvCxnSpPr>
            <a:cxnSpLocks/>
          </p:cNvCxnSpPr>
          <p:nvPr/>
        </p:nvCxnSpPr>
        <p:spPr>
          <a:xfrm>
            <a:off x="10328215" y="2756606"/>
            <a:ext cx="0" cy="24608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42E8B4-13B0-67A3-A7DA-616AF3A94A80}"/>
              </a:ext>
            </a:extLst>
          </p:cNvPr>
          <p:cNvCxnSpPr>
            <a:cxnSpLocks/>
          </p:cNvCxnSpPr>
          <p:nvPr/>
        </p:nvCxnSpPr>
        <p:spPr>
          <a:xfrm>
            <a:off x="11701606" y="2755306"/>
            <a:ext cx="0" cy="24608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E86064A-B8DE-2218-3445-5B486BE941CB}"/>
              </a:ext>
            </a:extLst>
          </p:cNvPr>
          <p:cNvCxnSpPr>
            <a:cxnSpLocks/>
          </p:cNvCxnSpPr>
          <p:nvPr/>
        </p:nvCxnSpPr>
        <p:spPr>
          <a:xfrm>
            <a:off x="1829871" y="285917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511C2A-0397-8483-5B1A-F2ADF8BCEE36}"/>
              </a:ext>
            </a:extLst>
          </p:cNvPr>
          <p:cNvCxnSpPr>
            <a:cxnSpLocks/>
          </p:cNvCxnSpPr>
          <p:nvPr/>
        </p:nvCxnSpPr>
        <p:spPr>
          <a:xfrm>
            <a:off x="2033595" y="2854622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91CB109-1A9F-6807-A378-72ECA45D4226}"/>
              </a:ext>
            </a:extLst>
          </p:cNvPr>
          <p:cNvCxnSpPr>
            <a:cxnSpLocks/>
          </p:cNvCxnSpPr>
          <p:nvPr/>
        </p:nvCxnSpPr>
        <p:spPr>
          <a:xfrm>
            <a:off x="2240167" y="285859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A662D46-72B9-65E3-DDEA-D74FC5E19C4F}"/>
              </a:ext>
            </a:extLst>
          </p:cNvPr>
          <p:cNvCxnSpPr>
            <a:cxnSpLocks/>
          </p:cNvCxnSpPr>
          <p:nvPr/>
        </p:nvCxnSpPr>
        <p:spPr>
          <a:xfrm>
            <a:off x="2457712" y="2850092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45D6A6-6C48-18B3-B662-7DC6C9100306}"/>
              </a:ext>
            </a:extLst>
          </p:cNvPr>
          <p:cNvCxnSpPr>
            <a:cxnSpLocks/>
          </p:cNvCxnSpPr>
          <p:nvPr/>
        </p:nvCxnSpPr>
        <p:spPr>
          <a:xfrm>
            <a:off x="2674622" y="285547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3E0FAA7-118D-861B-7352-3A5270D5B55E}"/>
              </a:ext>
            </a:extLst>
          </p:cNvPr>
          <p:cNvCxnSpPr>
            <a:cxnSpLocks/>
          </p:cNvCxnSpPr>
          <p:nvPr/>
        </p:nvCxnSpPr>
        <p:spPr>
          <a:xfrm>
            <a:off x="2893989" y="284950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F389C-3144-425A-A676-B86A9E30CD7F}"/>
              </a:ext>
            </a:extLst>
          </p:cNvPr>
          <p:cNvCxnSpPr>
            <a:cxnSpLocks/>
          </p:cNvCxnSpPr>
          <p:nvPr/>
        </p:nvCxnSpPr>
        <p:spPr>
          <a:xfrm>
            <a:off x="3273187" y="2850214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861336-5124-4B05-3BF5-DE213DCAB20D}"/>
              </a:ext>
            </a:extLst>
          </p:cNvPr>
          <p:cNvCxnSpPr>
            <a:cxnSpLocks/>
          </p:cNvCxnSpPr>
          <p:nvPr/>
        </p:nvCxnSpPr>
        <p:spPr>
          <a:xfrm>
            <a:off x="3476911" y="285641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B1AE0AC-CAA6-69C6-B28B-931A6CCA6EC2}"/>
              </a:ext>
            </a:extLst>
          </p:cNvPr>
          <p:cNvCxnSpPr>
            <a:cxnSpLocks/>
          </p:cNvCxnSpPr>
          <p:nvPr/>
        </p:nvCxnSpPr>
        <p:spPr>
          <a:xfrm>
            <a:off x="3683483" y="284962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98C1A85-1EFC-BB40-010C-4EA3BF80BFA4}"/>
              </a:ext>
            </a:extLst>
          </p:cNvPr>
          <p:cNvCxnSpPr>
            <a:cxnSpLocks/>
          </p:cNvCxnSpPr>
          <p:nvPr/>
        </p:nvCxnSpPr>
        <p:spPr>
          <a:xfrm>
            <a:off x="3901028" y="284650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D63D1F5-9EB5-7FB7-7A9E-CF87A3AAEFB7}"/>
              </a:ext>
            </a:extLst>
          </p:cNvPr>
          <p:cNvCxnSpPr>
            <a:cxnSpLocks/>
          </p:cNvCxnSpPr>
          <p:nvPr/>
        </p:nvCxnSpPr>
        <p:spPr>
          <a:xfrm>
            <a:off x="4117938" y="284650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194426F-256C-AF59-1EC2-4D7483AD3D67}"/>
              </a:ext>
            </a:extLst>
          </p:cNvPr>
          <p:cNvCxnSpPr>
            <a:cxnSpLocks/>
          </p:cNvCxnSpPr>
          <p:nvPr/>
        </p:nvCxnSpPr>
        <p:spPr>
          <a:xfrm>
            <a:off x="4337305" y="2840542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A6FB67-0A30-BDDA-8D4C-7F5D4A7E101C}"/>
              </a:ext>
            </a:extLst>
          </p:cNvPr>
          <p:cNvCxnSpPr>
            <a:cxnSpLocks/>
          </p:cNvCxnSpPr>
          <p:nvPr/>
        </p:nvCxnSpPr>
        <p:spPr>
          <a:xfrm>
            <a:off x="4725463" y="283945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D51A5F4-C358-00C0-7668-380322D56A6D}"/>
              </a:ext>
            </a:extLst>
          </p:cNvPr>
          <p:cNvCxnSpPr>
            <a:cxnSpLocks/>
          </p:cNvCxnSpPr>
          <p:nvPr/>
        </p:nvCxnSpPr>
        <p:spPr>
          <a:xfrm>
            <a:off x="4929187" y="2840274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DDB1B48-674F-3BFA-36BE-E53EEE74C80B}"/>
              </a:ext>
            </a:extLst>
          </p:cNvPr>
          <p:cNvCxnSpPr>
            <a:cxnSpLocks/>
          </p:cNvCxnSpPr>
          <p:nvPr/>
        </p:nvCxnSpPr>
        <p:spPr>
          <a:xfrm>
            <a:off x="5135759" y="284424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931443C-672E-2EE8-2768-6C1C72B1D602}"/>
              </a:ext>
            </a:extLst>
          </p:cNvPr>
          <p:cNvCxnSpPr>
            <a:cxnSpLocks/>
          </p:cNvCxnSpPr>
          <p:nvPr/>
        </p:nvCxnSpPr>
        <p:spPr>
          <a:xfrm>
            <a:off x="5353304" y="2841122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768B0A8-11C4-3248-E89D-FC12062B6E05}"/>
              </a:ext>
            </a:extLst>
          </p:cNvPr>
          <p:cNvCxnSpPr>
            <a:cxnSpLocks/>
          </p:cNvCxnSpPr>
          <p:nvPr/>
        </p:nvCxnSpPr>
        <p:spPr>
          <a:xfrm>
            <a:off x="5570214" y="283574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1A41DC-21C1-8113-975D-AA6FE960690D}"/>
              </a:ext>
            </a:extLst>
          </p:cNvPr>
          <p:cNvCxnSpPr>
            <a:cxnSpLocks/>
          </p:cNvCxnSpPr>
          <p:nvPr/>
        </p:nvCxnSpPr>
        <p:spPr>
          <a:xfrm>
            <a:off x="5789581" y="284053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E676207-6F61-FBBD-4D75-8488290C7781}"/>
              </a:ext>
            </a:extLst>
          </p:cNvPr>
          <p:cNvCxnSpPr>
            <a:cxnSpLocks/>
          </p:cNvCxnSpPr>
          <p:nvPr/>
        </p:nvCxnSpPr>
        <p:spPr>
          <a:xfrm>
            <a:off x="6183116" y="282331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C6188FF-D686-25AA-2060-251D572A1C47}"/>
              </a:ext>
            </a:extLst>
          </p:cNvPr>
          <p:cNvCxnSpPr>
            <a:cxnSpLocks/>
          </p:cNvCxnSpPr>
          <p:nvPr/>
        </p:nvCxnSpPr>
        <p:spPr>
          <a:xfrm>
            <a:off x="6386840" y="282414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261220-8F0D-2F23-EC5F-D8F66214C03A}"/>
              </a:ext>
            </a:extLst>
          </p:cNvPr>
          <p:cNvCxnSpPr>
            <a:cxnSpLocks/>
          </p:cNvCxnSpPr>
          <p:nvPr/>
        </p:nvCxnSpPr>
        <p:spPr>
          <a:xfrm>
            <a:off x="6593412" y="282811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7CC0830-A91A-F397-B2BC-D4E288B2B622}"/>
              </a:ext>
            </a:extLst>
          </p:cNvPr>
          <p:cNvCxnSpPr>
            <a:cxnSpLocks/>
          </p:cNvCxnSpPr>
          <p:nvPr/>
        </p:nvCxnSpPr>
        <p:spPr>
          <a:xfrm>
            <a:off x="6810957" y="282498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18CB118-0764-F053-4E4F-72A912580D81}"/>
              </a:ext>
            </a:extLst>
          </p:cNvPr>
          <p:cNvCxnSpPr>
            <a:cxnSpLocks/>
          </p:cNvCxnSpPr>
          <p:nvPr/>
        </p:nvCxnSpPr>
        <p:spPr>
          <a:xfrm>
            <a:off x="7027867" y="282498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E325F3E-CF25-B089-3DFC-8E82C30A7886}"/>
              </a:ext>
            </a:extLst>
          </p:cNvPr>
          <p:cNvCxnSpPr>
            <a:cxnSpLocks/>
          </p:cNvCxnSpPr>
          <p:nvPr/>
        </p:nvCxnSpPr>
        <p:spPr>
          <a:xfrm>
            <a:off x="7247234" y="282440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5311C3-768D-025B-8079-98CA773CA4D3}"/>
              </a:ext>
            </a:extLst>
          </p:cNvPr>
          <p:cNvCxnSpPr>
            <a:cxnSpLocks/>
          </p:cNvCxnSpPr>
          <p:nvPr/>
        </p:nvCxnSpPr>
        <p:spPr>
          <a:xfrm>
            <a:off x="7624636" y="283407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9C1CE0-F7AE-32CA-A722-8719C17562BC}"/>
              </a:ext>
            </a:extLst>
          </p:cNvPr>
          <p:cNvCxnSpPr>
            <a:cxnSpLocks/>
          </p:cNvCxnSpPr>
          <p:nvPr/>
        </p:nvCxnSpPr>
        <p:spPr>
          <a:xfrm>
            <a:off x="7828360" y="282952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C160E32-5D5F-B7A0-EC35-01223889BCF5}"/>
              </a:ext>
            </a:extLst>
          </p:cNvPr>
          <p:cNvCxnSpPr>
            <a:cxnSpLocks/>
          </p:cNvCxnSpPr>
          <p:nvPr/>
        </p:nvCxnSpPr>
        <p:spPr>
          <a:xfrm>
            <a:off x="8034932" y="283349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FC288F-EB58-C99B-97D7-2C6EF4F47DCB}"/>
              </a:ext>
            </a:extLst>
          </p:cNvPr>
          <p:cNvCxnSpPr>
            <a:cxnSpLocks/>
          </p:cNvCxnSpPr>
          <p:nvPr/>
        </p:nvCxnSpPr>
        <p:spPr>
          <a:xfrm>
            <a:off x="8252477" y="283036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9C29C98-BDB9-0F2E-B53C-405A3E41F16C}"/>
              </a:ext>
            </a:extLst>
          </p:cNvPr>
          <p:cNvCxnSpPr>
            <a:cxnSpLocks/>
          </p:cNvCxnSpPr>
          <p:nvPr/>
        </p:nvCxnSpPr>
        <p:spPr>
          <a:xfrm>
            <a:off x="8469387" y="283036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8A0D3D-EC7B-FC44-5C0B-5F35796855BE}"/>
              </a:ext>
            </a:extLst>
          </p:cNvPr>
          <p:cNvCxnSpPr>
            <a:cxnSpLocks/>
          </p:cNvCxnSpPr>
          <p:nvPr/>
        </p:nvCxnSpPr>
        <p:spPr>
          <a:xfrm>
            <a:off x="8688754" y="282978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1C0746E-A857-B8FF-536C-3EBF84C66FCA}"/>
              </a:ext>
            </a:extLst>
          </p:cNvPr>
          <p:cNvSpPr/>
          <p:nvPr/>
        </p:nvSpPr>
        <p:spPr>
          <a:xfrm>
            <a:off x="10520189" y="2579149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2" name="TextBox 21">
            <a:extLst>
              <a:ext uri="{FF2B5EF4-FFF2-40B4-BE49-F238E27FC236}">
                <a16:creationId xmlns:a16="http://schemas.microsoft.com/office/drawing/2014/main" id="{B5056172-7B45-3576-3B32-6D716B98D027}"/>
              </a:ext>
            </a:extLst>
          </p:cNvPr>
          <p:cNvSpPr txBox="1"/>
          <p:nvPr/>
        </p:nvSpPr>
        <p:spPr>
          <a:xfrm>
            <a:off x="2957288" y="3009022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7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3" name="TextBox 21">
            <a:extLst>
              <a:ext uri="{FF2B5EF4-FFF2-40B4-BE49-F238E27FC236}">
                <a16:creationId xmlns:a16="http://schemas.microsoft.com/office/drawing/2014/main" id="{2436C4C7-AD04-9A0E-EC80-48D368592760}"/>
              </a:ext>
            </a:extLst>
          </p:cNvPr>
          <p:cNvSpPr txBox="1"/>
          <p:nvPr/>
        </p:nvSpPr>
        <p:spPr>
          <a:xfrm>
            <a:off x="4321908" y="3004936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5" name="TextBox 21">
            <a:extLst>
              <a:ext uri="{FF2B5EF4-FFF2-40B4-BE49-F238E27FC236}">
                <a16:creationId xmlns:a16="http://schemas.microsoft.com/office/drawing/2014/main" id="{4FCB6634-75FA-0F92-BE8A-E254442781E1}"/>
              </a:ext>
            </a:extLst>
          </p:cNvPr>
          <p:cNvSpPr txBox="1"/>
          <p:nvPr/>
        </p:nvSpPr>
        <p:spPr>
          <a:xfrm>
            <a:off x="5768925" y="2985338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21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6" name="TextBox 21">
            <a:extLst>
              <a:ext uri="{FF2B5EF4-FFF2-40B4-BE49-F238E27FC236}">
                <a16:creationId xmlns:a16="http://schemas.microsoft.com/office/drawing/2014/main" id="{0932949E-11FC-FE7A-C9FE-D0544FF620D2}"/>
              </a:ext>
            </a:extLst>
          </p:cNvPr>
          <p:cNvSpPr txBox="1"/>
          <p:nvPr/>
        </p:nvSpPr>
        <p:spPr>
          <a:xfrm>
            <a:off x="7218903" y="3000872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28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7" name="TextBox 21">
            <a:extLst>
              <a:ext uri="{FF2B5EF4-FFF2-40B4-BE49-F238E27FC236}">
                <a16:creationId xmlns:a16="http://schemas.microsoft.com/office/drawing/2014/main" id="{2062D272-E93F-F47F-FD8C-DE9B1F78C5B3}"/>
              </a:ext>
            </a:extLst>
          </p:cNvPr>
          <p:cNvSpPr txBox="1"/>
          <p:nvPr/>
        </p:nvSpPr>
        <p:spPr>
          <a:xfrm>
            <a:off x="8711122" y="2980938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35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9" name="TextBox 21">
            <a:extLst>
              <a:ext uri="{FF2B5EF4-FFF2-40B4-BE49-F238E27FC236}">
                <a16:creationId xmlns:a16="http://schemas.microsoft.com/office/drawing/2014/main" id="{B25D8EAB-B53A-806E-D5C4-E754DDF98C89}"/>
              </a:ext>
            </a:extLst>
          </p:cNvPr>
          <p:cNvSpPr txBox="1"/>
          <p:nvPr/>
        </p:nvSpPr>
        <p:spPr>
          <a:xfrm>
            <a:off x="10106812" y="2955948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84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1" name="TextBox 21">
            <a:extLst>
              <a:ext uri="{FF2B5EF4-FFF2-40B4-BE49-F238E27FC236}">
                <a16:creationId xmlns:a16="http://schemas.microsoft.com/office/drawing/2014/main" id="{D7DABE0C-C3BE-A2A0-B833-0CAF6A3D9A2B}"/>
              </a:ext>
            </a:extLst>
          </p:cNvPr>
          <p:cNvSpPr txBox="1"/>
          <p:nvPr/>
        </p:nvSpPr>
        <p:spPr>
          <a:xfrm>
            <a:off x="11397370" y="2942542"/>
            <a:ext cx="507407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168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11E754-4FB1-3775-BD4F-F15D324E9CDC}"/>
              </a:ext>
            </a:extLst>
          </p:cNvPr>
          <p:cNvSpPr/>
          <p:nvPr/>
        </p:nvSpPr>
        <p:spPr>
          <a:xfrm>
            <a:off x="9160211" y="2580691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223" name="Graphic 222" descr="Arrow Rotate right">
            <a:extLst>
              <a:ext uri="{FF2B5EF4-FFF2-40B4-BE49-F238E27FC236}">
                <a16:creationId xmlns:a16="http://schemas.microsoft.com/office/drawing/2014/main" id="{CC7F9D30-6E7F-550C-57EC-2A02D05D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145313" flipH="1">
            <a:off x="1098513" y="2961424"/>
            <a:ext cx="723727" cy="878520"/>
          </a:xfrm>
          <a:prstGeom prst="rect">
            <a:avLst/>
          </a:prstGeom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8861D98-070A-30AF-DB70-BFB73E110776}"/>
              </a:ext>
            </a:extLst>
          </p:cNvPr>
          <p:cNvCxnSpPr>
            <a:cxnSpLocks/>
          </p:cNvCxnSpPr>
          <p:nvPr/>
        </p:nvCxnSpPr>
        <p:spPr>
          <a:xfrm>
            <a:off x="4553829" y="2707862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9A6F4D7-7270-40F8-99E4-4537CE7B0FE3}"/>
              </a:ext>
            </a:extLst>
          </p:cNvPr>
          <p:cNvCxnSpPr>
            <a:cxnSpLocks/>
          </p:cNvCxnSpPr>
          <p:nvPr/>
        </p:nvCxnSpPr>
        <p:spPr>
          <a:xfrm>
            <a:off x="5984266" y="2707862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225A6D5-8E4E-9A2B-686E-C61C96FEEBCB}"/>
              </a:ext>
            </a:extLst>
          </p:cNvPr>
          <p:cNvCxnSpPr>
            <a:cxnSpLocks/>
          </p:cNvCxnSpPr>
          <p:nvPr/>
        </p:nvCxnSpPr>
        <p:spPr>
          <a:xfrm>
            <a:off x="7429547" y="2701988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63F4ACD-D325-4AAE-730D-B20A1ED4CC63}"/>
              </a:ext>
            </a:extLst>
          </p:cNvPr>
          <p:cNvCxnSpPr>
            <a:cxnSpLocks/>
          </p:cNvCxnSpPr>
          <p:nvPr/>
        </p:nvCxnSpPr>
        <p:spPr>
          <a:xfrm>
            <a:off x="8941132" y="2685760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C6C6F7F-2FAA-3F00-CF5C-A16039D1CAF9}"/>
              </a:ext>
            </a:extLst>
          </p:cNvPr>
          <p:cNvSpPr/>
          <p:nvPr/>
        </p:nvSpPr>
        <p:spPr>
          <a:xfrm>
            <a:off x="1969607" y="3588265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CA13DA-94BB-A200-90B2-4CC9381F069E}"/>
              </a:ext>
            </a:extLst>
          </p:cNvPr>
          <p:cNvSpPr/>
          <p:nvPr/>
        </p:nvSpPr>
        <p:spPr>
          <a:xfrm>
            <a:off x="1971322" y="3964874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C6F328C-68B1-09B4-D875-087793241942}"/>
              </a:ext>
            </a:extLst>
          </p:cNvPr>
          <p:cNvGrpSpPr/>
          <p:nvPr/>
        </p:nvGrpSpPr>
        <p:grpSpPr>
          <a:xfrm>
            <a:off x="2810533" y="3606606"/>
            <a:ext cx="1163021" cy="679770"/>
            <a:chOff x="7244121" y="5951034"/>
            <a:chExt cx="1163021" cy="67977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0AFF83-49E5-537F-D134-F53388B73257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A07EC11-14A4-C98C-63A5-1905BDD3651B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F57D693-A271-855D-0110-A24F433B854D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A02C710-9850-ABC7-542C-41CAAE880458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9DAE78A-372A-1C3A-9C12-9E3BE8A6F44E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D66E72E-BA61-7A3D-2BE3-1D251D8B475F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44999A9-24C8-02B7-3338-3995F70DBB93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2039025-7D79-A2D4-9D55-0942B9F67DE8}"/>
              </a:ext>
            </a:extLst>
          </p:cNvPr>
          <p:cNvSpPr/>
          <p:nvPr/>
        </p:nvSpPr>
        <p:spPr>
          <a:xfrm>
            <a:off x="3106330" y="3606194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058BC82-86E5-569E-6508-A124E72997E1}"/>
              </a:ext>
            </a:extLst>
          </p:cNvPr>
          <p:cNvSpPr/>
          <p:nvPr/>
        </p:nvSpPr>
        <p:spPr>
          <a:xfrm>
            <a:off x="3108045" y="3982803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580134F-38BA-D3F7-428B-49E8816E733B}"/>
              </a:ext>
            </a:extLst>
          </p:cNvPr>
          <p:cNvSpPr/>
          <p:nvPr/>
        </p:nvSpPr>
        <p:spPr>
          <a:xfrm>
            <a:off x="3786928" y="4267694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3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7FD5483-401E-8721-810D-21BF3057760F}"/>
              </a:ext>
            </a:extLst>
          </p:cNvPr>
          <p:cNvGrpSpPr/>
          <p:nvPr/>
        </p:nvGrpSpPr>
        <p:grpSpPr>
          <a:xfrm>
            <a:off x="3968772" y="3624535"/>
            <a:ext cx="1163021" cy="679770"/>
            <a:chOff x="7244121" y="5951034"/>
            <a:chExt cx="1163021" cy="679770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1B0BB07-077C-9E64-E84C-16BDCFA22305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67CD405-721E-070C-0E80-DA491E55E521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B5CD619-0735-7BF2-AC9B-3476F0752935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E16FFEF-FBCB-2BDF-CC95-15CF5D8B0522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B03534C-D0F7-EE06-F55F-AB41E446222B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5EFE398-F0FD-94D4-04F1-A97A5B14BCB1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6025877-C163-E515-7161-4D3E0195BA06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6A34782-4B70-0CE9-C3D2-48856E7C12AA}"/>
              </a:ext>
            </a:extLst>
          </p:cNvPr>
          <p:cNvSpPr/>
          <p:nvPr/>
        </p:nvSpPr>
        <p:spPr>
          <a:xfrm>
            <a:off x="4264569" y="3624123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AC4B953-CCCC-7672-ACFB-7C66CF930965}"/>
              </a:ext>
            </a:extLst>
          </p:cNvPr>
          <p:cNvSpPr/>
          <p:nvPr/>
        </p:nvSpPr>
        <p:spPr>
          <a:xfrm>
            <a:off x="4266284" y="4000732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7D15C82-E80F-C40C-5587-0CEBAEC3D83C}"/>
              </a:ext>
            </a:extLst>
          </p:cNvPr>
          <p:cNvSpPr/>
          <p:nvPr/>
        </p:nvSpPr>
        <p:spPr>
          <a:xfrm>
            <a:off x="4937990" y="4273073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4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09D9498-FA94-92C3-0B7C-956FD388D208}"/>
              </a:ext>
            </a:extLst>
          </p:cNvPr>
          <p:cNvGrpSpPr/>
          <p:nvPr/>
        </p:nvGrpSpPr>
        <p:grpSpPr>
          <a:xfrm>
            <a:off x="5119834" y="3629914"/>
            <a:ext cx="1163021" cy="679770"/>
            <a:chOff x="7244121" y="5951034"/>
            <a:chExt cx="1163021" cy="67977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64669F1-34DF-9D49-7A98-DA1D737D9CC5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85F30C8-D48E-78ED-2733-23C510D9FDD0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0E02A9E-F7CA-BDC5-42CF-3876D8C6862D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AC768F7C-42A9-671D-6915-FCCB770C1846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F731661-5FD0-4133-1A34-26912777F5C1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2C8CE16-5C36-8AB1-7716-E28F622432F9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F0FC219-05F5-E3BE-7CF5-6920F80721A0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D4208B3-1B0B-5732-55BC-79CFDBDC4CA7}"/>
              </a:ext>
            </a:extLst>
          </p:cNvPr>
          <p:cNvSpPr/>
          <p:nvPr/>
        </p:nvSpPr>
        <p:spPr>
          <a:xfrm>
            <a:off x="5415631" y="3629502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643F14-6152-855A-E71E-9F24475FF5B9}"/>
              </a:ext>
            </a:extLst>
          </p:cNvPr>
          <p:cNvSpPr/>
          <p:nvPr/>
        </p:nvSpPr>
        <p:spPr>
          <a:xfrm>
            <a:off x="5417346" y="4006111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238ABB2-CEDF-2BA8-59FF-0EA6BEC4375A}"/>
              </a:ext>
            </a:extLst>
          </p:cNvPr>
          <p:cNvSpPr/>
          <p:nvPr/>
        </p:nvSpPr>
        <p:spPr>
          <a:xfrm>
            <a:off x="6121326" y="4267696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5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1975265-603E-6AFD-D417-AEC3D88B95CB}"/>
              </a:ext>
            </a:extLst>
          </p:cNvPr>
          <p:cNvGrpSpPr/>
          <p:nvPr/>
        </p:nvGrpSpPr>
        <p:grpSpPr>
          <a:xfrm>
            <a:off x="6303170" y="3624537"/>
            <a:ext cx="1163021" cy="679770"/>
            <a:chOff x="7244121" y="5951034"/>
            <a:chExt cx="1163021" cy="679770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41042B6-B4FC-A759-E079-9E3C2F201CA6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976B904-4CB3-1FA8-4BA2-EB9A35D3BB8D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89A9B73-1B7A-7126-96CD-52FCAC73D7A4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D7011A-7DCA-D7DC-7255-891F1C26A9CA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075E25E-3C36-BCB7-5E9B-192A4628C9C7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CD6C7BE-48E5-466D-BBE0-82BD8E85F2F7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45A3334-3260-5F24-9359-A026372591B4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6A0789A-EF83-F64C-4988-C634966A6A3A}"/>
              </a:ext>
            </a:extLst>
          </p:cNvPr>
          <p:cNvSpPr/>
          <p:nvPr/>
        </p:nvSpPr>
        <p:spPr>
          <a:xfrm>
            <a:off x="6598967" y="3624125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B2AB37D-6D84-E5B9-1C71-53D578B91F5E}"/>
              </a:ext>
            </a:extLst>
          </p:cNvPr>
          <p:cNvSpPr/>
          <p:nvPr/>
        </p:nvSpPr>
        <p:spPr>
          <a:xfrm>
            <a:off x="6600682" y="4000734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F58B10C-AF30-6986-FEC7-C4C1DC336D0E}"/>
              </a:ext>
            </a:extLst>
          </p:cNvPr>
          <p:cNvSpPr/>
          <p:nvPr/>
        </p:nvSpPr>
        <p:spPr>
          <a:xfrm>
            <a:off x="7277769" y="4267692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6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70DFAFA-2616-7BA0-FA10-B786F34CF63B}"/>
              </a:ext>
            </a:extLst>
          </p:cNvPr>
          <p:cNvGrpSpPr/>
          <p:nvPr/>
        </p:nvGrpSpPr>
        <p:grpSpPr>
          <a:xfrm>
            <a:off x="7459613" y="3624533"/>
            <a:ext cx="1163021" cy="679770"/>
            <a:chOff x="7244121" y="5951034"/>
            <a:chExt cx="1163021" cy="67977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248B9A0-1C73-10B3-C64E-783A052CEB2B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0C78A8B-CBE3-0C56-7510-775DDA68EB8F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6DA578C-4DB7-9A37-66D8-82C53F6AEA94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9756124-6484-B381-EFD0-37263D4ECA5C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44838E7-24DA-51A4-EA5C-BC361DA624BC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E50FF6B-EE95-9EC8-2C73-7B235DEC69CD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1FA3797-9264-DDA7-2BE2-4DD965021EF8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AE9A34B-5863-A9A9-50A8-092D520D76BB}"/>
              </a:ext>
            </a:extLst>
          </p:cNvPr>
          <p:cNvSpPr/>
          <p:nvPr/>
        </p:nvSpPr>
        <p:spPr>
          <a:xfrm>
            <a:off x="7755410" y="3624121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BF867F3-D742-9986-7BAA-C27741EDE054}"/>
              </a:ext>
            </a:extLst>
          </p:cNvPr>
          <p:cNvSpPr/>
          <p:nvPr/>
        </p:nvSpPr>
        <p:spPr>
          <a:xfrm>
            <a:off x="7757125" y="4000730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2DBE7EE-A2E2-209E-7F08-9F1EE18263B8}"/>
              </a:ext>
            </a:extLst>
          </p:cNvPr>
          <p:cNvSpPr/>
          <p:nvPr/>
        </p:nvSpPr>
        <p:spPr>
          <a:xfrm>
            <a:off x="9234230" y="4262314"/>
            <a:ext cx="591005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84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2B20913-4A8C-C73F-C74F-1DB9F00AB3D0}"/>
              </a:ext>
            </a:extLst>
          </p:cNvPr>
          <p:cNvGrpSpPr/>
          <p:nvPr/>
        </p:nvGrpSpPr>
        <p:grpSpPr>
          <a:xfrm>
            <a:off x="9460527" y="3619155"/>
            <a:ext cx="1163021" cy="679770"/>
            <a:chOff x="7244121" y="5951034"/>
            <a:chExt cx="1163021" cy="679770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BA4ACC3F-098D-082B-777C-7F7592126F91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1BF4618-CC65-7591-4073-E811681E191C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76FE6D5-3DF7-47DD-A74E-785CC299C934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C2D4477-0751-6035-BF2E-EE5E77F8CB1D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E8482E4-5945-D0A7-0F40-B2CC36A3D729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80B99DB-A59E-6A05-A94D-8E11955958A1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209CF90-B8F4-A6BC-CD87-A52DD095A30C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C1BBACA-668D-3396-0AEF-5CFF1D93F0EC}"/>
              </a:ext>
            </a:extLst>
          </p:cNvPr>
          <p:cNvSpPr/>
          <p:nvPr/>
        </p:nvSpPr>
        <p:spPr>
          <a:xfrm>
            <a:off x="9756324" y="3618743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9750DA8-993C-5A0D-105A-ACB58BB43411}"/>
              </a:ext>
            </a:extLst>
          </p:cNvPr>
          <p:cNvSpPr/>
          <p:nvPr/>
        </p:nvSpPr>
        <p:spPr>
          <a:xfrm>
            <a:off x="9758039" y="3995352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3CADD27-D852-6B25-0122-13F2B4EAE431}"/>
              </a:ext>
            </a:extLst>
          </p:cNvPr>
          <p:cNvSpPr/>
          <p:nvPr/>
        </p:nvSpPr>
        <p:spPr>
          <a:xfrm>
            <a:off x="8576010" y="3764723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8FC66A4E-B6DD-22BE-25DD-AC8FE22449E5}"/>
              </a:ext>
            </a:extLst>
          </p:cNvPr>
          <p:cNvSpPr/>
          <p:nvPr/>
        </p:nvSpPr>
        <p:spPr>
          <a:xfrm>
            <a:off x="1554217" y="3453274"/>
            <a:ext cx="9011022" cy="354334"/>
          </a:xfrm>
          <a:prstGeom prst="roundRect">
            <a:avLst>
              <a:gd name="adj" fmla="val 50000"/>
            </a:avLst>
          </a:prstGeom>
          <a:solidFill>
            <a:srgbClr val="ED7D31">
              <a:lumMod val="20000"/>
              <a:lumOff val="8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172CA-5945-4AF1-BF46-9A9F1A21A3CF}"/>
              </a:ext>
            </a:extLst>
          </p:cNvPr>
          <p:cNvSpPr/>
          <p:nvPr/>
        </p:nvSpPr>
        <p:spPr>
          <a:xfrm>
            <a:off x="4525131" y="61148"/>
            <a:ext cx="7176234" cy="336629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26F3C-B4FD-4E0B-ABF3-5B9F6A8AC322}"/>
              </a:ext>
            </a:extLst>
          </p:cNvPr>
          <p:cNvSpPr/>
          <p:nvPr/>
        </p:nvSpPr>
        <p:spPr>
          <a:xfrm>
            <a:off x="1608807" y="64546"/>
            <a:ext cx="2940301" cy="337196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99BD7-EB02-4340-A016-42B22DF6B246}"/>
              </a:ext>
            </a:extLst>
          </p:cNvPr>
          <p:cNvCxnSpPr>
            <a:cxnSpLocks/>
          </p:cNvCxnSpPr>
          <p:nvPr/>
        </p:nvCxnSpPr>
        <p:spPr>
          <a:xfrm>
            <a:off x="1597425" y="915131"/>
            <a:ext cx="10141" cy="251231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sp>
        <p:nvSpPr>
          <p:cNvPr id="40" name="TextBox 21">
            <a:extLst>
              <a:ext uri="{FF2B5EF4-FFF2-40B4-BE49-F238E27FC236}">
                <a16:creationId xmlns:a16="http://schemas.microsoft.com/office/drawing/2014/main" id="{1ADA2D2A-2879-4C7B-9216-A768B38B12FE}"/>
              </a:ext>
            </a:extLst>
          </p:cNvPr>
          <p:cNvSpPr txBox="1"/>
          <p:nvPr/>
        </p:nvSpPr>
        <p:spPr>
          <a:xfrm>
            <a:off x="2311156" y="3086492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C88376BD-81B1-4FF0-A1B3-D4DD45B801C5}"/>
              </a:ext>
            </a:extLst>
          </p:cNvPr>
          <p:cNvSpPr txBox="1"/>
          <p:nvPr/>
        </p:nvSpPr>
        <p:spPr>
          <a:xfrm>
            <a:off x="3738300" y="3089737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C6E07C2E-680F-4F47-8715-A8ADF80616CC}"/>
              </a:ext>
            </a:extLst>
          </p:cNvPr>
          <p:cNvSpPr txBox="1"/>
          <p:nvPr/>
        </p:nvSpPr>
        <p:spPr>
          <a:xfrm>
            <a:off x="5167921" y="3086305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DC1B8C35-4994-4913-9B54-D9A26D42CD37}"/>
              </a:ext>
            </a:extLst>
          </p:cNvPr>
          <p:cNvSpPr txBox="1"/>
          <p:nvPr/>
        </p:nvSpPr>
        <p:spPr>
          <a:xfrm>
            <a:off x="6590904" y="3071142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13E1553C-8EEE-4A62-9FEB-2F3918D9E01C}"/>
              </a:ext>
            </a:extLst>
          </p:cNvPr>
          <p:cNvSpPr txBox="1"/>
          <p:nvPr/>
        </p:nvSpPr>
        <p:spPr>
          <a:xfrm>
            <a:off x="7926708" y="3071217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5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1CA119D-9F8F-4089-A6C3-85CEAE347F8D}"/>
              </a:ext>
            </a:extLst>
          </p:cNvPr>
          <p:cNvGrpSpPr/>
          <p:nvPr/>
        </p:nvGrpSpPr>
        <p:grpSpPr>
          <a:xfrm rot="10800000" flipH="1">
            <a:off x="1626760" y="3253631"/>
            <a:ext cx="10117652" cy="365760"/>
            <a:chOff x="3338629" y="4235123"/>
            <a:chExt cx="10102736" cy="36576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4F4EAA-984B-4C0A-BA16-1CBF7810D88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338629" y="4418003"/>
              <a:ext cx="10102736" cy="2811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73C86E-FA50-425F-B308-8F22060AC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629" y="4235123"/>
              <a:ext cx="0" cy="36576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41F02F-3742-4A0D-93D2-5FDFC5C5ACF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802266" y="4235123"/>
              <a:ext cx="0" cy="338356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A79817E-ADD4-4B57-93B2-DC23269FBDD2}"/>
              </a:ext>
            </a:extLst>
          </p:cNvPr>
          <p:cNvCxnSpPr>
            <a:cxnSpLocks/>
          </p:cNvCxnSpPr>
          <p:nvPr/>
        </p:nvCxnSpPr>
        <p:spPr>
          <a:xfrm>
            <a:off x="3056339" y="3733260"/>
            <a:ext cx="0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168302-A8CB-45BC-BEFB-B8CCB6979012}"/>
              </a:ext>
            </a:extLst>
          </p:cNvPr>
          <p:cNvSpPr/>
          <p:nvPr/>
        </p:nvSpPr>
        <p:spPr>
          <a:xfrm>
            <a:off x="1651179" y="2480694"/>
            <a:ext cx="2902650" cy="20910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654A6D-8A66-48D9-AEB4-17D2D5867D99}"/>
              </a:ext>
            </a:extLst>
          </p:cNvPr>
          <p:cNvCxnSpPr>
            <a:cxnSpLocks/>
          </p:cNvCxnSpPr>
          <p:nvPr/>
        </p:nvCxnSpPr>
        <p:spPr>
          <a:xfrm>
            <a:off x="4531052" y="949571"/>
            <a:ext cx="17409" cy="247787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ysDot"/>
            <a:miter lim="800000"/>
          </a:ln>
          <a:effectLst/>
        </p:spPr>
      </p:cxnSp>
      <p:sp>
        <p:nvSpPr>
          <p:cNvPr id="130" name="TextBox 21">
            <a:extLst>
              <a:ext uri="{FF2B5EF4-FFF2-40B4-BE49-F238E27FC236}">
                <a16:creationId xmlns:a16="http://schemas.microsoft.com/office/drawing/2014/main" id="{6420B660-BD8F-4E3A-9DDF-C9ABC155A05D}"/>
              </a:ext>
            </a:extLst>
          </p:cNvPr>
          <p:cNvSpPr txBox="1"/>
          <p:nvPr/>
        </p:nvSpPr>
        <p:spPr>
          <a:xfrm>
            <a:off x="779349" y="3019956"/>
            <a:ext cx="878589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Weeks: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2B9454B-2557-4243-94AE-82BB9C683F93}"/>
              </a:ext>
            </a:extLst>
          </p:cNvPr>
          <p:cNvSpPr/>
          <p:nvPr/>
        </p:nvSpPr>
        <p:spPr>
          <a:xfrm>
            <a:off x="1577736" y="5317961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8876E7-F967-4979-A287-CE8FC894A7BE}"/>
              </a:ext>
            </a:extLst>
          </p:cNvPr>
          <p:cNvCxnSpPr>
            <a:cxnSpLocks/>
          </p:cNvCxnSpPr>
          <p:nvPr/>
        </p:nvCxnSpPr>
        <p:spPr>
          <a:xfrm>
            <a:off x="1936773" y="5499906"/>
            <a:ext cx="246549" cy="143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1EFFD-F097-4A4A-9DE7-8D81B5BFC179}"/>
              </a:ext>
            </a:extLst>
          </p:cNvPr>
          <p:cNvSpPr txBox="1"/>
          <p:nvPr/>
        </p:nvSpPr>
        <p:spPr>
          <a:xfrm>
            <a:off x="2118968" y="5333504"/>
            <a:ext cx="1356401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Randomization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1">
            <a:extLst>
              <a:ext uri="{FF2B5EF4-FFF2-40B4-BE49-F238E27FC236}">
                <a16:creationId xmlns:a16="http://schemas.microsoft.com/office/drawing/2014/main" id="{41756B6B-B44F-C7D6-259E-617AAE41BB7C}"/>
              </a:ext>
            </a:extLst>
          </p:cNvPr>
          <p:cNvSpPr txBox="1"/>
          <p:nvPr/>
        </p:nvSpPr>
        <p:spPr>
          <a:xfrm>
            <a:off x="9777116" y="3080961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12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E7B5186B-BEC3-73F2-1A55-FDA4C5251A5C}"/>
              </a:ext>
            </a:extLst>
          </p:cNvPr>
          <p:cNvSpPr txBox="1"/>
          <p:nvPr/>
        </p:nvSpPr>
        <p:spPr>
          <a:xfrm>
            <a:off x="11134389" y="3080961"/>
            <a:ext cx="418993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6EB5D4-DC26-4304-BF39-4EBC3CE8387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596180" y="1180440"/>
            <a:ext cx="330456" cy="27034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7684F6D-7BEA-ED7B-0D37-52CD189B523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596180" y="1801308"/>
            <a:ext cx="330456" cy="28564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ED92A61-F56F-41CE-9A82-ECFA558EB095}"/>
              </a:ext>
            </a:extLst>
          </p:cNvPr>
          <p:cNvSpPr/>
          <p:nvPr/>
        </p:nvSpPr>
        <p:spPr>
          <a:xfrm>
            <a:off x="1419015" y="1450788"/>
            <a:ext cx="354330" cy="35052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3" name="TextBox 21">
            <a:extLst>
              <a:ext uri="{FF2B5EF4-FFF2-40B4-BE49-F238E27FC236}">
                <a16:creationId xmlns:a16="http://schemas.microsoft.com/office/drawing/2014/main" id="{CEE17B15-91C5-14D8-620D-E17157F6AC58}"/>
              </a:ext>
            </a:extLst>
          </p:cNvPr>
          <p:cNvSpPr txBox="1"/>
          <p:nvPr/>
        </p:nvSpPr>
        <p:spPr>
          <a:xfrm>
            <a:off x="775240" y="3220657"/>
            <a:ext cx="878589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  Days:</a:t>
            </a:r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D8FB5D-1738-3B2E-90AD-F8B3780615C0}"/>
              </a:ext>
            </a:extLst>
          </p:cNvPr>
          <p:cNvCxnSpPr>
            <a:cxnSpLocks/>
          </p:cNvCxnSpPr>
          <p:nvPr/>
        </p:nvCxnSpPr>
        <p:spPr>
          <a:xfrm>
            <a:off x="10328215" y="3310643"/>
            <a:ext cx="0" cy="24608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B42E8B4-13B0-67A3-A7DA-616AF3A94A80}"/>
              </a:ext>
            </a:extLst>
          </p:cNvPr>
          <p:cNvCxnSpPr>
            <a:cxnSpLocks/>
          </p:cNvCxnSpPr>
          <p:nvPr/>
        </p:nvCxnSpPr>
        <p:spPr>
          <a:xfrm>
            <a:off x="11701606" y="3309343"/>
            <a:ext cx="0" cy="24608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E86064A-B8DE-2218-3445-5B486BE941CB}"/>
              </a:ext>
            </a:extLst>
          </p:cNvPr>
          <p:cNvCxnSpPr>
            <a:cxnSpLocks/>
          </p:cNvCxnSpPr>
          <p:nvPr/>
        </p:nvCxnSpPr>
        <p:spPr>
          <a:xfrm>
            <a:off x="1829871" y="3413215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511C2A-0397-8483-5B1A-F2ADF8BCEE36}"/>
              </a:ext>
            </a:extLst>
          </p:cNvPr>
          <p:cNvCxnSpPr>
            <a:cxnSpLocks/>
          </p:cNvCxnSpPr>
          <p:nvPr/>
        </p:nvCxnSpPr>
        <p:spPr>
          <a:xfrm>
            <a:off x="2033595" y="340865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91CB109-1A9F-6807-A378-72ECA45D4226}"/>
              </a:ext>
            </a:extLst>
          </p:cNvPr>
          <p:cNvCxnSpPr>
            <a:cxnSpLocks/>
          </p:cNvCxnSpPr>
          <p:nvPr/>
        </p:nvCxnSpPr>
        <p:spPr>
          <a:xfrm>
            <a:off x="2240167" y="341262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A662D46-72B9-65E3-DDEA-D74FC5E19C4F}"/>
              </a:ext>
            </a:extLst>
          </p:cNvPr>
          <p:cNvCxnSpPr>
            <a:cxnSpLocks/>
          </p:cNvCxnSpPr>
          <p:nvPr/>
        </p:nvCxnSpPr>
        <p:spPr>
          <a:xfrm>
            <a:off x="2457712" y="340412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45D6A6-6C48-18B3-B662-7DC6C9100306}"/>
              </a:ext>
            </a:extLst>
          </p:cNvPr>
          <p:cNvCxnSpPr>
            <a:cxnSpLocks/>
          </p:cNvCxnSpPr>
          <p:nvPr/>
        </p:nvCxnSpPr>
        <p:spPr>
          <a:xfrm>
            <a:off x="2674622" y="340950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3E0FAA7-118D-861B-7352-3A5270D5B55E}"/>
              </a:ext>
            </a:extLst>
          </p:cNvPr>
          <p:cNvCxnSpPr>
            <a:cxnSpLocks/>
          </p:cNvCxnSpPr>
          <p:nvPr/>
        </p:nvCxnSpPr>
        <p:spPr>
          <a:xfrm>
            <a:off x="2893989" y="340354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F389C-3144-425A-A676-B86A9E30CD7F}"/>
              </a:ext>
            </a:extLst>
          </p:cNvPr>
          <p:cNvCxnSpPr>
            <a:cxnSpLocks/>
          </p:cNvCxnSpPr>
          <p:nvPr/>
        </p:nvCxnSpPr>
        <p:spPr>
          <a:xfrm>
            <a:off x="3273187" y="340425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861336-5124-4B05-3BF5-DE213DCAB20D}"/>
              </a:ext>
            </a:extLst>
          </p:cNvPr>
          <p:cNvCxnSpPr>
            <a:cxnSpLocks/>
          </p:cNvCxnSpPr>
          <p:nvPr/>
        </p:nvCxnSpPr>
        <p:spPr>
          <a:xfrm>
            <a:off x="3476911" y="341045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B1AE0AC-CAA6-69C6-B28B-931A6CCA6EC2}"/>
              </a:ext>
            </a:extLst>
          </p:cNvPr>
          <p:cNvCxnSpPr>
            <a:cxnSpLocks/>
          </p:cNvCxnSpPr>
          <p:nvPr/>
        </p:nvCxnSpPr>
        <p:spPr>
          <a:xfrm>
            <a:off x="3683483" y="3403665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98C1A85-1EFC-BB40-010C-4EA3BF80BFA4}"/>
              </a:ext>
            </a:extLst>
          </p:cNvPr>
          <p:cNvCxnSpPr>
            <a:cxnSpLocks/>
          </p:cNvCxnSpPr>
          <p:nvPr/>
        </p:nvCxnSpPr>
        <p:spPr>
          <a:xfrm>
            <a:off x="3901028" y="3400544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D63D1F5-9EB5-7FB7-7A9E-CF87A3AAEFB7}"/>
              </a:ext>
            </a:extLst>
          </p:cNvPr>
          <p:cNvCxnSpPr>
            <a:cxnSpLocks/>
          </p:cNvCxnSpPr>
          <p:nvPr/>
        </p:nvCxnSpPr>
        <p:spPr>
          <a:xfrm>
            <a:off x="4117938" y="3400544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194426F-256C-AF59-1EC2-4D7483AD3D67}"/>
              </a:ext>
            </a:extLst>
          </p:cNvPr>
          <p:cNvCxnSpPr>
            <a:cxnSpLocks/>
          </p:cNvCxnSpPr>
          <p:nvPr/>
        </p:nvCxnSpPr>
        <p:spPr>
          <a:xfrm>
            <a:off x="4337305" y="339457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A6FB67-0A30-BDDA-8D4C-7F5D4A7E101C}"/>
              </a:ext>
            </a:extLst>
          </p:cNvPr>
          <p:cNvCxnSpPr>
            <a:cxnSpLocks/>
          </p:cNvCxnSpPr>
          <p:nvPr/>
        </p:nvCxnSpPr>
        <p:spPr>
          <a:xfrm>
            <a:off x="4725463" y="339348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D51A5F4-C358-00C0-7668-380322D56A6D}"/>
              </a:ext>
            </a:extLst>
          </p:cNvPr>
          <p:cNvCxnSpPr>
            <a:cxnSpLocks/>
          </p:cNvCxnSpPr>
          <p:nvPr/>
        </p:nvCxnSpPr>
        <p:spPr>
          <a:xfrm>
            <a:off x="4929187" y="3394311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DDB1B48-674F-3BFA-36BE-E53EEE74C80B}"/>
              </a:ext>
            </a:extLst>
          </p:cNvPr>
          <p:cNvCxnSpPr>
            <a:cxnSpLocks/>
          </p:cNvCxnSpPr>
          <p:nvPr/>
        </p:nvCxnSpPr>
        <p:spPr>
          <a:xfrm>
            <a:off x="5135759" y="339828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931443C-672E-2EE8-2768-6C1C72B1D602}"/>
              </a:ext>
            </a:extLst>
          </p:cNvPr>
          <p:cNvCxnSpPr>
            <a:cxnSpLocks/>
          </p:cNvCxnSpPr>
          <p:nvPr/>
        </p:nvCxnSpPr>
        <p:spPr>
          <a:xfrm>
            <a:off x="5353304" y="3395159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768B0A8-11C4-3248-E89D-FC12062B6E05}"/>
              </a:ext>
            </a:extLst>
          </p:cNvPr>
          <p:cNvCxnSpPr>
            <a:cxnSpLocks/>
          </p:cNvCxnSpPr>
          <p:nvPr/>
        </p:nvCxnSpPr>
        <p:spPr>
          <a:xfrm>
            <a:off x="5570214" y="338978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1A41DC-21C1-8113-975D-AA6FE960690D}"/>
              </a:ext>
            </a:extLst>
          </p:cNvPr>
          <p:cNvCxnSpPr>
            <a:cxnSpLocks/>
          </p:cNvCxnSpPr>
          <p:nvPr/>
        </p:nvCxnSpPr>
        <p:spPr>
          <a:xfrm>
            <a:off x="5789581" y="339457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E676207-6F61-FBBD-4D75-8488290C7781}"/>
              </a:ext>
            </a:extLst>
          </p:cNvPr>
          <p:cNvCxnSpPr>
            <a:cxnSpLocks/>
          </p:cNvCxnSpPr>
          <p:nvPr/>
        </p:nvCxnSpPr>
        <p:spPr>
          <a:xfrm>
            <a:off x="6183116" y="3377354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C6188FF-D686-25AA-2060-251D572A1C47}"/>
              </a:ext>
            </a:extLst>
          </p:cNvPr>
          <p:cNvCxnSpPr>
            <a:cxnSpLocks/>
          </p:cNvCxnSpPr>
          <p:nvPr/>
        </p:nvCxnSpPr>
        <p:spPr>
          <a:xfrm>
            <a:off x="6386840" y="337817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B261220-8F0D-2F23-EC5F-D8F66214C03A}"/>
              </a:ext>
            </a:extLst>
          </p:cNvPr>
          <p:cNvCxnSpPr>
            <a:cxnSpLocks/>
          </p:cNvCxnSpPr>
          <p:nvPr/>
        </p:nvCxnSpPr>
        <p:spPr>
          <a:xfrm>
            <a:off x="6593412" y="338214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7CC0830-A91A-F397-B2BC-D4E288B2B622}"/>
              </a:ext>
            </a:extLst>
          </p:cNvPr>
          <p:cNvCxnSpPr>
            <a:cxnSpLocks/>
          </p:cNvCxnSpPr>
          <p:nvPr/>
        </p:nvCxnSpPr>
        <p:spPr>
          <a:xfrm>
            <a:off x="6810957" y="337902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18CB118-0764-F053-4E4F-72A912580D81}"/>
              </a:ext>
            </a:extLst>
          </p:cNvPr>
          <p:cNvCxnSpPr>
            <a:cxnSpLocks/>
          </p:cNvCxnSpPr>
          <p:nvPr/>
        </p:nvCxnSpPr>
        <p:spPr>
          <a:xfrm>
            <a:off x="7027867" y="337902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E325F3E-CF25-B089-3DFC-8E82C30A7886}"/>
              </a:ext>
            </a:extLst>
          </p:cNvPr>
          <p:cNvCxnSpPr>
            <a:cxnSpLocks/>
          </p:cNvCxnSpPr>
          <p:nvPr/>
        </p:nvCxnSpPr>
        <p:spPr>
          <a:xfrm>
            <a:off x="7247234" y="337844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55311C3-768D-025B-8079-98CA773CA4D3}"/>
              </a:ext>
            </a:extLst>
          </p:cNvPr>
          <p:cNvCxnSpPr>
            <a:cxnSpLocks/>
          </p:cNvCxnSpPr>
          <p:nvPr/>
        </p:nvCxnSpPr>
        <p:spPr>
          <a:xfrm>
            <a:off x="7624636" y="3388113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9C1CE0-F7AE-32CA-A722-8719C17562BC}"/>
              </a:ext>
            </a:extLst>
          </p:cNvPr>
          <p:cNvCxnSpPr>
            <a:cxnSpLocks/>
          </p:cNvCxnSpPr>
          <p:nvPr/>
        </p:nvCxnSpPr>
        <p:spPr>
          <a:xfrm>
            <a:off x="7828360" y="3383558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C160E32-5D5F-B7A0-EC35-01223889BCF5}"/>
              </a:ext>
            </a:extLst>
          </p:cNvPr>
          <p:cNvCxnSpPr>
            <a:cxnSpLocks/>
          </p:cNvCxnSpPr>
          <p:nvPr/>
        </p:nvCxnSpPr>
        <p:spPr>
          <a:xfrm>
            <a:off x="8034932" y="3387527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FC288F-EB58-C99B-97D7-2C6EF4F47DCB}"/>
              </a:ext>
            </a:extLst>
          </p:cNvPr>
          <p:cNvCxnSpPr>
            <a:cxnSpLocks/>
          </p:cNvCxnSpPr>
          <p:nvPr/>
        </p:nvCxnSpPr>
        <p:spPr>
          <a:xfrm>
            <a:off x="8252477" y="338440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9C29C98-BDB9-0F2E-B53C-405A3E41F16C}"/>
              </a:ext>
            </a:extLst>
          </p:cNvPr>
          <p:cNvCxnSpPr>
            <a:cxnSpLocks/>
          </p:cNvCxnSpPr>
          <p:nvPr/>
        </p:nvCxnSpPr>
        <p:spPr>
          <a:xfrm>
            <a:off x="8469387" y="3384406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8A0D3D-EC7B-FC44-5C0B-5F35796855BE}"/>
              </a:ext>
            </a:extLst>
          </p:cNvPr>
          <p:cNvCxnSpPr>
            <a:cxnSpLocks/>
          </p:cNvCxnSpPr>
          <p:nvPr/>
        </p:nvCxnSpPr>
        <p:spPr>
          <a:xfrm>
            <a:off x="8688754" y="3383820"/>
            <a:ext cx="0" cy="199711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1C0746E-A857-B8FF-536C-3EBF84C66FCA}"/>
              </a:ext>
            </a:extLst>
          </p:cNvPr>
          <p:cNvSpPr/>
          <p:nvPr/>
        </p:nvSpPr>
        <p:spPr>
          <a:xfrm>
            <a:off x="10520189" y="3133186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2" name="TextBox 21">
            <a:extLst>
              <a:ext uri="{FF2B5EF4-FFF2-40B4-BE49-F238E27FC236}">
                <a16:creationId xmlns:a16="http://schemas.microsoft.com/office/drawing/2014/main" id="{B5056172-7B45-3576-3B32-6D716B98D027}"/>
              </a:ext>
            </a:extLst>
          </p:cNvPr>
          <p:cNvSpPr txBox="1"/>
          <p:nvPr/>
        </p:nvSpPr>
        <p:spPr>
          <a:xfrm>
            <a:off x="2957288" y="3563059"/>
            <a:ext cx="261456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7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3" name="TextBox 21">
            <a:extLst>
              <a:ext uri="{FF2B5EF4-FFF2-40B4-BE49-F238E27FC236}">
                <a16:creationId xmlns:a16="http://schemas.microsoft.com/office/drawing/2014/main" id="{2436C4C7-AD04-9A0E-EC80-48D368592760}"/>
              </a:ext>
            </a:extLst>
          </p:cNvPr>
          <p:cNvSpPr txBox="1"/>
          <p:nvPr/>
        </p:nvSpPr>
        <p:spPr>
          <a:xfrm>
            <a:off x="4321908" y="3558973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5" name="TextBox 21">
            <a:extLst>
              <a:ext uri="{FF2B5EF4-FFF2-40B4-BE49-F238E27FC236}">
                <a16:creationId xmlns:a16="http://schemas.microsoft.com/office/drawing/2014/main" id="{4FCB6634-75FA-0F92-BE8A-E254442781E1}"/>
              </a:ext>
            </a:extLst>
          </p:cNvPr>
          <p:cNvSpPr txBox="1"/>
          <p:nvPr/>
        </p:nvSpPr>
        <p:spPr>
          <a:xfrm>
            <a:off x="5768925" y="3539375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21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6" name="TextBox 21">
            <a:extLst>
              <a:ext uri="{FF2B5EF4-FFF2-40B4-BE49-F238E27FC236}">
                <a16:creationId xmlns:a16="http://schemas.microsoft.com/office/drawing/2014/main" id="{0932949E-11FC-FE7A-C9FE-D0544FF620D2}"/>
              </a:ext>
            </a:extLst>
          </p:cNvPr>
          <p:cNvSpPr txBox="1"/>
          <p:nvPr/>
        </p:nvSpPr>
        <p:spPr>
          <a:xfrm>
            <a:off x="7218903" y="3554909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28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7" name="TextBox 21">
            <a:extLst>
              <a:ext uri="{FF2B5EF4-FFF2-40B4-BE49-F238E27FC236}">
                <a16:creationId xmlns:a16="http://schemas.microsoft.com/office/drawing/2014/main" id="{2062D272-E93F-F47F-FD8C-DE9B1F78C5B3}"/>
              </a:ext>
            </a:extLst>
          </p:cNvPr>
          <p:cNvSpPr txBox="1"/>
          <p:nvPr/>
        </p:nvSpPr>
        <p:spPr>
          <a:xfrm>
            <a:off x="8711122" y="3534975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35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9" name="TextBox 21">
            <a:extLst>
              <a:ext uri="{FF2B5EF4-FFF2-40B4-BE49-F238E27FC236}">
                <a16:creationId xmlns:a16="http://schemas.microsoft.com/office/drawing/2014/main" id="{B25D8EAB-B53A-806E-D5C4-E754DDF98C89}"/>
              </a:ext>
            </a:extLst>
          </p:cNvPr>
          <p:cNvSpPr txBox="1"/>
          <p:nvPr/>
        </p:nvSpPr>
        <p:spPr>
          <a:xfrm>
            <a:off x="10106812" y="3509985"/>
            <a:ext cx="442805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84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1" name="TextBox 21">
            <a:extLst>
              <a:ext uri="{FF2B5EF4-FFF2-40B4-BE49-F238E27FC236}">
                <a16:creationId xmlns:a16="http://schemas.microsoft.com/office/drawing/2014/main" id="{D7DABE0C-C3BE-A2A0-B833-0CAF6A3D9A2B}"/>
              </a:ext>
            </a:extLst>
          </p:cNvPr>
          <p:cNvSpPr txBox="1"/>
          <p:nvPr/>
        </p:nvSpPr>
        <p:spPr>
          <a:xfrm>
            <a:off x="11397370" y="3496579"/>
            <a:ext cx="507407" cy="281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168</a:t>
            </a:r>
            <a:endParaRPr lang="en-US" sz="15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11E754-4FB1-3775-BD4F-F15D324E9CDC}"/>
              </a:ext>
            </a:extLst>
          </p:cNvPr>
          <p:cNvSpPr/>
          <p:nvPr/>
        </p:nvSpPr>
        <p:spPr>
          <a:xfrm>
            <a:off x="9160211" y="3134728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8861D98-070A-30AF-DB70-BFB73E110776}"/>
              </a:ext>
            </a:extLst>
          </p:cNvPr>
          <p:cNvCxnSpPr>
            <a:cxnSpLocks/>
          </p:cNvCxnSpPr>
          <p:nvPr/>
        </p:nvCxnSpPr>
        <p:spPr>
          <a:xfrm>
            <a:off x="4553829" y="3261899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9A6F4D7-7270-40F8-99E4-4537CE7B0FE3}"/>
              </a:ext>
            </a:extLst>
          </p:cNvPr>
          <p:cNvCxnSpPr>
            <a:cxnSpLocks/>
          </p:cNvCxnSpPr>
          <p:nvPr/>
        </p:nvCxnSpPr>
        <p:spPr>
          <a:xfrm>
            <a:off x="5984266" y="3261899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225A6D5-8E4E-9A2B-686E-C61C96FEEBCB}"/>
              </a:ext>
            </a:extLst>
          </p:cNvPr>
          <p:cNvCxnSpPr>
            <a:cxnSpLocks/>
          </p:cNvCxnSpPr>
          <p:nvPr/>
        </p:nvCxnSpPr>
        <p:spPr>
          <a:xfrm>
            <a:off x="7429547" y="3256025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63F4ACD-D325-4AAE-730D-B20A1ED4CC63}"/>
              </a:ext>
            </a:extLst>
          </p:cNvPr>
          <p:cNvCxnSpPr>
            <a:cxnSpLocks/>
          </p:cNvCxnSpPr>
          <p:nvPr/>
        </p:nvCxnSpPr>
        <p:spPr>
          <a:xfrm>
            <a:off x="8941132" y="3239797"/>
            <a:ext cx="0" cy="338356"/>
          </a:xfrm>
          <a:prstGeom prst="lin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12A5A-54EC-3A38-AE50-C5EC9C493A9C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844280" y="1372314"/>
            <a:ext cx="1032756" cy="29176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2F0991-1C8B-AE70-9866-AE9709CD983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853441" y="1656298"/>
            <a:ext cx="500397" cy="32257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BBE3AD-C61C-EC0A-DCCC-1BE33F80954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621010" y="1779610"/>
            <a:ext cx="270510" cy="15067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FC0E77-C914-6CDC-D91D-7932A60903F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17836" y="1956256"/>
            <a:ext cx="273685" cy="21258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2E5206-DCA7-B5E9-8F75-4653588D5D18}"/>
              </a:ext>
            </a:extLst>
          </p:cNvPr>
          <p:cNvSpPr/>
          <p:nvPr/>
        </p:nvSpPr>
        <p:spPr>
          <a:xfrm>
            <a:off x="5353838" y="1815363"/>
            <a:ext cx="342900" cy="3270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8EE57-640D-6A41-8188-41F584ABACBA}"/>
              </a:ext>
            </a:extLst>
          </p:cNvPr>
          <p:cNvCxnSpPr>
            <a:cxnSpLocks/>
          </p:cNvCxnSpPr>
          <p:nvPr/>
        </p:nvCxnSpPr>
        <p:spPr>
          <a:xfrm flipV="1">
            <a:off x="7701640" y="1368029"/>
            <a:ext cx="3993717" cy="428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6485A-DCF4-3AF3-C16C-4F645028840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0294503" y="1771441"/>
            <a:ext cx="1379339" cy="816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2094A7-6E18-402E-9670-179990436258}"/>
              </a:ext>
            </a:extLst>
          </p:cNvPr>
          <p:cNvCxnSpPr>
            <a:cxnSpLocks/>
          </p:cNvCxnSpPr>
          <p:nvPr/>
        </p:nvCxnSpPr>
        <p:spPr>
          <a:xfrm flipV="1">
            <a:off x="7694548" y="2157622"/>
            <a:ext cx="3979294" cy="112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508BC4E-E50A-9CE2-6BBB-308D38D22543}"/>
              </a:ext>
            </a:extLst>
          </p:cNvPr>
          <p:cNvSpPr/>
          <p:nvPr/>
        </p:nvSpPr>
        <p:spPr>
          <a:xfrm>
            <a:off x="5891521" y="2028818"/>
            <a:ext cx="4402982" cy="2800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34E1C2-ECD5-8B62-21B6-869E764C2113}"/>
              </a:ext>
            </a:extLst>
          </p:cNvPr>
          <p:cNvSpPr/>
          <p:nvPr/>
        </p:nvSpPr>
        <p:spPr>
          <a:xfrm>
            <a:off x="5891520" y="1634830"/>
            <a:ext cx="4402983" cy="2895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0" r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Meal 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Meal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1394D5-93AD-C6CC-D158-91263A18F64C}"/>
              </a:ext>
            </a:extLst>
          </p:cNvPr>
          <p:cNvSpPr/>
          <p:nvPr/>
        </p:nvSpPr>
        <p:spPr>
          <a:xfrm>
            <a:off x="5877036" y="1232296"/>
            <a:ext cx="4417468" cy="2800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Continue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D629B11D-A8BF-729B-3FA5-348C6A8CB087}"/>
              </a:ext>
            </a:extLst>
          </p:cNvPr>
          <p:cNvSpPr txBox="1"/>
          <p:nvPr/>
        </p:nvSpPr>
        <p:spPr>
          <a:xfrm>
            <a:off x="4958462" y="1974317"/>
            <a:ext cx="1707523" cy="415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Non-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AECD20F6-92CE-6747-11C8-13806D2C196F}"/>
              </a:ext>
            </a:extLst>
          </p:cNvPr>
          <p:cNvSpPr txBox="1"/>
          <p:nvPr/>
        </p:nvSpPr>
        <p:spPr>
          <a:xfrm rot="20666234">
            <a:off x="4865355" y="1220674"/>
            <a:ext cx="1032756" cy="292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Response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6F832D-8DC7-D9CB-66D6-4C151EF12687}"/>
              </a:ext>
            </a:extLst>
          </p:cNvPr>
          <p:cNvSpPr/>
          <p:nvPr/>
        </p:nvSpPr>
        <p:spPr>
          <a:xfrm>
            <a:off x="5887254" y="1231598"/>
            <a:ext cx="444085" cy="27930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4D873A-0E02-D8EB-CA32-2B66AFE9A483}"/>
              </a:ext>
            </a:extLst>
          </p:cNvPr>
          <p:cNvSpPr/>
          <p:nvPr/>
        </p:nvSpPr>
        <p:spPr>
          <a:xfrm>
            <a:off x="5891292" y="1648991"/>
            <a:ext cx="436008" cy="266393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BB21EB-41F1-ACD2-775D-139B1810A1C0}"/>
              </a:ext>
            </a:extLst>
          </p:cNvPr>
          <p:cNvSpPr/>
          <p:nvPr/>
        </p:nvSpPr>
        <p:spPr>
          <a:xfrm>
            <a:off x="5903030" y="2042220"/>
            <a:ext cx="436009" cy="280036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8AE7E-EFD1-D668-EE17-00871EB2EAE1}"/>
              </a:ext>
            </a:extLst>
          </p:cNvPr>
          <p:cNvSpPr txBox="1"/>
          <p:nvPr/>
        </p:nvSpPr>
        <p:spPr>
          <a:xfrm>
            <a:off x="6290611" y="1206611"/>
            <a:ext cx="88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(n=200)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C1AB94-8CAC-9EF9-DD79-BE08B9FD02C8}"/>
              </a:ext>
            </a:extLst>
          </p:cNvPr>
          <p:cNvSpPr txBox="1"/>
          <p:nvPr/>
        </p:nvSpPr>
        <p:spPr>
          <a:xfrm>
            <a:off x="6297475" y="1618226"/>
            <a:ext cx="79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(n=100)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B72F6-39BD-85A3-459E-24AF1B1B51C1}"/>
              </a:ext>
            </a:extLst>
          </p:cNvPr>
          <p:cNvSpPr txBox="1"/>
          <p:nvPr/>
        </p:nvSpPr>
        <p:spPr>
          <a:xfrm>
            <a:off x="6313044" y="1999273"/>
            <a:ext cx="946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effectLst/>
              </a:rPr>
              <a:t>(n=100)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257FC-7309-923D-4CA3-26425B212D1F}"/>
              </a:ext>
            </a:extLst>
          </p:cNvPr>
          <p:cNvSpPr/>
          <p:nvPr/>
        </p:nvSpPr>
        <p:spPr>
          <a:xfrm>
            <a:off x="1961264" y="624273"/>
            <a:ext cx="2566517" cy="5787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App Alone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Coaching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=Off)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3AC3DB-E963-5906-D135-AB9724C7C46B}"/>
              </a:ext>
            </a:extLst>
          </p:cNvPr>
          <p:cNvSpPr/>
          <p:nvPr/>
        </p:nvSpPr>
        <p:spPr>
          <a:xfrm>
            <a:off x="1991462" y="2072785"/>
            <a:ext cx="2534870" cy="5584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App + Coaching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Add Coaching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/>
                <a:cs typeface="Arial" panose="020B0604020202020204" pitchFamily="34" charset="0"/>
              </a:rPr>
              <a:t>=On)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B016AC-25D2-1D2B-794C-7F99CABA0F70}"/>
              </a:ext>
            </a:extLst>
          </p:cNvPr>
          <p:cNvSpPr/>
          <p:nvPr/>
        </p:nvSpPr>
        <p:spPr>
          <a:xfrm>
            <a:off x="4532055" y="969050"/>
            <a:ext cx="379758" cy="137934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ECB256-90B7-0176-6F0C-52BE35869D45}"/>
              </a:ext>
            </a:extLst>
          </p:cNvPr>
          <p:cNvSpPr/>
          <p:nvPr/>
        </p:nvSpPr>
        <p:spPr>
          <a:xfrm>
            <a:off x="1972620" y="625387"/>
            <a:ext cx="444085" cy="584671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4926F-BD84-C72B-6586-0405CBCC279F}"/>
              </a:ext>
            </a:extLst>
          </p:cNvPr>
          <p:cNvSpPr/>
          <p:nvPr/>
        </p:nvSpPr>
        <p:spPr>
          <a:xfrm>
            <a:off x="1997103" y="2062546"/>
            <a:ext cx="444085" cy="568713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82" name="Oval 313">
            <a:extLst>
              <a:ext uri="{FF2B5EF4-FFF2-40B4-BE49-F238E27FC236}">
                <a16:creationId xmlns:a16="http://schemas.microsoft.com/office/drawing/2014/main" id="{E7AFFBF5-682F-DE3D-4BE8-69D369C4B96F}"/>
              </a:ext>
            </a:extLst>
          </p:cNvPr>
          <p:cNvSpPr/>
          <p:nvPr/>
        </p:nvSpPr>
        <p:spPr>
          <a:xfrm>
            <a:off x="1468453" y="3987356"/>
            <a:ext cx="9192411" cy="1041345"/>
          </a:xfrm>
          <a:prstGeom prst="roundRect">
            <a:avLst>
              <a:gd name="adj" fmla="val 41356"/>
            </a:avLst>
          </a:prstGeom>
          <a:solidFill>
            <a:srgbClr val="ED7D31">
              <a:lumMod val="20000"/>
              <a:lumOff val="80000"/>
            </a:srgbClr>
          </a:solidFill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6013FF-8B0D-24A2-6195-F93285240D92}"/>
              </a:ext>
            </a:extLst>
          </p:cNvPr>
          <p:cNvGrpSpPr/>
          <p:nvPr/>
        </p:nvGrpSpPr>
        <p:grpSpPr>
          <a:xfrm>
            <a:off x="1673810" y="4142714"/>
            <a:ext cx="1163021" cy="679770"/>
            <a:chOff x="7244121" y="5951034"/>
            <a:chExt cx="1163021" cy="6797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34991A-EECE-30E6-C280-F83B871C0076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C38DCE9-C39B-9459-D6BB-C09423AA4E32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95729D-304E-44B1-4DB9-FE95DFA1569A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232114E-7068-C231-3C4D-FD49606DAC80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F89208-1154-748C-31DE-6F78845EBCCF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D1742AC-C9E8-FAFB-A409-53F14E15F902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ED5910D-B813-7C5F-6F8C-81D3B258871E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46AA5F8-916E-C0C1-C597-205487B59E5E}"/>
              </a:ext>
            </a:extLst>
          </p:cNvPr>
          <p:cNvSpPr/>
          <p:nvPr/>
        </p:nvSpPr>
        <p:spPr>
          <a:xfrm>
            <a:off x="1632931" y="4811291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1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81F16A-8786-3E26-6F6C-FEF2FC96B26E}"/>
              </a:ext>
            </a:extLst>
          </p:cNvPr>
          <p:cNvSpPr/>
          <p:nvPr/>
        </p:nvSpPr>
        <p:spPr>
          <a:xfrm>
            <a:off x="2628689" y="4803802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2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7902B0-2655-A71D-062D-3C4729C6FF8C}"/>
              </a:ext>
            </a:extLst>
          </p:cNvPr>
          <p:cNvSpPr/>
          <p:nvPr/>
        </p:nvSpPr>
        <p:spPr>
          <a:xfrm>
            <a:off x="1969607" y="4142302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BED7C3-BCB6-6D09-6AF0-5BE3E088F031}"/>
              </a:ext>
            </a:extLst>
          </p:cNvPr>
          <p:cNvSpPr/>
          <p:nvPr/>
        </p:nvSpPr>
        <p:spPr>
          <a:xfrm>
            <a:off x="1971322" y="4518911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88E4C6-A162-8464-34D7-C5EB5100F724}"/>
              </a:ext>
            </a:extLst>
          </p:cNvPr>
          <p:cNvGrpSpPr/>
          <p:nvPr/>
        </p:nvGrpSpPr>
        <p:grpSpPr>
          <a:xfrm>
            <a:off x="2810533" y="4160643"/>
            <a:ext cx="1163021" cy="679770"/>
            <a:chOff x="7244121" y="5951034"/>
            <a:chExt cx="1163021" cy="6797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FC4BFED-9FA8-D2B5-2568-F7B50E65EAA1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CE5A4F-A369-F996-F097-309806EEF5C4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7F8F825-69B6-9CD4-BC5E-F57063AF1CE6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C236BC-75DB-CFD2-D97F-4E5F58416B8C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040AF5-BEDB-B8A2-79EB-BF97A0960239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F8161B-1438-D0F2-D039-575C88A0B272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C254B4B-937A-315D-5D76-E1BC55D04560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5EEE11-C6DF-521E-A3C3-D9F1241D4EB1}"/>
              </a:ext>
            </a:extLst>
          </p:cNvPr>
          <p:cNvSpPr/>
          <p:nvPr/>
        </p:nvSpPr>
        <p:spPr>
          <a:xfrm>
            <a:off x="3106330" y="4160231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6372FA-BFC9-E129-774E-82D18DE4A302}"/>
              </a:ext>
            </a:extLst>
          </p:cNvPr>
          <p:cNvSpPr/>
          <p:nvPr/>
        </p:nvSpPr>
        <p:spPr>
          <a:xfrm>
            <a:off x="3108045" y="4536840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4792CC-C100-B6F9-10CB-0B1C60E112D1}"/>
              </a:ext>
            </a:extLst>
          </p:cNvPr>
          <p:cNvSpPr/>
          <p:nvPr/>
        </p:nvSpPr>
        <p:spPr>
          <a:xfrm>
            <a:off x="3786928" y="4821731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3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A1E218D-2500-A767-2FA3-883871D5EA0C}"/>
              </a:ext>
            </a:extLst>
          </p:cNvPr>
          <p:cNvGrpSpPr/>
          <p:nvPr/>
        </p:nvGrpSpPr>
        <p:grpSpPr>
          <a:xfrm>
            <a:off x="3968772" y="4178572"/>
            <a:ext cx="1163021" cy="679770"/>
            <a:chOff x="7244121" y="5951034"/>
            <a:chExt cx="1163021" cy="67977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C7A4141-D762-01F5-3A7A-3F0605793341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2C495C-C62A-B25B-E4EF-6FF2A12FD7C4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DA7E82-FEC5-A9EB-8F2C-C445BD424956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0CBCB60-1308-01B5-019B-92860EB8BD26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B71D71-6CD2-5F35-1F53-9C115690C4A5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D2EB4F-37C0-E140-205E-294624AEF7C6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0AE63EA-A4CF-6F3D-11BC-6323DC5FD9E1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A315F83-776E-AD72-5DCC-8F8F08A826CC}"/>
              </a:ext>
            </a:extLst>
          </p:cNvPr>
          <p:cNvSpPr/>
          <p:nvPr/>
        </p:nvSpPr>
        <p:spPr>
          <a:xfrm>
            <a:off x="4264569" y="4178160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BFC4AE2-921E-09EA-D177-6915237FCE1D}"/>
              </a:ext>
            </a:extLst>
          </p:cNvPr>
          <p:cNvSpPr/>
          <p:nvPr/>
        </p:nvSpPr>
        <p:spPr>
          <a:xfrm>
            <a:off x="4266284" y="4554769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08B588B-DD3E-17C1-B9EF-47E5AD158510}"/>
              </a:ext>
            </a:extLst>
          </p:cNvPr>
          <p:cNvSpPr/>
          <p:nvPr/>
        </p:nvSpPr>
        <p:spPr>
          <a:xfrm>
            <a:off x="4937990" y="4827110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4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8EA5524-BACB-55A9-7050-CD65085386A3}"/>
              </a:ext>
            </a:extLst>
          </p:cNvPr>
          <p:cNvGrpSpPr/>
          <p:nvPr/>
        </p:nvGrpSpPr>
        <p:grpSpPr>
          <a:xfrm>
            <a:off x="5119834" y="4183951"/>
            <a:ext cx="1163021" cy="679770"/>
            <a:chOff x="7244121" y="5951034"/>
            <a:chExt cx="1163021" cy="67977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C784A39-E127-5278-B8C6-880CFBB4A359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7F8EF89-30A2-9218-751D-A73D2B2E85F7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27A556B-BB6E-5DE7-5FEF-8DF12DBEB696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A61850A-75CB-4ED6-357F-1267C0A4975F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4CD8183-F3E5-7243-AA47-DDE890F7489E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9286052-ACF0-761F-8C70-D90ACE3A8843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64CE12C-DDAF-B294-8A6A-81E60F0C7705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95DDF65-20E9-8823-06F3-A1C472F3C375}"/>
              </a:ext>
            </a:extLst>
          </p:cNvPr>
          <p:cNvSpPr/>
          <p:nvPr/>
        </p:nvSpPr>
        <p:spPr>
          <a:xfrm>
            <a:off x="5415631" y="4183539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285D830-DCE6-D2EA-0DBB-D316BCE1007C}"/>
              </a:ext>
            </a:extLst>
          </p:cNvPr>
          <p:cNvSpPr/>
          <p:nvPr/>
        </p:nvSpPr>
        <p:spPr>
          <a:xfrm>
            <a:off x="5417346" y="4560148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D5AD4A1-97EC-5029-8B90-23A932258CD3}"/>
              </a:ext>
            </a:extLst>
          </p:cNvPr>
          <p:cNvSpPr/>
          <p:nvPr/>
        </p:nvSpPr>
        <p:spPr>
          <a:xfrm>
            <a:off x="6121326" y="4821733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5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B8A5EE-5871-F8FC-CB17-985FAD70A2B2}"/>
              </a:ext>
            </a:extLst>
          </p:cNvPr>
          <p:cNvGrpSpPr/>
          <p:nvPr/>
        </p:nvGrpSpPr>
        <p:grpSpPr>
          <a:xfrm>
            <a:off x="6303170" y="4178574"/>
            <a:ext cx="1163021" cy="679770"/>
            <a:chOff x="7244121" y="5951034"/>
            <a:chExt cx="1163021" cy="67977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CD22084-00EE-9B9E-4921-169242909E0F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1A9005B-D7F5-45E4-D468-E9EF32EDCADA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A3EBE27-95A7-EE73-DB3C-C01A53720498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AA50E78-182F-B767-149D-55960DEA31B7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F2C9C6F-4691-5114-D44D-3A9E388D8229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8F06F95-D741-A35D-843A-2053B7EEF6BA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978439F-48ED-0570-436B-E468487CBD3D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74FFC3E-D811-106F-CD6B-DD5EE8FD9416}"/>
              </a:ext>
            </a:extLst>
          </p:cNvPr>
          <p:cNvSpPr/>
          <p:nvPr/>
        </p:nvSpPr>
        <p:spPr>
          <a:xfrm>
            <a:off x="6598967" y="4178162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E2FD609-2BDA-2AAF-CE9E-F14FD027186E}"/>
              </a:ext>
            </a:extLst>
          </p:cNvPr>
          <p:cNvSpPr/>
          <p:nvPr/>
        </p:nvSpPr>
        <p:spPr>
          <a:xfrm>
            <a:off x="6600682" y="4554771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BC224E-916E-D7BD-A589-771D01DD1F74}"/>
              </a:ext>
            </a:extLst>
          </p:cNvPr>
          <p:cNvSpPr/>
          <p:nvPr/>
        </p:nvSpPr>
        <p:spPr>
          <a:xfrm>
            <a:off x="7277769" y="4821729"/>
            <a:ext cx="546552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6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C82D90-157B-956A-4D82-904903286702}"/>
              </a:ext>
            </a:extLst>
          </p:cNvPr>
          <p:cNvGrpSpPr/>
          <p:nvPr/>
        </p:nvGrpSpPr>
        <p:grpSpPr>
          <a:xfrm>
            <a:off x="7459613" y="4178570"/>
            <a:ext cx="1163021" cy="679770"/>
            <a:chOff x="7244121" y="5951034"/>
            <a:chExt cx="1163021" cy="67977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A5D7CF9-8D49-3630-642A-0EA123BD594C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32D0596-EEFE-B735-5F3C-FEE52307123B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1FD5415-7729-A2AB-8062-3A4D9D9DA314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9DB9087-C723-9647-F3DF-FF4B161938F1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4A062CA-353B-C8D2-CC1D-091E8B2AA851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5834DA1-A36C-391A-0F97-DF00AD755751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FEE5C7F-19E9-C18F-0E1E-9788C536E844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0B7F7B8-B6E7-FF4F-20CD-18B891148EE9}"/>
              </a:ext>
            </a:extLst>
          </p:cNvPr>
          <p:cNvSpPr/>
          <p:nvPr/>
        </p:nvSpPr>
        <p:spPr>
          <a:xfrm>
            <a:off x="7755410" y="4178158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0152220-CAF4-96FF-F188-ADF9D2FA495D}"/>
              </a:ext>
            </a:extLst>
          </p:cNvPr>
          <p:cNvSpPr/>
          <p:nvPr/>
        </p:nvSpPr>
        <p:spPr>
          <a:xfrm>
            <a:off x="7757125" y="4554767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D92035E-B072-7932-EFA7-AABB9E6D9245}"/>
              </a:ext>
            </a:extLst>
          </p:cNvPr>
          <p:cNvSpPr/>
          <p:nvPr/>
        </p:nvSpPr>
        <p:spPr>
          <a:xfrm>
            <a:off x="9234230" y="4816351"/>
            <a:ext cx="591005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Day 84</a:t>
            </a: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FD080C6-8643-C219-B255-D4AB6A7E286D}"/>
              </a:ext>
            </a:extLst>
          </p:cNvPr>
          <p:cNvGrpSpPr/>
          <p:nvPr/>
        </p:nvGrpSpPr>
        <p:grpSpPr>
          <a:xfrm>
            <a:off x="9460527" y="4173192"/>
            <a:ext cx="1163021" cy="679770"/>
            <a:chOff x="7244121" y="5951034"/>
            <a:chExt cx="1163021" cy="679770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98B7E24-D2A3-8B64-B460-5C80710AFA6A}"/>
                </a:ext>
              </a:extLst>
            </p:cNvPr>
            <p:cNvSpPr/>
            <p:nvPr/>
          </p:nvSpPr>
          <p:spPr>
            <a:xfrm>
              <a:off x="7669267" y="5951034"/>
              <a:ext cx="640070" cy="228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54020F9-D724-6067-6610-B09B2B0174E9}"/>
                </a:ext>
              </a:extLst>
            </p:cNvPr>
            <p:cNvSpPr/>
            <p:nvPr/>
          </p:nvSpPr>
          <p:spPr>
            <a:xfrm>
              <a:off x="7591133" y="5969809"/>
              <a:ext cx="816009" cy="1881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C99D7CD-C13E-C403-A3FC-34C510159257}"/>
                </a:ext>
              </a:extLst>
            </p:cNvPr>
            <p:cNvSpPr/>
            <p:nvPr/>
          </p:nvSpPr>
          <p:spPr>
            <a:xfrm>
              <a:off x="7666981" y="6327849"/>
              <a:ext cx="640070" cy="2913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C63BDDA-DFF2-4B70-ECBE-25CF93881817}"/>
                </a:ext>
              </a:extLst>
            </p:cNvPr>
            <p:cNvSpPr/>
            <p:nvPr/>
          </p:nvSpPr>
          <p:spPr>
            <a:xfrm>
              <a:off x="7661483" y="6427426"/>
              <a:ext cx="707456" cy="2033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Prompt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CE56045-2115-BA39-6E2F-300E545D9185}"/>
                </a:ext>
              </a:extLst>
            </p:cNvPr>
            <p:cNvSpPr/>
            <p:nvPr/>
          </p:nvSpPr>
          <p:spPr>
            <a:xfrm>
              <a:off x="7867865" y="6334896"/>
              <a:ext cx="306746" cy="1641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No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F5B83E0-F98B-9B89-EF80-76B4AD8C6477}"/>
                </a:ext>
              </a:extLst>
            </p:cNvPr>
            <p:cNvSpPr/>
            <p:nvPr/>
          </p:nvSpPr>
          <p:spPr>
            <a:xfrm rot="19477084" flipV="1">
              <a:off x="7253135" y="6062457"/>
              <a:ext cx="356325" cy="399904"/>
            </a:xfrm>
            <a:custGeom>
              <a:avLst/>
              <a:gdLst>
                <a:gd name="connsiteX0" fmla="*/ 47435 w 356325"/>
                <a:gd name="connsiteY0" fmla="*/ 75843 h 399904"/>
                <a:gd name="connsiteX1" fmla="*/ 127164 w 356325"/>
                <a:gd name="connsiteY1" fmla="*/ 0 h 399904"/>
                <a:gd name="connsiteX2" fmla="*/ 203007 w 356325"/>
                <a:gd name="connsiteY2" fmla="*/ 79729 h 399904"/>
                <a:gd name="connsiteX3" fmla="*/ 164114 w 356325"/>
                <a:gd name="connsiteY3" fmla="*/ 78758 h 399904"/>
                <a:gd name="connsiteX4" fmla="*/ 161537 w 356325"/>
                <a:gd name="connsiteY4" fmla="*/ 181898 h 399904"/>
                <a:gd name="connsiteX5" fmla="*/ 197115 w 356325"/>
                <a:gd name="connsiteY5" fmla="*/ 206826 h 399904"/>
                <a:gd name="connsiteX6" fmla="*/ 220658 w 356325"/>
                <a:gd name="connsiteY6" fmla="*/ 244276 h 399904"/>
                <a:gd name="connsiteX7" fmla="*/ 278515 w 356325"/>
                <a:gd name="connsiteY7" fmla="*/ 244276 h 399904"/>
                <a:gd name="connsiteX8" fmla="*/ 278515 w 356325"/>
                <a:gd name="connsiteY8" fmla="*/ 205371 h 399904"/>
                <a:gd name="connsiteX9" fmla="*/ 356325 w 356325"/>
                <a:gd name="connsiteY9" fmla="*/ 283181 h 399904"/>
                <a:gd name="connsiteX10" fmla="*/ 278515 w 356325"/>
                <a:gd name="connsiteY10" fmla="*/ 360991 h 399904"/>
                <a:gd name="connsiteX11" fmla="*/ 278515 w 356325"/>
                <a:gd name="connsiteY11" fmla="*/ 322086 h 399904"/>
                <a:gd name="connsiteX12" fmla="*/ 221144 w 356325"/>
                <a:gd name="connsiteY12" fmla="*/ 322086 h 399904"/>
                <a:gd name="connsiteX13" fmla="*/ 219123 w 356325"/>
                <a:gd name="connsiteY13" fmla="*/ 331248 h 399904"/>
                <a:gd name="connsiteX14" fmla="*/ 193078 w 356325"/>
                <a:gd name="connsiteY14" fmla="*/ 368420 h 399904"/>
                <a:gd name="connsiteX15" fmla="*/ 31484 w 356325"/>
                <a:gd name="connsiteY15" fmla="*/ 364383 h 399904"/>
                <a:gd name="connsiteX16" fmla="*/ 35521 w 356325"/>
                <a:gd name="connsiteY16" fmla="*/ 202789 h 399904"/>
                <a:gd name="connsiteX17" fmla="*/ 73948 w 356325"/>
                <a:gd name="connsiteY17" fmla="*/ 178633 h 399904"/>
                <a:gd name="connsiteX18" fmla="*/ 83826 w 356325"/>
                <a:gd name="connsiteY18" fmla="*/ 176966 h 399904"/>
                <a:gd name="connsiteX19" fmla="*/ 86328 w 356325"/>
                <a:gd name="connsiteY19" fmla="*/ 76815 h 3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325" h="399904">
                  <a:moveTo>
                    <a:pt x="47435" y="75843"/>
                  </a:moveTo>
                  <a:lnTo>
                    <a:pt x="127164" y="0"/>
                  </a:lnTo>
                  <a:lnTo>
                    <a:pt x="203007" y="79729"/>
                  </a:lnTo>
                  <a:lnTo>
                    <a:pt x="164114" y="78758"/>
                  </a:lnTo>
                  <a:lnTo>
                    <a:pt x="161537" y="181898"/>
                  </a:lnTo>
                  <a:lnTo>
                    <a:pt x="197115" y="206826"/>
                  </a:lnTo>
                  <a:lnTo>
                    <a:pt x="220658" y="244276"/>
                  </a:lnTo>
                  <a:lnTo>
                    <a:pt x="278515" y="244276"/>
                  </a:lnTo>
                  <a:lnTo>
                    <a:pt x="278515" y="205371"/>
                  </a:lnTo>
                  <a:lnTo>
                    <a:pt x="356325" y="283181"/>
                  </a:lnTo>
                  <a:lnTo>
                    <a:pt x="278515" y="360991"/>
                  </a:lnTo>
                  <a:lnTo>
                    <a:pt x="278515" y="322086"/>
                  </a:lnTo>
                  <a:lnTo>
                    <a:pt x="221144" y="322086"/>
                  </a:lnTo>
                  <a:lnTo>
                    <a:pt x="219123" y="331248"/>
                  </a:lnTo>
                  <a:cubicBezTo>
                    <a:pt x="213201" y="344863"/>
                    <a:pt x="204513" y="357543"/>
                    <a:pt x="193078" y="368420"/>
                  </a:cubicBezTo>
                  <a:cubicBezTo>
                    <a:pt x="147341" y="411928"/>
                    <a:pt x="74992" y="410121"/>
                    <a:pt x="31484" y="364383"/>
                  </a:cubicBezTo>
                  <a:cubicBezTo>
                    <a:pt x="-12024" y="318645"/>
                    <a:pt x="-10217" y="246297"/>
                    <a:pt x="35521" y="202789"/>
                  </a:cubicBezTo>
                  <a:cubicBezTo>
                    <a:pt x="46956" y="191912"/>
                    <a:pt x="60053" y="183867"/>
                    <a:pt x="73948" y="178633"/>
                  </a:cubicBezTo>
                  <a:lnTo>
                    <a:pt x="83826" y="176966"/>
                  </a:lnTo>
                  <a:lnTo>
                    <a:pt x="86328" y="76815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88F8BAF-9DA2-D140-C827-566941F49E22}"/>
                </a:ext>
              </a:extLst>
            </p:cNvPr>
            <p:cNvSpPr/>
            <p:nvPr/>
          </p:nvSpPr>
          <p:spPr>
            <a:xfrm>
              <a:off x="7244121" y="6140002"/>
              <a:ext cx="182880" cy="18288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r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0C1810-0AEF-844A-D634-9A2498063FED}"/>
              </a:ext>
            </a:extLst>
          </p:cNvPr>
          <p:cNvSpPr/>
          <p:nvPr/>
        </p:nvSpPr>
        <p:spPr>
          <a:xfrm>
            <a:off x="9756324" y="4172780"/>
            <a:ext cx="183647" cy="23241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1BC9841-F1A9-1BD9-CDA4-8FE39FE8A1F0}"/>
              </a:ext>
            </a:extLst>
          </p:cNvPr>
          <p:cNvSpPr/>
          <p:nvPr/>
        </p:nvSpPr>
        <p:spPr>
          <a:xfrm>
            <a:off x="9758039" y="4549389"/>
            <a:ext cx="183647" cy="291314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941533D-CAE0-2767-7221-CBA339E99DCF}"/>
              </a:ext>
            </a:extLst>
          </p:cNvPr>
          <p:cNvSpPr/>
          <p:nvPr/>
        </p:nvSpPr>
        <p:spPr>
          <a:xfrm>
            <a:off x="8576010" y="4318760"/>
            <a:ext cx="877181" cy="1881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. .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6331C33-41C7-7AB8-20F5-93C8EE7786D9}"/>
              </a:ext>
            </a:extLst>
          </p:cNvPr>
          <p:cNvSpPr txBox="1"/>
          <p:nvPr/>
        </p:nvSpPr>
        <p:spPr>
          <a:xfrm>
            <a:off x="5395666" y="680857"/>
            <a:ext cx="1415291" cy="281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 assigned at week 2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85F27AF3-57D6-3CD4-C33C-B9494C3A1812}"/>
              </a:ext>
            </a:extLst>
          </p:cNvPr>
          <p:cNvSpPr txBox="1"/>
          <p:nvPr/>
        </p:nvSpPr>
        <p:spPr>
          <a:xfrm>
            <a:off x="1532521" y="51237"/>
            <a:ext cx="1415291" cy="281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 assigned at program entry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3" name="Graphic 222" descr="Arrow Rotate right">
            <a:extLst>
              <a:ext uri="{FF2B5EF4-FFF2-40B4-BE49-F238E27FC236}">
                <a16:creationId xmlns:a16="http://schemas.microsoft.com/office/drawing/2014/main" id="{CC7F9D30-6E7F-550C-57EC-2A02D05D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145313" flipH="1">
            <a:off x="1098513" y="3515461"/>
            <a:ext cx="723727" cy="8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26795</TotalTime>
  <Words>522</Words>
  <Application>Microsoft Office PowerPoint</Application>
  <PresentationFormat>Widescreen</PresentationFormat>
  <Paragraphs>276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Billie Shani</dc:creator>
  <cp:lastModifiedBy>John Dziak</cp:lastModifiedBy>
  <cp:revision>144</cp:revision>
  <dcterms:created xsi:type="dcterms:W3CDTF">2022-02-03T18:58:27Z</dcterms:created>
  <dcterms:modified xsi:type="dcterms:W3CDTF">2023-07-28T17:10:48Z</dcterms:modified>
</cp:coreProperties>
</file>