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6" r:id="rId8"/>
    <p:sldId id="260" r:id="rId9"/>
    <p:sldId id="261" r:id="rId10"/>
    <p:sldId id="262" r:id="rId11"/>
    <p:sldId id="274" r:id="rId12"/>
    <p:sldId id="263" r:id="rId13"/>
    <p:sldId id="264" r:id="rId14"/>
    <p:sldId id="273" r:id="rId15"/>
    <p:sldId id="265" r:id="rId16"/>
    <p:sldId id="276" r:id="rId17"/>
    <p:sldId id="268" r:id="rId18"/>
    <p:sldId id="267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0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7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4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5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11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8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B056D6-6950-40F7-94FC-45D9B7F20D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5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56D6-6950-40F7-94FC-45D9B7F20D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B056D6-6950-40F7-94FC-45D9B7F20D16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5ACE74-48FB-405F-8DE6-372E1C89F9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Predikcija</a:t>
            </a:r>
            <a:r>
              <a:rPr lang="en-US" dirty="0" smtClean="0"/>
              <a:t> </a:t>
            </a:r>
            <a:r>
              <a:rPr lang="en-US" dirty="0" err="1" smtClean="0"/>
              <a:t>žanra</a:t>
            </a:r>
            <a:r>
              <a:rPr lang="en-US" dirty="0" smtClean="0"/>
              <a:t> </a:t>
            </a:r>
            <a:r>
              <a:rPr lang="en-US" dirty="0" err="1" smtClean="0"/>
              <a:t>filma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kratkoj</a:t>
            </a:r>
            <a:r>
              <a:rPr lang="en-US" dirty="0" smtClean="0"/>
              <a:t> </a:t>
            </a:r>
            <a:r>
              <a:rPr lang="en-US" dirty="0" err="1" smtClean="0"/>
              <a:t>priči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Matej Džijan</a:t>
            </a:r>
            <a:endParaRPr lang="en-US" dirty="0"/>
          </a:p>
        </p:txBody>
      </p:sp>
      <p:pic>
        <p:nvPicPr>
          <p:cNvPr id="1028" name="Picture 4" descr="https://i1.wp.com/osijek.makerfaire.com/wp-content/uploads/sites/122/2016/06/ferit-logo-znak-223x300.png?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799" y="758952"/>
            <a:ext cx="1212881" cy="163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5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r-HR" dirty="0" smtClean="0"/>
              <a:t>Continuous Bag of Words</a:t>
            </a:r>
          </a:p>
          <a:p>
            <a:pPr algn="ctr"/>
            <a:endParaRPr lang="hr-HR" dirty="0"/>
          </a:p>
          <a:p>
            <a:pPr algn="ctr"/>
            <a:endParaRPr lang="hr-HR" dirty="0" smtClean="0"/>
          </a:p>
          <a:p>
            <a:pPr algn="ctr"/>
            <a:endParaRPr lang="hr-HR" dirty="0"/>
          </a:p>
          <a:p>
            <a:pPr algn="ctr"/>
            <a:r>
              <a:rPr lang="hr-HR" dirty="0" smtClean="0"/>
              <a:t>Skipgram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795" y="2198267"/>
            <a:ext cx="5907369" cy="1389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795" y="4076683"/>
            <a:ext cx="5907369" cy="16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CBOW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62" y="1845734"/>
            <a:ext cx="10250835" cy="4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7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Skipgram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76" y="1845734"/>
            <a:ext cx="8428008" cy="44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6" y="405442"/>
            <a:ext cx="11677987" cy="57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7200" dirty="0" smtClean="0"/>
              <a:t>Apple</a:t>
            </a:r>
          </a:p>
          <a:p>
            <a:pPr algn="ctr"/>
            <a:r>
              <a:rPr lang="hr-HR" sz="7200" dirty="0" smtClean="0"/>
              <a:t>Ap, app, pp, ppl, pl, ple, le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9124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Logistička regresija</a:t>
            </a:r>
            <a:endParaRPr lang="en-US" dirty="0"/>
          </a:p>
        </p:txBody>
      </p:sp>
      <p:pic>
        <p:nvPicPr>
          <p:cNvPr id="1026" name="Picture 2" descr="https://upload.wikimedia.org/wikipedia/commons/6/6d/Exam_pass_logistic_curve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48" y="1887486"/>
            <a:ext cx="6090064" cy="441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9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Multinomijalna logistička regresija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Skup neovisnih binarnih regresija</a:t>
            </a:r>
          </a:p>
          <a:p>
            <a:r>
              <a:rPr lang="hr-HR" dirty="0" smtClean="0"/>
              <a:t>Log-linearni model</a:t>
            </a:r>
          </a:p>
          <a:p>
            <a:r>
              <a:rPr lang="hr-HR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8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Parametri fastText modela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231" y="1895404"/>
            <a:ext cx="7620497" cy="42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Validacija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688" y="2316440"/>
            <a:ext cx="3533382" cy="1028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5814" y="334459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Hamming loss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0739" y="3931201"/>
            <a:ext cx="2749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|N| - </a:t>
            </a:r>
            <a:r>
              <a:rPr lang="en-US" dirty="0" err="1"/>
              <a:t>ukupan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primjera</a:t>
            </a:r>
            <a:r>
              <a:rPr lang="en-US" dirty="0"/>
              <a:t> </a:t>
            </a:r>
            <a:endParaRPr lang="hr-HR" dirty="0"/>
          </a:p>
          <a:p>
            <a:r>
              <a:rPr lang="en-US" dirty="0" smtClean="0"/>
              <a:t>|L</a:t>
            </a:r>
            <a:r>
              <a:rPr lang="en-US" dirty="0"/>
              <a:t>| - </a:t>
            </a:r>
            <a:r>
              <a:rPr lang="en-US" dirty="0" err="1"/>
              <a:t>ukupan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klasa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959" y="2702257"/>
            <a:ext cx="5024082" cy="19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Podaci</a:t>
            </a:r>
          </a:p>
          <a:p>
            <a:r>
              <a:rPr lang="hr-HR" dirty="0" smtClean="0"/>
              <a:t>fastText</a:t>
            </a:r>
          </a:p>
          <a:p>
            <a:r>
              <a:rPr lang="hr-HR" dirty="0" smtClean="0"/>
              <a:t>Rezultati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i1.wp.com/osijek.makerfaire.com/wp-content/uploads/sites/122/2016/06/ferit-logo-znak-223x300.png?ssl=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46" y="1855522"/>
            <a:ext cx="2967067" cy="399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Top 1000 filmova po žanru</a:t>
            </a:r>
          </a:p>
          <a:p>
            <a:r>
              <a:rPr lang="hr-HR" dirty="0" smtClean="0"/>
              <a:t>11579 filmova</a:t>
            </a:r>
          </a:p>
          <a:p>
            <a:r>
              <a:rPr lang="hr-HR" dirty="0" smtClean="0"/>
              <a:t>Obrada za fastText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11" y="2173857"/>
            <a:ext cx="9653538" cy="20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49" y="2294289"/>
            <a:ext cx="11079062" cy="17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1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fastText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Word embeddings</a:t>
            </a:r>
          </a:p>
          <a:p>
            <a:r>
              <a:rPr lang="hr-HR" dirty="0" smtClean="0"/>
              <a:t>nGrams</a:t>
            </a:r>
            <a:endParaRPr lang="hr-HR" dirty="0" smtClean="0"/>
          </a:p>
          <a:p>
            <a:r>
              <a:rPr lang="hr-HR" dirty="0" smtClean="0"/>
              <a:t>Multinomijalna logistička </a:t>
            </a:r>
            <a:r>
              <a:rPr lang="hr-HR" dirty="0" smtClean="0"/>
              <a:t>regresija</a:t>
            </a:r>
          </a:p>
          <a:p>
            <a:r>
              <a:rPr lang="hr-HR" dirty="0"/>
              <a:t>Hijerarhijski klasifikator</a:t>
            </a:r>
          </a:p>
          <a:p>
            <a:endParaRPr lang="hr-H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Word Embeddings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795" y="1846263"/>
            <a:ext cx="870073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823" y="1846263"/>
            <a:ext cx="785868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888" y="2862263"/>
            <a:ext cx="8210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</TotalTime>
  <Words>89</Words>
  <Application>Microsoft Office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Predikcija žanra filma prema kratkoj priči </vt:lpstr>
      <vt:lpstr>PowerPoint Presentation</vt:lpstr>
      <vt:lpstr>Podaci</vt:lpstr>
      <vt:lpstr>PowerPoint Presentation</vt:lpstr>
      <vt:lpstr>PowerPoint Presentation</vt:lpstr>
      <vt:lpstr>fastText</vt:lpstr>
      <vt:lpstr>Word Embeddings</vt:lpstr>
      <vt:lpstr>PowerPoint Presentation</vt:lpstr>
      <vt:lpstr>PowerPoint Presentation</vt:lpstr>
      <vt:lpstr>word2vec</vt:lpstr>
      <vt:lpstr>CBOW</vt:lpstr>
      <vt:lpstr>Skipgram</vt:lpstr>
      <vt:lpstr>PowerPoint Presentation</vt:lpstr>
      <vt:lpstr>nGrams</vt:lpstr>
      <vt:lpstr>Logistička regresija</vt:lpstr>
      <vt:lpstr>Multinomijalna logistička regresija</vt:lpstr>
      <vt:lpstr>Parametri fastText modela</vt:lpstr>
      <vt:lpstr>Validacija</vt:lpstr>
      <vt:lpstr>Rezultati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Predikcija žanra filma prema kratkoj priči </dc:title>
  <dc:creator>Matej</dc:creator>
  <cp:lastModifiedBy>Matej</cp:lastModifiedBy>
  <cp:revision>27</cp:revision>
  <dcterms:created xsi:type="dcterms:W3CDTF">2019-08-30T08:29:16Z</dcterms:created>
  <dcterms:modified xsi:type="dcterms:W3CDTF">2019-09-02T22:34:51Z</dcterms:modified>
</cp:coreProperties>
</file>