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B056D6-6950-40F7-94FC-45D9B7F20D1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Predikcija</a:t>
            </a:r>
            <a:r>
              <a:rPr lang="en-US" dirty="0" smtClean="0"/>
              <a:t> </a:t>
            </a:r>
            <a:r>
              <a:rPr lang="en-US" dirty="0" err="1" smtClean="0"/>
              <a:t>žanra</a:t>
            </a:r>
            <a:r>
              <a:rPr lang="en-US" dirty="0" smtClean="0"/>
              <a:t> </a:t>
            </a:r>
            <a:r>
              <a:rPr lang="en-US" dirty="0" err="1" smtClean="0"/>
              <a:t>filma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kratkoj</a:t>
            </a:r>
            <a:r>
              <a:rPr lang="en-US" dirty="0" smtClean="0"/>
              <a:t> </a:t>
            </a:r>
            <a:r>
              <a:rPr lang="en-US" dirty="0" err="1" smtClean="0"/>
              <a:t>priči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Matej Džijan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604837"/>
            <a:ext cx="11677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Logistička regresija</a:t>
            </a:r>
            <a:endParaRPr lang="en-US" dirty="0"/>
          </a:p>
        </p:txBody>
      </p:sp>
      <p:pic>
        <p:nvPicPr>
          <p:cNvPr id="1026" name="Picture 2" descr="https://upload.wikimedia.org/wikipedia/commons/6/6d/Exam_pass_logistic_curv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48" y="1887486"/>
            <a:ext cx="6090064" cy="44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7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Parametri fastText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231" y="1895404"/>
            <a:ext cx="7620497" cy="42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Validacija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475" y="2402007"/>
            <a:ext cx="5767050" cy="1678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6436" y="460677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Hamming loss</a:t>
            </a:r>
          </a:p>
        </p:txBody>
      </p:sp>
    </p:spTree>
    <p:extLst>
      <p:ext uri="{BB962C8B-B14F-4D97-AF65-F5344CB8AC3E}">
        <p14:creationId xmlns:p14="http://schemas.microsoft.com/office/powerpoint/2010/main" val="14897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959" y="2702257"/>
            <a:ext cx="5024082" cy="19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</a:p>
          <a:p>
            <a:r>
              <a:rPr lang="hr-HR" dirty="0" smtClean="0"/>
              <a:t>fastText</a:t>
            </a:r>
          </a:p>
          <a:p>
            <a:r>
              <a:rPr lang="hr-HR" dirty="0" smtClean="0"/>
              <a:t>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Top 1000 filmova po žanru</a:t>
            </a:r>
          </a:p>
          <a:p>
            <a:r>
              <a:rPr lang="hr-HR" dirty="0" smtClean="0"/>
              <a:t>11579 filmova</a:t>
            </a:r>
          </a:p>
          <a:p>
            <a:r>
              <a:rPr lang="hr-HR" dirty="0" smtClean="0"/>
              <a:t>Obrada za fastText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fastText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Hijerarhijski klasifikator</a:t>
            </a:r>
            <a:endParaRPr lang="hr-HR" dirty="0"/>
          </a:p>
          <a:p>
            <a:r>
              <a:rPr lang="hr-HR" dirty="0" smtClean="0"/>
              <a:t>Bag-of-Words</a:t>
            </a:r>
          </a:p>
          <a:p>
            <a:r>
              <a:rPr lang="hr-HR" dirty="0" smtClean="0"/>
              <a:t>Ngrams</a:t>
            </a:r>
          </a:p>
          <a:p>
            <a:r>
              <a:rPr lang="hr-HR" dirty="0" smtClean="0"/>
              <a:t>Word embeddings</a:t>
            </a:r>
          </a:p>
          <a:p>
            <a:r>
              <a:rPr lang="hr-HR" dirty="0" smtClean="0"/>
              <a:t>Multinomijalna logistička regresija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Word 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5" y="1846263"/>
            <a:ext cx="87007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23" y="1846263"/>
            <a:ext cx="78586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8" y="2862263"/>
            <a:ext cx="8210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word2vec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344" y="1846263"/>
            <a:ext cx="65596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500062"/>
            <a:ext cx="10115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6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44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Predikcija žanra filma prema kratkoj priči </vt:lpstr>
      <vt:lpstr>PowerPoint Presentation</vt:lpstr>
      <vt:lpstr>Podaci</vt:lpstr>
      <vt:lpstr>fastText</vt:lpstr>
      <vt:lpstr>Word Embeddings</vt:lpstr>
      <vt:lpstr>PowerPoint Presentation</vt:lpstr>
      <vt:lpstr>PowerPoint Presentation</vt:lpstr>
      <vt:lpstr>word2vec</vt:lpstr>
      <vt:lpstr>PowerPoint Presentation</vt:lpstr>
      <vt:lpstr>PowerPoint Presentation</vt:lpstr>
      <vt:lpstr>Logistička regresija</vt:lpstr>
      <vt:lpstr>Parametri fastText modela</vt:lpstr>
      <vt:lpstr>Validacija</vt:lpstr>
      <vt:lpstr>Rezultati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žanra filma prema kratkoj priči </dc:title>
  <dc:creator>Matej</dc:creator>
  <cp:lastModifiedBy>Matej</cp:lastModifiedBy>
  <cp:revision>14</cp:revision>
  <dcterms:created xsi:type="dcterms:W3CDTF">2019-08-30T08:29:16Z</dcterms:created>
  <dcterms:modified xsi:type="dcterms:W3CDTF">2019-08-30T09:43:21Z</dcterms:modified>
</cp:coreProperties>
</file>