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E6CF-D8BC-29B9-884E-8583953D9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NEWS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5FB28-A57C-0773-DD9E-203E8E65C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Flutter news app + </a:t>
            </a:r>
            <a:r>
              <a:rPr lang="en-GB" dirty="0" err="1"/>
              <a:t>BLoC</a:t>
            </a:r>
            <a:r>
              <a:rPr lang="en-GB" dirty="0"/>
              <a:t> state management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218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A087-172B-B12F-5227-D69AAEC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Focus on our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6AD3-728B-157B-E6E8-21AD9BFD0E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ID" dirty="0"/>
              <a:t>MVVM concept</a:t>
            </a:r>
          </a:p>
          <a:p>
            <a:r>
              <a:rPr lang="en-GB" dirty="0"/>
              <a:t>Directory settings on the application</a:t>
            </a:r>
            <a:endParaRPr lang="en-ID" dirty="0"/>
          </a:p>
          <a:p>
            <a:r>
              <a:rPr lang="en-GB" dirty="0"/>
              <a:t>Use of animation to support application interaction</a:t>
            </a:r>
          </a:p>
          <a:p>
            <a:r>
              <a:rPr lang="en-GB" dirty="0"/>
              <a:t>Use of </a:t>
            </a:r>
            <a:r>
              <a:rPr lang="en-GB" dirty="0" err="1"/>
              <a:t>BLoC</a:t>
            </a:r>
            <a:r>
              <a:rPr lang="en-GB" dirty="0"/>
              <a:t> in calling data in the API</a:t>
            </a:r>
          </a:p>
          <a:p>
            <a:r>
              <a:rPr lang="en-GB" dirty="0"/>
              <a:t>Use of Cubit in the use of local data</a:t>
            </a:r>
          </a:p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38C9-DC58-F696-AB2D-33FD3ED7D6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7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6E9-9069-B0B0-98D6-ACC2DA7C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packages for the application: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DE29-046F-2BBD-812D-1CE5F440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err="1"/>
              <a:t>BLoC</a:t>
            </a:r>
            <a:r>
              <a:rPr lang="en-GB" dirty="0"/>
              <a:t> and </a:t>
            </a:r>
            <a:r>
              <a:rPr lang="en-GB" dirty="0" err="1"/>
              <a:t>Flutter_bloc</a:t>
            </a:r>
            <a:endParaRPr lang="en-GB" dirty="0"/>
          </a:p>
          <a:p>
            <a:r>
              <a:rPr lang="en-GB" dirty="0" err="1"/>
              <a:t>Equatable</a:t>
            </a:r>
            <a:endParaRPr lang="en-GB" dirty="0"/>
          </a:p>
          <a:p>
            <a:r>
              <a:rPr lang="en-ID" dirty="0" err="1"/>
              <a:t>carousel_slider</a:t>
            </a:r>
            <a:endParaRPr lang="en-ID" dirty="0"/>
          </a:p>
          <a:p>
            <a:r>
              <a:rPr lang="en-ID" dirty="0" err="1"/>
              <a:t>flutter_staggered_animations</a:t>
            </a:r>
            <a:endParaRPr lang="en-ID" dirty="0"/>
          </a:p>
          <a:p>
            <a:r>
              <a:rPr lang="en-ID" dirty="0" err="1"/>
              <a:t>google_fonts</a:t>
            </a:r>
            <a:endParaRPr lang="en-ID" dirty="0"/>
          </a:p>
          <a:p>
            <a:r>
              <a:rPr lang="en-ID" dirty="0"/>
              <a:t>http</a:t>
            </a:r>
          </a:p>
          <a:p>
            <a:r>
              <a:rPr lang="en-ID" dirty="0" err="1"/>
              <a:t>shared_preferences</a:t>
            </a:r>
            <a:endParaRPr lang="en-ID" dirty="0"/>
          </a:p>
          <a:p>
            <a:r>
              <a:rPr lang="en-ID" dirty="0" err="1"/>
              <a:t>Unicons</a:t>
            </a:r>
            <a:endParaRPr lang="en-ID" dirty="0"/>
          </a:p>
          <a:p>
            <a:r>
              <a:rPr lang="en-ID" dirty="0" err="1"/>
              <a:t>intl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513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9749-B126-C404-7DE6-A7F0FF90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DIRECTORY STRUCTURE :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A80ACC-47D5-4EA8-F187-6F299CC2AF1C}"/>
              </a:ext>
            </a:extLst>
          </p:cNvPr>
          <p:cNvSpPr/>
          <p:nvPr/>
        </p:nvSpPr>
        <p:spPr>
          <a:xfrm>
            <a:off x="469232" y="2033337"/>
            <a:ext cx="1058779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LIB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3ECD3C-AB94-8D79-3623-729A11F5992D}"/>
              </a:ext>
            </a:extLst>
          </p:cNvPr>
          <p:cNvSpPr/>
          <p:nvPr/>
        </p:nvSpPr>
        <p:spPr>
          <a:xfrm>
            <a:off x="1528011" y="2501084"/>
            <a:ext cx="1900989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76B10-E6D7-8F3B-DFDD-A2608EDBBE4E}"/>
              </a:ext>
            </a:extLst>
          </p:cNvPr>
          <p:cNvSpPr/>
          <p:nvPr/>
        </p:nvSpPr>
        <p:spPr>
          <a:xfrm>
            <a:off x="1528011" y="3195721"/>
            <a:ext cx="1900989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PAGES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9085E-EB5C-9B44-0B11-08FEBA10F595}"/>
              </a:ext>
            </a:extLst>
          </p:cNvPr>
          <p:cNvSpPr/>
          <p:nvPr/>
        </p:nvSpPr>
        <p:spPr>
          <a:xfrm>
            <a:off x="1528011" y="3890358"/>
            <a:ext cx="1900989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0E427-70F2-D37B-2940-12CFAA950DD7}"/>
              </a:ext>
            </a:extLst>
          </p:cNvPr>
          <p:cNvSpPr/>
          <p:nvPr/>
        </p:nvSpPr>
        <p:spPr>
          <a:xfrm>
            <a:off x="1528011" y="4597695"/>
            <a:ext cx="1900989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A2CF0E-3228-199C-472A-C3775F58BAAE}"/>
              </a:ext>
            </a:extLst>
          </p:cNvPr>
          <p:cNvSpPr/>
          <p:nvPr/>
        </p:nvSpPr>
        <p:spPr>
          <a:xfrm>
            <a:off x="1528011" y="5330432"/>
            <a:ext cx="1900989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STYLE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8CDF0-F3FA-585C-22B6-B68839BBC5A4}"/>
              </a:ext>
            </a:extLst>
          </p:cNvPr>
          <p:cNvSpPr txBox="1"/>
          <p:nvPr/>
        </p:nvSpPr>
        <p:spPr>
          <a:xfrm>
            <a:off x="3585410" y="2501084"/>
            <a:ext cx="597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widgets or other components that we will use repeatedly,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99688-DEDE-2682-5D8E-7D256F6CFEFA}"/>
              </a:ext>
            </a:extLst>
          </p:cNvPr>
          <p:cNvSpPr txBox="1"/>
          <p:nvPr/>
        </p:nvSpPr>
        <p:spPr>
          <a:xfrm>
            <a:off x="3585410" y="3062889"/>
            <a:ext cx="810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Grouping application pages, there can be several more folders such as: view, service, bloc, models, and others.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2995-65A2-65D6-DD5F-B87CA139BF90}"/>
              </a:ext>
            </a:extLst>
          </p:cNvPr>
          <p:cNvSpPr txBox="1"/>
          <p:nvPr/>
        </p:nvSpPr>
        <p:spPr>
          <a:xfrm>
            <a:off x="3585410" y="3845306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Navigation settings for each page.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0DAF7-CEC9-6EB6-23AC-7897CBC4C026}"/>
              </a:ext>
            </a:extLst>
          </p:cNvPr>
          <p:cNvSpPr txBox="1"/>
          <p:nvPr/>
        </p:nvSpPr>
        <p:spPr>
          <a:xfrm>
            <a:off x="3585410" y="4461018"/>
            <a:ext cx="784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Basic functions in calling data methods from the API such as methods for get, post, put and delete.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08A45-B6F0-60E5-C839-832AD91955BA}"/>
              </a:ext>
            </a:extLst>
          </p:cNvPr>
          <p:cNvSpPr txBox="1"/>
          <p:nvPr/>
        </p:nvSpPr>
        <p:spPr>
          <a:xfrm>
            <a:off x="3585410" y="5319681"/>
            <a:ext cx="784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put several styles in the application such as for </a:t>
            </a:r>
            <a:r>
              <a:rPr lang="en-GB" dirty="0" err="1"/>
              <a:t>Color</a:t>
            </a:r>
            <a:r>
              <a:rPr lang="en-GB" dirty="0"/>
              <a:t> or </a:t>
            </a:r>
            <a:r>
              <a:rPr lang="en-GB" dirty="0" err="1"/>
              <a:t>TextStyle</a:t>
            </a:r>
            <a:endParaRPr lang="en-ID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8620596-DE4E-374F-6358-B86045B2DDED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122687" y="2282250"/>
            <a:ext cx="281258" cy="529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187452A-A066-1B82-9D24-FC76944F4527}"/>
              </a:ext>
            </a:extLst>
          </p:cNvPr>
          <p:cNvCxnSpPr>
            <a:stCxn id="3" idx="2"/>
            <a:endCxn id="5" idx="1"/>
          </p:cNvCxnSpPr>
          <p:nvPr/>
        </p:nvCxnSpPr>
        <p:spPr>
          <a:xfrm rot="16200000" flipH="1">
            <a:off x="775369" y="2629568"/>
            <a:ext cx="975895" cy="529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A4ADBA9-5594-951A-92E0-665A34B16818}"/>
              </a:ext>
            </a:extLst>
          </p:cNvPr>
          <p:cNvCxnSpPr>
            <a:stCxn id="3" idx="2"/>
            <a:endCxn id="6" idx="1"/>
          </p:cNvCxnSpPr>
          <p:nvPr/>
        </p:nvCxnSpPr>
        <p:spPr>
          <a:xfrm rot="16200000" flipH="1">
            <a:off x="428050" y="2976887"/>
            <a:ext cx="1670532" cy="529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F11CD0A-AA43-98B0-235A-58BC4105F9BD}"/>
              </a:ext>
            </a:extLst>
          </p:cNvPr>
          <p:cNvCxnSpPr>
            <a:stCxn id="3" idx="2"/>
            <a:endCxn id="7" idx="1"/>
          </p:cNvCxnSpPr>
          <p:nvPr/>
        </p:nvCxnSpPr>
        <p:spPr>
          <a:xfrm rot="16200000" flipH="1">
            <a:off x="74382" y="3330555"/>
            <a:ext cx="2377869" cy="529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BA8F29-E8F8-B03A-301A-C281383A93D0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-291987" y="3696924"/>
            <a:ext cx="3110606" cy="529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0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956D-9639-70A8-3C88-BC1C6627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application design: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A9E8F-B227-BC46-7DAD-7FB030DA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7" y="2076173"/>
            <a:ext cx="6797576" cy="4571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18404-2D76-5142-F2BE-E7FD508682E7}"/>
              </a:ext>
            </a:extLst>
          </p:cNvPr>
          <p:cNvSpPr txBox="1"/>
          <p:nvPr/>
        </p:nvSpPr>
        <p:spPr>
          <a:xfrm>
            <a:off x="7445830" y="2076173"/>
            <a:ext cx="4159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Application Concept : 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Simple and comfortable to read. not too many illustrations and looks elegant to linger using the application.</a:t>
            </a:r>
            <a:endParaRPr lang="en-ID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6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34D65-8F47-3B8A-DABD-5D0B6A86800B}"/>
              </a:ext>
            </a:extLst>
          </p:cNvPr>
          <p:cNvSpPr txBox="1"/>
          <p:nvPr/>
        </p:nvSpPr>
        <p:spPr>
          <a:xfrm>
            <a:off x="493486" y="986971"/>
            <a:ext cx="6654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Thank you very much,</a:t>
            </a:r>
          </a:p>
          <a:p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See you in the next video.</a:t>
            </a:r>
            <a:endParaRPr lang="en-ID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364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125</TotalTime>
  <Words>197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NEWS APP</vt:lpstr>
      <vt:lpstr>Focus on our application:</vt:lpstr>
      <vt:lpstr>Supporting packages for the application:</vt:lpstr>
      <vt:lpstr>DIRECTORY STRUCTURE :</vt:lpstr>
      <vt:lpstr>Our application design: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APP</dc:title>
  <dc:creator>PC</dc:creator>
  <cp:lastModifiedBy>PC</cp:lastModifiedBy>
  <cp:revision>3</cp:revision>
  <dcterms:created xsi:type="dcterms:W3CDTF">2023-03-16T04:23:53Z</dcterms:created>
  <dcterms:modified xsi:type="dcterms:W3CDTF">2023-03-16T06:29:15Z</dcterms:modified>
</cp:coreProperties>
</file>