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6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2" r:id="rId16"/>
    <p:sldId id="283" r:id="rId17"/>
    <p:sldId id="284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zimchuk" initials="AD" lastIdx="1" clrIdx="0">
    <p:extLst>
      <p:ext uri="{19B8F6BF-5375-455C-9EA6-DF929625EA0E}">
        <p15:presenceInfo xmlns:p15="http://schemas.microsoft.com/office/powerpoint/2012/main" userId="18011d8f46de84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280" autoAdjust="0"/>
  </p:normalViewPr>
  <p:slideViewPr>
    <p:cSldViewPr snapToGrid="0">
      <p:cViewPr>
        <p:scale>
          <a:sx n="80" d="100"/>
          <a:sy n="80" d="100"/>
        </p:scale>
        <p:origin x="58" y="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1:42:17.98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1:42:17.98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1:42:17.98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1:42:17.98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1:42:17.98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1:42:17.98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1:42:17.98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1:42:17.98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1:42:17.98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1:42:17.98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1:42:17.98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5227-8D0A-4868-82D6-B1C314956AA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C889-CF61-4304-B5BA-74DA591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5227-8D0A-4868-82D6-B1C314956AA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C889-CF61-4304-B5BA-74DA591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5227-8D0A-4868-82D6-B1C314956AA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C889-CF61-4304-B5BA-74DA591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5227-8D0A-4868-82D6-B1C314956AA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C889-CF61-4304-B5BA-74DA591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6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5227-8D0A-4868-82D6-B1C314956AA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C889-CF61-4304-B5BA-74DA591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5227-8D0A-4868-82D6-B1C314956AA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C889-CF61-4304-B5BA-74DA591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5227-8D0A-4868-82D6-B1C314956AA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C889-CF61-4304-B5BA-74DA591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5227-8D0A-4868-82D6-B1C314956AA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C889-CF61-4304-B5BA-74DA591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5227-8D0A-4868-82D6-B1C314956AA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C889-CF61-4304-B5BA-74DA591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5227-8D0A-4868-82D6-B1C314956AA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C889-CF61-4304-B5BA-74DA591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5227-8D0A-4868-82D6-B1C314956AA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C889-CF61-4304-B5BA-74DA591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5227-8D0A-4868-82D6-B1C314956AA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C889-CF61-4304-B5BA-74DA591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1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A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A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A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services/active-directory-b2c/" TargetMode="External"/><Relationship Id="rId2" Type="http://schemas.openxmlformats.org/officeDocument/2006/relationships/hyperlink" Target="https://azure.microsoft.com/en-us/documentation/services/active-direc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imchuk.net/category/azure+active+directo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52" y="1420956"/>
            <a:ext cx="4092295" cy="401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AD for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Andrei Dzimchuk (@</a:t>
            </a:r>
            <a:r>
              <a:rPr lang="en-US" dirty="0" err="1"/>
              <a:t>dzimchuk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812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14" y="2307341"/>
            <a:ext cx="2430991" cy="1703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74" y="2307341"/>
            <a:ext cx="1714649" cy="2038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327" y="4148646"/>
            <a:ext cx="2796782" cy="2301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539" y="209535"/>
            <a:ext cx="1158340" cy="121549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2"/>
            <a:endCxn id="7" idx="0"/>
          </p:cNvCxnSpPr>
          <p:nvPr/>
        </p:nvCxnSpPr>
        <p:spPr>
          <a:xfrm>
            <a:off x="2536709" y="1425030"/>
            <a:ext cx="1" cy="882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2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14" y="2307341"/>
            <a:ext cx="2430991" cy="1703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74" y="2307341"/>
            <a:ext cx="1714649" cy="2038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327" y="4148646"/>
            <a:ext cx="2796782" cy="2301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539" y="209535"/>
            <a:ext cx="1158340" cy="121549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2"/>
            <a:endCxn id="7" idx="0"/>
          </p:cNvCxnSpPr>
          <p:nvPr/>
        </p:nvCxnSpPr>
        <p:spPr>
          <a:xfrm>
            <a:off x="2536709" y="1425030"/>
            <a:ext cx="1" cy="882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0" idx="3"/>
          </p:cNvCxnSpPr>
          <p:nvPr/>
        </p:nvCxnSpPr>
        <p:spPr>
          <a:xfrm>
            <a:off x="3115879" y="817283"/>
            <a:ext cx="3113471" cy="352858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7" idx="2"/>
          </p:cNvCxnSpPr>
          <p:nvPr/>
        </p:nvCxnSpPr>
        <p:spPr>
          <a:xfrm rot="10800000">
            <a:off x="2536710" y="4010559"/>
            <a:ext cx="2883016" cy="128880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63131" y="317524"/>
            <a:ext cx="315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HTTP/1.1 302 Found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5554" y="5228179"/>
            <a:ext cx="14600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code</a:t>
            </a:r>
          </a:p>
          <a:p>
            <a:r>
              <a:rPr lang="en-US" sz="2800" dirty="0" err="1"/>
              <a:t>id_token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146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14" y="2307341"/>
            <a:ext cx="2430991" cy="1703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74" y="2307341"/>
            <a:ext cx="1714649" cy="2038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327" y="4148646"/>
            <a:ext cx="2796782" cy="2301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539" y="209535"/>
            <a:ext cx="1158340" cy="121549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2"/>
            <a:endCxn id="7" idx="0"/>
          </p:cNvCxnSpPr>
          <p:nvPr/>
        </p:nvCxnSpPr>
        <p:spPr>
          <a:xfrm>
            <a:off x="2536709" y="1425030"/>
            <a:ext cx="1" cy="882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0" idx="3"/>
          </p:cNvCxnSpPr>
          <p:nvPr/>
        </p:nvCxnSpPr>
        <p:spPr>
          <a:xfrm>
            <a:off x="3115879" y="817283"/>
            <a:ext cx="3113471" cy="3528585"/>
          </a:xfrm>
          <a:prstGeom prst="bentConnector2">
            <a:avLst/>
          </a:prstGeom>
          <a:ln w="57150">
            <a:solidFill>
              <a:schemeClr val="accent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7" idx="2"/>
          </p:cNvCxnSpPr>
          <p:nvPr/>
        </p:nvCxnSpPr>
        <p:spPr>
          <a:xfrm rot="10800000">
            <a:off x="2536710" y="4010559"/>
            <a:ext cx="2883016" cy="1288806"/>
          </a:xfrm>
          <a:prstGeom prst="bentConnector2">
            <a:avLst/>
          </a:prstGeom>
          <a:ln w="57150">
            <a:solidFill>
              <a:schemeClr val="accent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63131" y="317524"/>
            <a:ext cx="315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HTTP/1.1 302 Found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5554" y="5228179"/>
            <a:ext cx="14600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code</a:t>
            </a:r>
          </a:p>
          <a:p>
            <a:r>
              <a:rPr lang="en-US" sz="2800" dirty="0" err="1">
                <a:solidFill>
                  <a:schemeClr val="tx1">
                    <a:alpha val="20000"/>
                  </a:schemeClr>
                </a:solidFill>
              </a:rPr>
              <a:t>id_token</a:t>
            </a:r>
            <a:endParaRPr lang="en-US" sz="2800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24225" y="3228975"/>
            <a:ext cx="2447925" cy="1581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324226" y="2780777"/>
            <a:ext cx="2660597" cy="1717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083" y="4025355"/>
            <a:ext cx="89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02821" y="3064994"/>
            <a:ext cx="2125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access_token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6301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14" y="2307341"/>
            <a:ext cx="2430991" cy="1703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74" y="2307341"/>
            <a:ext cx="1714649" cy="2038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327" y="4148646"/>
            <a:ext cx="2796782" cy="2301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539" y="209535"/>
            <a:ext cx="1158340" cy="121549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2"/>
            <a:endCxn id="7" idx="0"/>
          </p:cNvCxnSpPr>
          <p:nvPr/>
        </p:nvCxnSpPr>
        <p:spPr>
          <a:xfrm>
            <a:off x="2536709" y="1425030"/>
            <a:ext cx="1" cy="882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0" idx="3"/>
          </p:cNvCxnSpPr>
          <p:nvPr/>
        </p:nvCxnSpPr>
        <p:spPr>
          <a:xfrm>
            <a:off x="3115879" y="817283"/>
            <a:ext cx="3113471" cy="3528585"/>
          </a:xfrm>
          <a:prstGeom prst="bentConnector2">
            <a:avLst/>
          </a:prstGeom>
          <a:ln w="57150">
            <a:solidFill>
              <a:schemeClr val="accent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7" idx="2"/>
          </p:cNvCxnSpPr>
          <p:nvPr/>
        </p:nvCxnSpPr>
        <p:spPr>
          <a:xfrm rot="10800000">
            <a:off x="2536710" y="4010559"/>
            <a:ext cx="2883016" cy="1288806"/>
          </a:xfrm>
          <a:prstGeom prst="bentConnector2">
            <a:avLst/>
          </a:prstGeom>
          <a:ln w="57150">
            <a:solidFill>
              <a:schemeClr val="accent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63131" y="317524"/>
            <a:ext cx="315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HTTP/1.1 302 Found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5554" y="5228179"/>
            <a:ext cx="14600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code</a:t>
            </a:r>
          </a:p>
          <a:p>
            <a:r>
              <a:rPr lang="en-US" sz="2800" dirty="0" err="1">
                <a:solidFill>
                  <a:schemeClr val="tx1">
                    <a:alpha val="20000"/>
                  </a:schemeClr>
                </a:solidFill>
              </a:rPr>
              <a:t>id_token</a:t>
            </a:r>
            <a:endParaRPr lang="en-US" sz="2800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24225" y="3228975"/>
            <a:ext cx="2447925" cy="1581150"/>
          </a:xfrm>
          <a:prstGeom prst="straightConnector1">
            <a:avLst/>
          </a:prstGeom>
          <a:ln w="57150">
            <a:solidFill>
              <a:schemeClr val="accent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324226" y="2780777"/>
            <a:ext cx="2660597" cy="1717649"/>
          </a:xfrm>
          <a:prstGeom prst="straightConnector1">
            <a:avLst/>
          </a:prstGeom>
          <a:ln w="57150">
            <a:solidFill>
              <a:schemeClr val="accent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083" y="4025355"/>
            <a:ext cx="89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02821" y="3064994"/>
            <a:ext cx="2125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alpha val="20000"/>
                  </a:schemeClr>
                </a:solidFill>
              </a:rPr>
              <a:t>access_token</a:t>
            </a:r>
            <a:endParaRPr lang="en-US" sz="2800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24225" y="2628219"/>
            <a:ext cx="5715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7234" y="2052417"/>
            <a:ext cx="136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245779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135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ADAL</a:t>
            </a:r>
            <a:r>
              <a:rPr lang="en-US" sz="6000" dirty="0"/>
              <a:t> (</a:t>
            </a:r>
            <a:r>
              <a:rPr lang="en-US" sz="6000" dirty="0">
                <a:hlinkClick r:id="rId2"/>
              </a:rPr>
              <a:t>https://github.com/AzureAD</a:t>
            </a:r>
            <a:r>
              <a:rPr lang="en-US" sz="6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9425"/>
            <a:ext cx="10515600" cy="31575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57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135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ADAL</a:t>
            </a:r>
            <a:r>
              <a:rPr lang="en-US" sz="6000" dirty="0"/>
              <a:t> (</a:t>
            </a:r>
            <a:r>
              <a:rPr lang="en-US" sz="6000" dirty="0">
                <a:hlinkClick r:id="rId2"/>
              </a:rPr>
              <a:t>https://github.com/AzureAD</a:t>
            </a:r>
            <a:r>
              <a:rPr lang="en-US" sz="6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9425"/>
            <a:ext cx="10515600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Azure AD protocol dialect</a:t>
            </a:r>
          </a:p>
        </p:txBody>
      </p:sp>
    </p:spTree>
    <p:extLst>
      <p:ext uri="{BB962C8B-B14F-4D97-AF65-F5344CB8AC3E}">
        <p14:creationId xmlns:p14="http://schemas.microsoft.com/office/powerpoint/2010/main" val="2726339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135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ADAL</a:t>
            </a:r>
            <a:r>
              <a:rPr lang="en-US" sz="6000" dirty="0"/>
              <a:t> (</a:t>
            </a:r>
            <a:r>
              <a:rPr lang="en-US" sz="6000" dirty="0">
                <a:hlinkClick r:id="rId2"/>
              </a:rPr>
              <a:t>https://github.com/AzureAD</a:t>
            </a:r>
            <a:r>
              <a:rPr lang="en-US" sz="6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9425"/>
            <a:ext cx="10515600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Azure AD protocol dialect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9052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Token cache</a:t>
            </a:r>
          </a:p>
        </p:txBody>
      </p:sp>
    </p:spTree>
    <p:extLst>
      <p:ext uri="{BB962C8B-B14F-4D97-AF65-F5344CB8AC3E}">
        <p14:creationId xmlns:p14="http://schemas.microsoft.com/office/powerpoint/2010/main" val="1172514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135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ADAL</a:t>
            </a:r>
            <a:r>
              <a:rPr lang="en-US" sz="6000" dirty="0"/>
              <a:t> (</a:t>
            </a:r>
            <a:r>
              <a:rPr lang="en-US" sz="6000" dirty="0">
                <a:hlinkClick r:id="rId2"/>
              </a:rPr>
              <a:t>https://github.com/AzureAD</a:t>
            </a:r>
            <a:r>
              <a:rPr lang="en-US" sz="6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9425"/>
            <a:ext cx="10515600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Azure AD protocol dialect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9052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Token cache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791075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Token refresh</a:t>
            </a:r>
          </a:p>
        </p:txBody>
      </p:sp>
    </p:spTree>
    <p:extLst>
      <p:ext uri="{BB962C8B-B14F-4D97-AF65-F5344CB8AC3E}">
        <p14:creationId xmlns:p14="http://schemas.microsoft.com/office/powerpoint/2010/main" val="495326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documentation: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https://azure.microsoft.com/en-us/documentation/services/active-directory/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https://azure.microsoft.com/en-us/documentation/services/active-directory-b2c/</a:t>
            </a:r>
            <a:endParaRPr lang="en-US" dirty="0"/>
          </a:p>
          <a:p>
            <a:r>
              <a:rPr lang="en-US" dirty="0"/>
              <a:t>Modern Authentication with Azure Active Directory for Web Applications (by Vittorio </a:t>
            </a:r>
            <a:r>
              <a:rPr lang="en-US" dirty="0" err="1"/>
              <a:t>Bertocci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https://dzimchuk.net/category/azure+active+directory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0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84" y="158869"/>
            <a:ext cx="9625306" cy="6585087"/>
          </a:xfrm>
        </p:spPr>
      </p:pic>
    </p:spTree>
    <p:extLst>
      <p:ext uri="{BB962C8B-B14F-4D97-AF65-F5344CB8AC3E}">
        <p14:creationId xmlns:p14="http://schemas.microsoft.com/office/powerpoint/2010/main" val="282320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14" y="2307341"/>
            <a:ext cx="2430991" cy="1703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74" y="2307341"/>
            <a:ext cx="1714649" cy="2038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327" y="4148646"/>
            <a:ext cx="2796782" cy="2301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539" y="209535"/>
            <a:ext cx="1158340" cy="121549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2"/>
            <a:endCxn id="7" idx="0"/>
          </p:cNvCxnSpPr>
          <p:nvPr/>
        </p:nvCxnSpPr>
        <p:spPr>
          <a:xfrm>
            <a:off x="2536709" y="1425030"/>
            <a:ext cx="1" cy="882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85562" y="3227294"/>
            <a:ext cx="2381732" cy="151204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>
            <a:off x="6735483" y="3326605"/>
            <a:ext cx="2214391" cy="14127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85562" y="2671482"/>
            <a:ext cx="5609026" cy="1195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5135970" y="3802140"/>
            <a:ext cx="2390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OpenID Connect</a:t>
            </a:r>
          </a:p>
        </p:txBody>
      </p:sp>
    </p:spTree>
    <p:extLst>
      <p:ext uri="{BB962C8B-B14F-4D97-AF65-F5344CB8AC3E}">
        <p14:creationId xmlns:p14="http://schemas.microsoft.com/office/powerpoint/2010/main" val="116189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14" y="2307341"/>
            <a:ext cx="2430991" cy="1703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74" y="2307341"/>
            <a:ext cx="1714649" cy="2038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327" y="4148646"/>
            <a:ext cx="2796782" cy="2301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539" y="209535"/>
            <a:ext cx="1158340" cy="121549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2"/>
            <a:endCxn id="7" idx="0"/>
          </p:cNvCxnSpPr>
          <p:nvPr/>
        </p:nvCxnSpPr>
        <p:spPr>
          <a:xfrm>
            <a:off x="2536709" y="1425030"/>
            <a:ext cx="1" cy="882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85562" y="3227294"/>
            <a:ext cx="2381732" cy="151204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>
            <a:off x="6735483" y="3326605"/>
            <a:ext cx="2214391" cy="14127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85562" y="2671482"/>
            <a:ext cx="5609026" cy="1195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5135970" y="3802140"/>
            <a:ext cx="2390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OpenID Connect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599" y="206185"/>
            <a:ext cx="830652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79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14" y="2307341"/>
            <a:ext cx="2430991" cy="1703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74" y="2307341"/>
            <a:ext cx="1714649" cy="2038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327" y="4148646"/>
            <a:ext cx="2796782" cy="2301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539" y="209535"/>
            <a:ext cx="1158340" cy="121549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2"/>
            <a:endCxn id="7" idx="0"/>
          </p:cNvCxnSpPr>
          <p:nvPr/>
        </p:nvCxnSpPr>
        <p:spPr>
          <a:xfrm>
            <a:off x="2536709" y="1425030"/>
            <a:ext cx="1" cy="882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85562" y="3227294"/>
            <a:ext cx="2381732" cy="151204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>
            <a:off x="6735483" y="3326605"/>
            <a:ext cx="2214391" cy="14127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85562" y="2671482"/>
            <a:ext cx="5609026" cy="1195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5135970" y="3802140"/>
            <a:ext cx="2390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OpenID Connect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599" y="206185"/>
            <a:ext cx="830652" cy="830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5970" y="206185"/>
            <a:ext cx="2972058" cy="8992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8030" y="5814035"/>
            <a:ext cx="1600339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53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28" y="2304288"/>
            <a:ext cx="1714649" cy="203852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402709" y="2743200"/>
            <a:ext cx="4472933" cy="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6488" y="2167922"/>
            <a:ext cx="136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97447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28" y="2304288"/>
            <a:ext cx="1714649" cy="203852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402709" y="2743200"/>
            <a:ext cx="4472933" cy="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6488" y="2167922"/>
            <a:ext cx="136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402709" y="3162300"/>
            <a:ext cx="442822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02709" y="3333111"/>
            <a:ext cx="4282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WWW-Authenticate: Bearer</a:t>
            </a:r>
          </a:p>
        </p:txBody>
      </p:sp>
    </p:spTree>
    <p:extLst>
      <p:ext uri="{BB962C8B-B14F-4D97-AF65-F5344CB8AC3E}">
        <p14:creationId xmlns:p14="http://schemas.microsoft.com/office/powerpoint/2010/main" val="1814722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28" y="2304288"/>
            <a:ext cx="1714649" cy="203852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402709" y="2743200"/>
            <a:ext cx="4472933" cy="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6488" y="2167922"/>
            <a:ext cx="136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034636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28" y="2304288"/>
            <a:ext cx="1714649" cy="203852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402709" y="2743200"/>
            <a:ext cx="4472933" cy="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6488" y="2167922"/>
            <a:ext cx="136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81" y="4070246"/>
            <a:ext cx="2796782" cy="23014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616537" y="3248205"/>
            <a:ext cx="2214391" cy="14127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4960124" y="4364483"/>
            <a:ext cx="203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Get metadata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02709" y="3162300"/>
            <a:ext cx="442822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6096" y="3140824"/>
            <a:ext cx="266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HTTP/1.1 200 OK</a:t>
            </a:r>
          </a:p>
        </p:txBody>
      </p:sp>
    </p:spTree>
    <p:extLst>
      <p:ext uri="{BB962C8B-B14F-4D97-AF65-F5344CB8AC3E}">
        <p14:creationId xmlns:p14="http://schemas.microsoft.com/office/powerpoint/2010/main" val="2280228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119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Azure AD for developers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ADAL (https://github.com/AzureAD)</vt:lpstr>
      <vt:lpstr>ADAL (https://github.com/AzureAD)</vt:lpstr>
      <vt:lpstr>ADAL (https://github.com/AzureAD)</vt:lpstr>
      <vt:lpstr>ADAL (https://github.com/AzureAD)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AD for developers</dc:title>
  <dc:creator>Andrei Dzimchuk</dc:creator>
  <cp:lastModifiedBy>Andrei Dzimchuk</cp:lastModifiedBy>
  <cp:revision>19</cp:revision>
  <dcterms:created xsi:type="dcterms:W3CDTF">2016-06-14T17:39:18Z</dcterms:created>
  <dcterms:modified xsi:type="dcterms:W3CDTF">2016-06-15T14:47:58Z</dcterms:modified>
</cp:coreProperties>
</file>