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0730-FF75-4BAC-82C9-498F9BECFE72}" type="datetimeFigureOut">
              <a:rPr lang="nl-NL" smtClean="0"/>
              <a:t>1-12-2014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7949-E794-4133-A162-B902FDBBCB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872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0730-FF75-4BAC-82C9-498F9BECFE72}" type="datetimeFigureOut">
              <a:rPr lang="nl-NL" smtClean="0"/>
              <a:t>1-12-2014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7949-E794-4133-A162-B902FDBBCB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952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0730-FF75-4BAC-82C9-498F9BECFE72}" type="datetimeFigureOut">
              <a:rPr lang="nl-NL" smtClean="0"/>
              <a:t>1-12-2014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7949-E794-4133-A162-B902FDBBCB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531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0730-FF75-4BAC-82C9-498F9BECFE72}" type="datetimeFigureOut">
              <a:rPr lang="nl-NL" smtClean="0"/>
              <a:t>1-12-2014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7949-E794-4133-A162-B902FDBBCB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629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0730-FF75-4BAC-82C9-498F9BECFE72}" type="datetimeFigureOut">
              <a:rPr lang="nl-NL" smtClean="0"/>
              <a:t>1-12-2014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7949-E794-4133-A162-B902FDBBCB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427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0730-FF75-4BAC-82C9-498F9BECFE72}" type="datetimeFigureOut">
              <a:rPr lang="nl-NL" smtClean="0"/>
              <a:t>1-12-2014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7949-E794-4133-A162-B902FDBBCB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350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0730-FF75-4BAC-82C9-498F9BECFE72}" type="datetimeFigureOut">
              <a:rPr lang="nl-NL" smtClean="0"/>
              <a:t>1-12-2014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7949-E794-4133-A162-B902FDBBCB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857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0730-FF75-4BAC-82C9-498F9BECFE72}" type="datetimeFigureOut">
              <a:rPr lang="nl-NL" smtClean="0"/>
              <a:t>1-12-2014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7949-E794-4133-A162-B902FDBBCB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196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0730-FF75-4BAC-82C9-498F9BECFE72}" type="datetimeFigureOut">
              <a:rPr lang="nl-NL" smtClean="0"/>
              <a:t>1-12-2014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7949-E794-4133-A162-B902FDBBCB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828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0730-FF75-4BAC-82C9-498F9BECFE72}" type="datetimeFigureOut">
              <a:rPr lang="nl-NL" smtClean="0"/>
              <a:t>1-12-2014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7949-E794-4133-A162-B902FDBBCB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41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0730-FF75-4BAC-82C9-498F9BECFE72}" type="datetimeFigureOut">
              <a:rPr lang="nl-NL" smtClean="0"/>
              <a:t>1-12-2014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7949-E794-4133-A162-B902FDBBCB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25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30730-FF75-4BAC-82C9-498F9BECFE72}" type="datetimeFigureOut">
              <a:rPr lang="nl-NL" smtClean="0"/>
              <a:t>1-12-2014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7949-E794-4133-A162-B902FDBBCB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374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64475" y="1207476"/>
            <a:ext cx="4320000" cy="373822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6510679" y="1248508"/>
            <a:ext cx="4320000" cy="373822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134814" y="1248508"/>
            <a:ext cx="425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TwitterSentimentAnalysis</a:t>
            </a:r>
            <a:r>
              <a:rPr lang="nl-BE" dirty="0" smtClean="0"/>
              <a:t> (Application API)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6564922" y="1289541"/>
            <a:ext cx="18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Website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64475" y="5126458"/>
            <a:ext cx="2813540" cy="154397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167053" y="5215511"/>
            <a:ext cx="18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docs</a:t>
            </a:r>
            <a:endParaRPr lang="nl-NL" dirty="0"/>
          </a:p>
        </p:txBody>
      </p:sp>
      <p:sp>
        <p:nvSpPr>
          <p:cNvPr id="14" name="Rechthoek 13"/>
          <p:cNvSpPr/>
          <p:nvPr/>
        </p:nvSpPr>
        <p:spPr>
          <a:xfrm>
            <a:off x="167053" y="2562578"/>
            <a:ext cx="2221525" cy="360000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/>
              <a:t>core.py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167053" y="3039197"/>
            <a:ext cx="2221525" cy="360000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/>
              <a:t>ai.py</a:t>
            </a:r>
            <a:endParaRPr lang="nl-NL" dirty="0"/>
          </a:p>
        </p:txBody>
      </p:sp>
      <p:sp>
        <p:nvSpPr>
          <p:cNvPr id="17" name="Rechthoek 16"/>
          <p:cNvSpPr/>
          <p:nvPr/>
        </p:nvSpPr>
        <p:spPr>
          <a:xfrm>
            <a:off x="167053" y="3516570"/>
            <a:ext cx="2221525" cy="360000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/>
              <a:t>datasets.py</a:t>
            </a:r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167053" y="4000868"/>
            <a:ext cx="2221525" cy="360000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/>
              <a:t>downloaders.py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167054" y="4485166"/>
            <a:ext cx="2221525" cy="360000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/>
              <a:t>wordSentiment.py</a:t>
            </a:r>
            <a:endParaRPr lang="nl-NL" dirty="0"/>
          </a:p>
        </p:txBody>
      </p:sp>
      <p:sp>
        <p:nvSpPr>
          <p:cNvPr id="22" name="Rechthoek 21"/>
          <p:cNvSpPr/>
          <p:nvPr/>
        </p:nvSpPr>
        <p:spPr>
          <a:xfrm>
            <a:off x="178775" y="1654866"/>
            <a:ext cx="2221525" cy="36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Data</a:t>
            </a:r>
            <a:endParaRPr lang="nl-NL" dirty="0"/>
          </a:p>
        </p:txBody>
      </p:sp>
      <p:sp>
        <p:nvSpPr>
          <p:cNvPr id="23" name="Rechthoek 22"/>
          <p:cNvSpPr/>
          <p:nvPr/>
        </p:nvSpPr>
        <p:spPr>
          <a:xfrm>
            <a:off x="167053" y="2102046"/>
            <a:ext cx="2221525" cy="36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test</a:t>
            </a:r>
            <a:endParaRPr lang="nl-NL" dirty="0"/>
          </a:p>
        </p:txBody>
      </p:sp>
      <p:sp>
        <p:nvSpPr>
          <p:cNvPr id="24" name="Rechthoek 23"/>
          <p:cNvSpPr/>
          <p:nvPr/>
        </p:nvSpPr>
        <p:spPr>
          <a:xfrm>
            <a:off x="6679220" y="1823273"/>
            <a:ext cx="3971195" cy="27029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5" name="Tekstvak 24"/>
          <p:cNvSpPr txBox="1"/>
          <p:nvPr/>
        </p:nvSpPr>
        <p:spPr>
          <a:xfrm>
            <a:off x="6853601" y="1898045"/>
            <a:ext cx="18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tsa</a:t>
            </a:r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6862394" y="2267377"/>
            <a:ext cx="2221525" cy="36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django_chartit_1_7</a:t>
            </a:r>
            <a:endParaRPr lang="nl-NL" dirty="0"/>
          </a:p>
        </p:txBody>
      </p:sp>
      <p:sp>
        <p:nvSpPr>
          <p:cNvPr id="27" name="Rechthoek 26"/>
          <p:cNvSpPr/>
          <p:nvPr/>
        </p:nvSpPr>
        <p:spPr>
          <a:xfrm>
            <a:off x="6862394" y="2727909"/>
            <a:ext cx="2221525" cy="36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static</a:t>
            </a:r>
            <a:endParaRPr lang="nl-BE" dirty="0" smtClean="0"/>
          </a:p>
        </p:txBody>
      </p:sp>
      <p:sp>
        <p:nvSpPr>
          <p:cNvPr id="29" name="Rechthoek 28"/>
          <p:cNvSpPr/>
          <p:nvPr/>
        </p:nvSpPr>
        <p:spPr>
          <a:xfrm>
            <a:off x="6862394" y="3210304"/>
            <a:ext cx="2221525" cy="36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tsa</a:t>
            </a:r>
          </a:p>
        </p:txBody>
      </p:sp>
      <p:sp>
        <p:nvSpPr>
          <p:cNvPr id="30" name="Rechthoek 29"/>
          <p:cNvSpPr/>
          <p:nvPr/>
        </p:nvSpPr>
        <p:spPr>
          <a:xfrm>
            <a:off x="6862394" y="3692699"/>
            <a:ext cx="2221525" cy="36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tweets</a:t>
            </a:r>
            <a:endParaRPr lang="nl-BE" dirty="0" smtClean="0"/>
          </a:p>
        </p:txBody>
      </p:sp>
      <p:sp>
        <p:nvSpPr>
          <p:cNvPr id="33" name="Rechthoek 32"/>
          <p:cNvSpPr/>
          <p:nvPr/>
        </p:nvSpPr>
        <p:spPr>
          <a:xfrm>
            <a:off x="178775" y="5603468"/>
            <a:ext cx="2221525" cy="36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doc</a:t>
            </a:r>
            <a:endParaRPr lang="nl-BE" dirty="0" smtClean="0"/>
          </a:p>
        </p:txBody>
      </p:sp>
      <p:sp>
        <p:nvSpPr>
          <p:cNvPr id="34" name="Rechthoek 33"/>
          <p:cNvSpPr/>
          <p:nvPr/>
        </p:nvSpPr>
        <p:spPr>
          <a:xfrm>
            <a:off x="178775" y="6080478"/>
            <a:ext cx="2221525" cy="36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report</a:t>
            </a:r>
          </a:p>
        </p:txBody>
      </p:sp>
      <p:sp>
        <p:nvSpPr>
          <p:cNvPr id="38" name="PIJL-RECHTS 37"/>
          <p:cNvSpPr/>
          <p:nvPr/>
        </p:nvSpPr>
        <p:spPr>
          <a:xfrm>
            <a:off x="4413737" y="2526934"/>
            <a:ext cx="2080848" cy="10993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08947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</Words>
  <Application>Microsoft Office PowerPoint</Application>
  <PresentationFormat>Breedbeeld</PresentationFormat>
  <Paragraphs>17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Matthias Baetens</dc:creator>
  <cp:lastModifiedBy>Matthias Baetens</cp:lastModifiedBy>
  <cp:revision>3</cp:revision>
  <dcterms:created xsi:type="dcterms:W3CDTF">2014-12-01T15:28:37Z</dcterms:created>
  <dcterms:modified xsi:type="dcterms:W3CDTF">2014-12-01T15:39:28Z</dcterms:modified>
</cp:coreProperties>
</file>